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0"/>
  </p:notesMasterIdLst>
  <p:sldIdLst>
    <p:sldId id="354" r:id="rId3"/>
    <p:sldId id="257" r:id="rId4"/>
    <p:sldId id="323" r:id="rId5"/>
    <p:sldId id="349" r:id="rId6"/>
    <p:sldId id="327" r:id="rId7"/>
    <p:sldId id="292" r:id="rId8"/>
    <p:sldId id="259" r:id="rId9"/>
    <p:sldId id="311" r:id="rId10"/>
    <p:sldId id="312" r:id="rId11"/>
    <p:sldId id="350" r:id="rId12"/>
    <p:sldId id="263" r:id="rId13"/>
    <p:sldId id="341" r:id="rId14"/>
    <p:sldId id="351" r:id="rId15"/>
    <p:sldId id="352" r:id="rId16"/>
    <p:sldId id="353" r:id="rId17"/>
    <p:sldId id="355" r:id="rId18"/>
    <p:sldId id="356" r:id="rId19"/>
    <p:sldId id="357" r:id="rId20"/>
    <p:sldId id="358" r:id="rId21"/>
    <p:sldId id="359" r:id="rId22"/>
    <p:sldId id="360" r:id="rId23"/>
    <p:sldId id="362" r:id="rId24"/>
    <p:sldId id="361" r:id="rId25"/>
    <p:sldId id="334" r:id="rId26"/>
    <p:sldId id="335" r:id="rId27"/>
    <p:sldId id="264" r:id="rId28"/>
    <p:sldId id="275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26" autoAdjust="0"/>
  </p:normalViewPr>
  <p:slideViewPr>
    <p:cSldViewPr>
      <p:cViewPr varScale="1">
        <p:scale>
          <a:sx n="35" d="100"/>
          <a:sy n="35" d="100"/>
        </p:scale>
        <p:origin x="93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63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0F849D-3B1D-4A96-BC78-A4987397AB07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A7571D-FBD1-4BAE-A9E4-07381242D46A}">
      <dgm:prSet phldrT="[Text]" custT="1"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sz="1100" b="1" dirty="0" err="1"/>
            <a:t>Cobro</a:t>
          </a:r>
          <a:r>
            <a:rPr lang="en-US" sz="1100" b="1" dirty="0"/>
            <a:t> </a:t>
          </a:r>
          <a:r>
            <a:rPr lang="en-US" sz="1100" b="1" dirty="0" err="1"/>
            <a:t>Admistrativo</a:t>
          </a:r>
          <a:endParaRPr lang="en-US" sz="1100" b="1" dirty="0"/>
        </a:p>
      </dgm:t>
    </dgm:pt>
    <dgm:pt modelId="{376249C7-9DB8-4312-8896-DCD883033356}" type="parTrans" cxnId="{9CEA8F93-EFF8-4F57-8056-2E4A3FBE3B4E}">
      <dgm:prSet/>
      <dgm:spPr/>
      <dgm:t>
        <a:bodyPr/>
        <a:lstStyle/>
        <a:p>
          <a:endParaRPr lang="en-US"/>
        </a:p>
      </dgm:t>
    </dgm:pt>
    <dgm:pt modelId="{D83B382D-EA48-4892-A73B-DD0C81C0AFAD}" type="sibTrans" cxnId="{9CEA8F93-EFF8-4F57-8056-2E4A3FBE3B4E}">
      <dgm:prSet/>
      <dgm:spPr/>
      <dgm:t>
        <a:bodyPr/>
        <a:lstStyle/>
        <a:p>
          <a:endParaRPr lang="en-US"/>
        </a:p>
      </dgm:t>
    </dgm:pt>
    <dgm:pt modelId="{6326CF0D-8912-4FF4-912D-D396D1EFA0EE}">
      <dgm:prSet phldrT="[Text]"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sz="1200" b="1" dirty="0" err="1"/>
            <a:t>Recaudación</a:t>
          </a:r>
          <a:r>
            <a:rPr lang="en-US" sz="1200" b="1" dirty="0"/>
            <a:t> </a:t>
          </a:r>
          <a:r>
            <a:rPr lang="en-US" sz="1200" b="1" dirty="0" err="1"/>
            <a:t>Voluntaria</a:t>
          </a:r>
          <a:endParaRPr lang="en-US" sz="1200" b="1" dirty="0"/>
        </a:p>
      </dgm:t>
    </dgm:pt>
    <dgm:pt modelId="{694C2768-018F-4187-93D4-60624F76F53E}" type="parTrans" cxnId="{28630116-1654-4F3F-BF13-D227EB7B58E0}">
      <dgm:prSet/>
      <dgm:spPr/>
      <dgm:t>
        <a:bodyPr/>
        <a:lstStyle/>
        <a:p>
          <a:endParaRPr lang="en-US"/>
        </a:p>
      </dgm:t>
    </dgm:pt>
    <dgm:pt modelId="{BA034170-8AD4-436C-93DE-3E12F031CC54}" type="sibTrans" cxnId="{28630116-1654-4F3F-BF13-D227EB7B58E0}">
      <dgm:prSet/>
      <dgm:spPr/>
      <dgm:t>
        <a:bodyPr/>
        <a:lstStyle/>
        <a:p>
          <a:endParaRPr lang="en-US"/>
        </a:p>
      </dgm:t>
    </dgm:pt>
    <dgm:pt modelId="{20D5CD5E-9B27-4441-9C6F-F070C70B36CC}">
      <dgm:prSet phldrT="[Text]"/>
      <dgm:spPr>
        <a:solidFill>
          <a:srgbClr val="C00000"/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 err="1"/>
            <a:t>Cobro</a:t>
          </a:r>
          <a:r>
            <a:rPr lang="en-US" b="1" dirty="0"/>
            <a:t> Judicial</a:t>
          </a:r>
        </a:p>
      </dgm:t>
    </dgm:pt>
    <dgm:pt modelId="{54D6A44D-0806-4245-A9BD-AA5875C5B83D}" type="parTrans" cxnId="{8DC0662B-8D61-48DB-8C7C-DCE167D18A2F}">
      <dgm:prSet/>
      <dgm:spPr/>
      <dgm:t>
        <a:bodyPr/>
        <a:lstStyle/>
        <a:p>
          <a:endParaRPr lang="en-US"/>
        </a:p>
      </dgm:t>
    </dgm:pt>
    <dgm:pt modelId="{999B38FC-660E-432F-9E36-6FDFAA27F06A}" type="sibTrans" cxnId="{8DC0662B-8D61-48DB-8C7C-DCE167D18A2F}">
      <dgm:prSet/>
      <dgm:spPr/>
      <dgm:t>
        <a:bodyPr/>
        <a:lstStyle/>
        <a:p>
          <a:endParaRPr lang="en-US"/>
        </a:p>
      </dgm:t>
    </dgm:pt>
    <dgm:pt modelId="{FAB8D7EE-88AB-456C-AF31-B9FD2854A78C}">
      <dgm:prSet phldrT="[Text]" custT="1"/>
      <dgm:spPr/>
      <dgm:t>
        <a:bodyPr/>
        <a:lstStyle/>
        <a:p>
          <a:r>
            <a:rPr lang="en-US" sz="2400" b="1" i="0" dirty="0"/>
            <a:t>₡</a:t>
          </a:r>
          <a:r>
            <a:rPr lang="en-US" sz="2400" b="1" dirty="0"/>
            <a:t>5 </a:t>
          </a:r>
          <a:r>
            <a:rPr lang="en-US" sz="2400" b="1" dirty="0" err="1"/>
            <a:t>billones</a:t>
          </a:r>
          <a:r>
            <a:rPr lang="en-US" sz="2400" b="1" dirty="0"/>
            <a:t> </a:t>
          </a:r>
          <a:r>
            <a:rPr lang="en-US" sz="2400" b="1" dirty="0" err="1"/>
            <a:t>anuales</a:t>
          </a:r>
          <a:endParaRPr lang="en-US" sz="2400" b="1" dirty="0"/>
        </a:p>
      </dgm:t>
    </dgm:pt>
    <dgm:pt modelId="{A8C35164-853A-43BC-8D46-A587A972D8D1}" type="sibTrans" cxnId="{E4DF41A1-01C2-4F2A-BB14-78C87DB6EA61}">
      <dgm:prSet/>
      <dgm:spPr/>
      <dgm:t>
        <a:bodyPr/>
        <a:lstStyle/>
        <a:p>
          <a:endParaRPr lang="en-US"/>
        </a:p>
      </dgm:t>
    </dgm:pt>
    <dgm:pt modelId="{C0B95546-9F39-4E1D-85FD-C975595C23B8}" type="parTrans" cxnId="{E4DF41A1-01C2-4F2A-BB14-78C87DB6EA61}">
      <dgm:prSet/>
      <dgm:spPr/>
      <dgm:t>
        <a:bodyPr/>
        <a:lstStyle/>
        <a:p>
          <a:endParaRPr lang="en-US"/>
        </a:p>
      </dgm:t>
    </dgm:pt>
    <dgm:pt modelId="{A49135F1-677E-4EE0-872E-2DD8195ACEDA}" type="pres">
      <dgm:prSet presAssocID="{980F849D-3B1D-4A96-BC78-A4987397AB07}" presName="Name0" presStyleCnt="0">
        <dgm:presLayoutVars>
          <dgm:chMax val="4"/>
          <dgm:resizeHandles val="exact"/>
        </dgm:presLayoutVars>
      </dgm:prSet>
      <dgm:spPr/>
    </dgm:pt>
    <dgm:pt modelId="{905167E8-5AB8-45C6-8069-7E737F5E6445}" type="pres">
      <dgm:prSet presAssocID="{980F849D-3B1D-4A96-BC78-A4987397AB07}" presName="ellipse" presStyleLbl="trBgShp" presStyleIdx="0" presStyleCnt="1" custScaleX="101085" custScaleY="116562" custLinFactY="2031" custLinFactNeighborY="100000"/>
      <dgm:spPr/>
    </dgm:pt>
    <dgm:pt modelId="{C0623F0C-735E-4240-8825-B6DB72E90C10}" type="pres">
      <dgm:prSet presAssocID="{980F849D-3B1D-4A96-BC78-A4987397AB07}" presName="arrow1" presStyleLbl="fgShp" presStyleIdx="0" presStyleCnt="1"/>
      <dgm:spPr/>
    </dgm:pt>
    <dgm:pt modelId="{A09D5F9A-FF40-45BC-A4D5-889522D0B47A}" type="pres">
      <dgm:prSet presAssocID="{980F849D-3B1D-4A96-BC78-A4987397AB07}" presName="rectangle" presStyleLbl="revTx" presStyleIdx="0" presStyleCnt="1" custScaleX="101007" custScaleY="109930">
        <dgm:presLayoutVars>
          <dgm:bulletEnabled val="1"/>
        </dgm:presLayoutVars>
      </dgm:prSet>
      <dgm:spPr/>
    </dgm:pt>
    <dgm:pt modelId="{8DABCC2D-E376-4380-B6C3-7798BC57EDE9}" type="pres">
      <dgm:prSet presAssocID="{6326CF0D-8912-4FF4-912D-D396D1EFA0EE}" presName="item1" presStyleLbl="node1" presStyleIdx="0" presStyleCnt="3">
        <dgm:presLayoutVars>
          <dgm:bulletEnabled val="1"/>
        </dgm:presLayoutVars>
      </dgm:prSet>
      <dgm:spPr/>
    </dgm:pt>
    <dgm:pt modelId="{B5CA33AD-E7B3-4F6F-9DA1-4D8FC3BCEF15}" type="pres">
      <dgm:prSet presAssocID="{20D5CD5E-9B27-4441-9C6F-F070C70B36CC}" presName="item2" presStyleLbl="node1" presStyleIdx="1" presStyleCnt="3">
        <dgm:presLayoutVars>
          <dgm:bulletEnabled val="1"/>
        </dgm:presLayoutVars>
      </dgm:prSet>
      <dgm:spPr/>
    </dgm:pt>
    <dgm:pt modelId="{0D7E9C06-D66C-476F-82B3-6C320368422F}" type="pres">
      <dgm:prSet presAssocID="{FAB8D7EE-88AB-456C-AF31-B9FD2854A78C}" presName="item3" presStyleLbl="node1" presStyleIdx="2" presStyleCnt="3" custScaleX="93333">
        <dgm:presLayoutVars>
          <dgm:bulletEnabled val="1"/>
        </dgm:presLayoutVars>
      </dgm:prSet>
      <dgm:spPr/>
    </dgm:pt>
    <dgm:pt modelId="{2534012B-15EC-4E47-ABF1-214B0C84580E}" type="pres">
      <dgm:prSet presAssocID="{980F849D-3B1D-4A96-BC78-A4987397AB07}" presName="funnel" presStyleLbl="trAlignAcc1" presStyleIdx="0" presStyleCnt="1" custLinFactNeighborX="-2151" custLinFactNeighborY="2659"/>
      <dgm:spPr>
        <a:scene3d>
          <a:camera prst="orthographicFront"/>
          <a:lightRig rig="threePt" dir="t"/>
        </a:scene3d>
        <a:sp3d>
          <a:bevelT w="165100" prst="coolSlant"/>
        </a:sp3d>
      </dgm:spPr>
    </dgm:pt>
  </dgm:ptLst>
  <dgm:cxnLst>
    <dgm:cxn modelId="{9D9B760D-7BA7-4352-81AE-894042CD5FB4}" type="presOf" srcId="{20D5CD5E-9B27-4441-9C6F-F070C70B36CC}" destId="{8DABCC2D-E376-4380-B6C3-7798BC57EDE9}" srcOrd="0" destOrd="0" presId="urn:microsoft.com/office/officeart/2005/8/layout/funnel1"/>
    <dgm:cxn modelId="{28630116-1654-4F3F-BF13-D227EB7B58E0}" srcId="{980F849D-3B1D-4A96-BC78-A4987397AB07}" destId="{6326CF0D-8912-4FF4-912D-D396D1EFA0EE}" srcOrd="1" destOrd="0" parTransId="{694C2768-018F-4187-93D4-60624F76F53E}" sibTransId="{BA034170-8AD4-436C-93DE-3E12F031CC54}"/>
    <dgm:cxn modelId="{C67B0728-2B19-4986-B0E0-C31FBBF48458}" type="presOf" srcId="{06A7571D-FBD1-4BAE-A9E4-07381242D46A}" destId="{0D7E9C06-D66C-476F-82B3-6C320368422F}" srcOrd="0" destOrd="0" presId="urn:microsoft.com/office/officeart/2005/8/layout/funnel1"/>
    <dgm:cxn modelId="{8DC0662B-8D61-48DB-8C7C-DCE167D18A2F}" srcId="{980F849D-3B1D-4A96-BC78-A4987397AB07}" destId="{20D5CD5E-9B27-4441-9C6F-F070C70B36CC}" srcOrd="2" destOrd="0" parTransId="{54D6A44D-0806-4245-A9BD-AA5875C5B83D}" sibTransId="{999B38FC-660E-432F-9E36-6FDFAA27F06A}"/>
    <dgm:cxn modelId="{B8582D62-92DB-40FE-93EE-CB08E4468674}" type="presOf" srcId="{980F849D-3B1D-4A96-BC78-A4987397AB07}" destId="{A49135F1-677E-4EE0-872E-2DD8195ACEDA}" srcOrd="0" destOrd="0" presId="urn:microsoft.com/office/officeart/2005/8/layout/funnel1"/>
    <dgm:cxn modelId="{9CEA8F93-EFF8-4F57-8056-2E4A3FBE3B4E}" srcId="{980F849D-3B1D-4A96-BC78-A4987397AB07}" destId="{06A7571D-FBD1-4BAE-A9E4-07381242D46A}" srcOrd="0" destOrd="0" parTransId="{376249C7-9DB8-4312-8896-DCD883033356}" sibTransId="{D83B382D-EA48-4892-A73B-DD0C81C0AFAD}"/>
    <dgm:cxn modelId="{AF0BA39B-6C52-40D6-8E63-D3F50ECA0CBF}" type="presOf" srcId="{FAB8D7EE-88AB-456C-AF31-B9FD2854A78C}" destId="{A09D5F9A-FF40-45BC-A4D5-889522D0B47A}" srcOrd="0" destOrd="0" presId="urn:microsoft.com/office/officeart/2005/8/layout/funnel1"/>
    <dgm:cxn modelId="{E4DF41A1-01C2-4F2A-BB14-78C87DB6EA61}" srcId="{980F849D-3B1D-4A96-BC78-A4987397AB07}" destId="{FAB8D7EE-88AB-456C-AF31-B9FD2854A78C}" srcOrd="3" destOrd="0" parTransId="{C0B95546-9F39-4E1D-85FD-C975595C23B8}" sibTransId="{A8C35164-853A-43BC-8D46-A587A972D8D1}"/>
    <dgm:cxn modelId="{A155E8EF-83AA-46F0-A47E-8A5509D705C6}" type="presOf" srcId="{6326CF0D-8912-4FF4-912D-D396D1EFA0EE}" destId="{B5CA33AD-E7B3-4F6F-9DA1-4D8FC3BCEF15}" srcOrd="0" destOrd="0" presId="urn:microsoft.com/office/officeart/2005/8/layout/funnel1"/>
    <dgm:cxn modelId="{11946E0C-BFAC-4498-B87F-6CF7AA45967A}" type="presParOf" srcId="{A49135F1-677E-4EE0-872E-2DD8195ACEDA}" destId="{905167E8-5AB8-45C6-8069-7E737F5E6445}" srcOrd="0" destOrd="0" presId="urn:microsoft.com/office/officeart/2005/8/layout/funnel1"/>
    <dgm:cxn modelId="{E5DB99EA-FCC2-487D-9073-22638D74D3C0}" type="presParOf" srcId="{A49135F1-677E-4EE0-872E-2DD8195ACEDA}" destId="{C0623F0C-735E-4240-8825-B6DB72E90C10}" srcOrd="1" destOrd="0" presId="urn:microsoft.com/office/officeart/2005/8/layout/funnel1"/>
    <dgm:cxn modelId="{D8490CFC-9FD0-46B6-B02A-5CA571845597}" type="presParOf" srcId="{A49135F1-677E-4EE0-872E-2DD8195ACEDA}" destId="{A09D5F9A-FF40-45BC-A4D5-889522D0B47A}" srcOrd="2" destOrd="0" presId="urn:microsoft.com/office/officeart/2005/8/layout/funnel1"/>
    <dgm:cxn modelId="{8084BE52-2C9A-4FEC-AD6A-879B971B3E8C}" type="presParOf" srcId="{A49135F1-677E-4EE0-872E-2DD8195ACEDA}" destId="{8DABCC2D-E376-4380-B6C3-7798BC57EDE9}" srcOrd="3" destOrd="0" presId="urn:microsoft.com/office/officeart/2005/8/layout/funnel1"/>
    <dgm:cxn modelId="{4E4707B3-1743-45E0-AF7C-D5516FF34FCA}" type="presParOf" srcId="{A49135F1-677E-4EE0-872E-2DD8195ACEDA}" destId="{B5CA33AD-E7B3-4F6F-9DA1-4D8FC3BCEF15}" srcOrd="4" destOrd="0" presId="urn:microsoft.com/office/officeart/2005/8/layout/funnel1"/>
    <dgm:cxn modelId="{9E82F9B5-10B4-4316-809F-A0439856AB0C}" type="presParOf" srcId="{A49135F1-677E-4EE0-872E-2DD8195ACEDA}" destId="{0D7E9C06-D66C-476F-82B3-6C320368422F}" srcOrd="5" destOrd="0" presId="urn:microsoft.com/office/officeart/2005/8/layout/funnel1"/>
    <dgm:cxn modelId="{6BC120C1-2CA1-4372-BE55-EA67B1C6FBF5}" type="presParOf" srcId="{A49135F1-677E-4EE0-872E-2DD8195ACEDA}" destId="{2534012B-15EC-4E47-ABF1-214B0C84580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F85096-C8FF-49BE-94F7-FC1EDB8645D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E287378-ECC8-4869-8CC7-A3B20F6BA49B}">
      <dgm:prSet phldrT="[Text]"/>
      <dgm:spPr>
        <a:solidFill>
          <a:schemeClr val="accent3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 err="1"/>
            <a:t>Impuestos</a:t>
          </a:r>
          <a:endParaRPr lang="en-US" b="1" dirty="0"/>
        </a:p>
      </dgm:t>
    </dgm:pt>
    <dgm:pt modelId="{B2E10618-8793-4B03-B972-C8BD6F6C5BA6}" type="parTrans" cxnId="{97FFFAB4-E851-4FF0-A2E7-1E4763B87BFD}">
      <dgm:prSet/>
      <dgm:spPr/>
      <dgm:t>
        <a:bodyPr/>
        <a:lstStyle/>
        <a:p>
          <a:endParaRPr lang="en-US"/>
        </a:p>
      </dgm:t>
    </dgm:pt>
    <dgm:pt modelId="{E31CB1F8-B44C-4010-8B73-DE4C406E4D29}" type="sibTrans" cxnId="{97FFFAB4-E851-4FF0-A2E7-1E4763B87BFD}">
      <dgm:prSet/>
      <dgm:spPr/>
      <dgm:t>
        <a:bodyPr/>
        <a:lstStyle/>
        <a:p>
          <a:endParaRPr lang="en-US"/>
        </a:p>
      </dgm:t>
    </dgm:pt>
    <dgm:pt modelId="{93F95B10-E479-4951-B9B7-B25078E2C87B}">
      <dgm:prSet phldrT="[Text]"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 err="1"/>
            <a:t>Intereses</a:t>
          </a:r>
          <a:endParaRPr lang="en-US" b="1" dirty="0"/>
        </a:p>
      </dgm:t>
    </dgm:pt>
    <dgm:pt modelId="{989CE9CB-1410-4F32-A4BB-43634BD67E9C}" type="parTrans" cxnId="{024C8CE7-F279-4D93-9BCF-1792B20DCC93}">
      <dgm:prSet/>
      <dgm:spPr/>
      <dgm:t>
        <a:bodyPr/>
        <a:lstStyle/>
        <a:p>
          <a:endParaRPr lang="en-US"/>
        </a:p>
      </dgm:t>
    </dgm:pt>
    <dgm:pt modelId="{9335AF01-A0EE-4FB5-9E8F-CEE67FA2C52A}" type="sibTrans" cxnId="{024C8CE7-F279-4D93-9BCF-1792B20DCC93}">
      <dgm:prSet/>
      <dgm:spPr/>
      <dgm:t>
        <a:bodyPr/>
        <a:lstStyle/>
        <a:p>
          <a:endParaRPr lang="en-US"/>
        </a:p>
      </dgm:t>
    </dgm:pt>
    <dgm:pt modelId="{CA96F43E-DBEC-4D34-B055-4896CAC10738}">
      <dgm:prSet phldrT="[Text]"/>
      <dgm:spPr>
        <a:solidFill>
          <a:srgbClr val="FF0000"/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 err="1"/>
            <a:t>Sanciones</a:t>
          </a:r>
          <a:r>
            <a:rPr lang="en-US" b="1" dirty="0"/>
            <a:t> </a:t>
          </a:r>
          <a:r>
            <a:rPr lang="en-US" b="1" dirty="0" err="1"/>
            <a:t>administrativas</a:t>
          </a:r>
          <a:endParaRPr lang="en-US" b="1" dirty="0"/>
        </a:p>
      </dgm:t>
    </dgm:pt>
    <dgm:pt modelId="{A6B4D73E-253E-4B29-97A7-CB31D31C2F6A}" type="parTrans" cxnId="{5467F679-4822-4343-8AE2-C462E6324D8A}">
      <dgm:prSet/>
      <dgm:spPr/>
      <dgm:t>
        <a:bodyPr/>
        <a:lstStyle/>
        <a:p>
          <a:endParaRPr lang="en-US"/>
        </a:p>
      </dgm:t>
    </dgm:pt>
    <dgm:pt modelId="{FCF6961B-ED9C-402A-AAA9-3794953C4845}" type="sibTrans" cxnId="{5467F679-4822-4343-8AE2-C462E6324D8A}">
      <dgm:prSet/>
      <dgm:spPr/>
      <dgm:t>
        <a:bodyPr/>
        <a:lstStyle/>
        <a:p>
          <a:endParaRPr lang="en-US"/>
        </a:p>
      </dgm:t>
    </dgm:pt>
    <dgm:pt modelId="{DAD0F29C-8BEA-4A41-9160-39C443C8CFC6}" type="pres">
      <dgm:prSet presAssocID="{89F85096-C8FF-49BE-94F7-FC1EDB8645D5}" presName="CompostProcess" presStyleCnt="0">
        <dgm:presLayoutVars>
          <dgm:dir/>
          <dgm:resizeHandles val="exact"/>
        </dgm:presLayoutVars>
      </dgm:prSet>
      <dgm:spPr/>
    </dgm:pt>
    <dgm:pt modelId="{25692DAD-6AB4-4716-9D44-ACAB419611FF}" type="pres">
      <dgm:prSet presAssocID="{89F85096-C8FF-49BE-94F7-FC1EDB8645D5}" presName="arrow" presStyleLbl="bgShp" presStyleIdx="0" presStyleCnt="1"/>
      <dgm:spPr/>
    </dgm:pt>
    <dgm:pt modelId="{C532870A-66CB-4797-970C-84935BD20713}" type="pres">
      <dgm:prSet presAssocID="{89F85096-C8FF-49BE-94F7-FC1EDB8645D5}" presName="linearProcess" presStyleCnt="0"/>
      <dgm:spPr/>
    </dgm:pt>
    <dgm:pt modelId="{88E93ECD-D7EC-4D79-8AD5-F6746EDDB20D}" type="pres">
      <dgm:prSet presAssocID="{1E287378-ECC8-4869-8CC7-A3B20F6BA49B}" presName="textNode" presStyleLbl="node1" presStyleIdx="0" presStyleCnt="3" custLinFactNeighborX="17425" custLinFactNeighborY="1274">
        <dgm:presLayoutVars>
          <dgm:bulletEnabled val="1"/>
        </dgm:presLayoutVars>
      </dgm:prSet>
      <dgm:spPr/>
    </dgm:pt>
    <dgm:pt modelId="{76F4C382-FE91-43EA-BC12-EB4681624D41}" type="pres">
      <dgm:prSet presAssocID="{E31CB1F8-B44C-4010-8B73-DE4C406E4D29}" presName="sibTrans" presStyleCnt="0"/>
      <dgm:spPr/>
    </dgm:pt>
    <dgm:pt modelId="{61B91E3E-9764-414B-BFA3-2771D6A9A6A0}" type="pres">
      <dgm:prSet presAssocID="{93F95B10-E479-4951-B9B7-B25078E2C87B}" presName="textNode" presStyleLbl="node1" presStyleIdx="1" presStyleCnt="3">
        <dgm:presLayoutVars>
          <dgm:bulletEnabled val="1"/>
        </dgm:presLayoutVars>
      </dgm:prSet>
      <dgm:spPr/>
    </dgm:pt>
    <dgm:pt modelId="{7F7759CD-8EC1-4A88-940D-4AFFFEDA4B09}" type="pres">
      <dgm:prSet presAssocID="{9335AF01-A0EE-4FB5-9E8F-CEE67FA2C52A}" presName="sibTrans" presStyleCnt="0"/>
      <dgm:spPr/>
    </dgm:pt>
    <dgm:pt modelId="{435A798C-2884-436C-B553-709D800F7820}" type="pres">
      <dgm:prSet presAssocID="{CA96F43E-DBEC-4D34-B055-4896CAC1073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3405BC04-089E-442C-9BD5-1D7EE9E3098F}" type="presOf" srcId="{1E287378-ECC8-4869-8CC7-A3B20F6BA49B}" destId="{88E93ECD-D7EC-4D79-8AD5-F6746EDDB20D}" srcOrd="0" destOrd="0" presId="urn:microsoft.com/office/officeart/2005/8/layout/hProcess9"/>
    <dgm:cxn modelId="{8BA72816-CF22-4314-A12A-EB3A38BBE3E6}" type="presOf" srcId="{89F85096-C8FF-49BE-94F7-FC1EDB8645D5}" destId="{DAD0F29C-8BEA-4A41-9160-39C443C8CFC6}" srcOrd="0" destOrd="0" presId="urn:microsoft.com/office/officeart/2005/8/layout/hProcess9"/>
    <dgm:cxn modelId="{B64BC34B-32DE-4345-AD75-E476B7C8E2D4}" type="presOf" srcId="{93F95B10-E479-4951-B9B7-B25078E2C87B}" destId="{61B91E3E-9764-414B-BFA3-2771D6A9A6A0}" srcOrd="0" destOrd="0" presId="urn:microsoft.com/office/officeart/2005/8/layout/hProcess9"/>
    <dgm:cxn modelId="{5467F679-4822-4343-8AE2-C462E6324D8A}" srcId="{89F85096-C8FF-49BE-94F7-FC1EDB8645D5}" destId="{CA96F43E-DBEC-4D34-B055-4896CAC10738}" srcOrd="2" destOrd="0" parTransId="{A6B4D73E-253E-4B29-97A7-CB31D31C2F6A}" sibTransId="{FCF6961B-ED9C-402A-AAA9-3794953C4845}"/>
    <dgm:cxn modelId="{AE86F5A0-D74F-49EB-BE9F-4B12416A7582}" type="presOf" srcId="{CA96F43E-DBEC-4D34-B055-4896CAC10738}" destId="{435A798C-2884-436C-B553-709D800F7820}" srcOrd="0" destOrd="0" presId="urn:microsoft.com/office/officeart/2005/8/layout/hProcess9"/>
    <dgm:cxn modelId="{97FFFAB4-E851-4FF0-A2E7-1E4763B87BFD}" srcId="{89F85096-C8FF-49BE-94F7-FC1EDB8645D5}" destId="{1E287378-ECC8-4869-8CC7-A3B20F6BA49B}" srcOrd="0" destOrd="0" parTransId="{B2E10618-8793-4B03-B972-C8BD6F6C5BA6}" sibTransId="{E31CB1F8-B44C-4010-8B73-DE4C406E4D29}"/>
    <dgm:cxn modelId="{024C8CE7-F279-4D93-9BCF-1792B20DCC93}" srcId="{89F85096-C8FF-49BE-94F7-FC1EDB8645D5}" destId="{93F95B10-E479-4951-B9B7-B25078E2C87B}" srcOrd="1" destOrd="0" parTransId="{989CE9CB-1410-4F32-A4BB-43634BD67E9C}" sibTransId="{9335AF01-A0EE-4FB5-9E8F-CEE67FA2C52A}"/>
    <dgm:cxn modelId="{8FC54399-BA18-467D-9229-FD0411CAB2BE}" type="presParOf" srcId="{DAD0F29C-8BEA-4A41-9160-39C443C8CFC6}" destId="{25692DAD-6AB4-4716-9D44-ACAB419611FF}" srcOrd="0" destOrd="0" presId="urn:microsoft.com/office/officeart/2005/8/layout/hProcess9"/>
    <dgm:cxn modelId="{37FBE2A0-6F6F-4CB4-9136-77DBBF73EE3E}" type="presParOf" srcId="{DAD0F29C-8BEA-4A41-9160-39C443C8CFC6}" destId="{C532870A-66CB-4797-970C-84935BD20713}" srcOrd="1" destOrd="0" presId="urn:microsoft.com/office/officeart/2005/8/layout/hProcess9"/>
    <dgm:cxn modelId="{C72C175E-F783-4BC1-9C8B-F2E8038336A1}" type="presParOf" srcId="{C532870A-66CB-4797-970C-84935BD20713}" destId="{88E93ECD-D7EC-4D79-8AD5-F6746EDDB20D}" srcOrd="0" destOrd="0" presId="urn:microsoft.com/office/officeart/2005/8/layout/hProcess9"/>
    <dgm:cxn modelId="{8AD2033F-FDFA-4F0F-8C5E-19A01494C6DC}" type="presParOf" srcId="{C532870A-66CB-4797-970C-84935BD20713}" destId="{76F4C382-FE91-43EA-BC12-EB4681624D41}" srcOrd="1" destOrd="0" presId="urn:microsoft.com/office/officeart/2005/8/layout/hProcess9"/>
    <dgm:cxn modelId="{224C109F-2564-4FAE-AF09-C73DD91DA323}" type="presParOf" srcId="{C532870A-66CB-4797-970C-84935BD20713}" destId="{61B91E3E-9764-414B-BFA3-2771D6A9A6A0}" srcOrd="2" destOrd="0" presId="urn:microsoft.com/office/officeart/2005/8/layout/hProcess9"/>
    <dgm:cxn modelId="{1948E851-B809-4A41-AC36-4BB709631671}" type="presParOf" srcId="{C532870A-66CB-4797-970C-84935BD20713}" destId="{7F7759CD-8EC1-4A88-940D-4AFFFEDA4B09}" srcOrd="3" destOrd="0" presId="urn:microsoft.com/office/officeart/2005/8/layout/hProcess9"/>
    <dgm:cxn modelId="{B9FDDAAF-1E01-4824-B1A8-337A51353997}" type="presParOf" srcId="{C532870A-66CB-4797-970C-84935BD20713}" destId="{435A798C-2884-436C-B553-709D800F782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375F48-122C-4C8A-B329-2CFD086E76D9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1C33D9DD-1A5F-4D3B-8019-D948D2224EE1}">
      <dgm:prSet phldrT="[Text]"/>
      <dgm:spPr>
        <a:solidFill>
          <a:srgbClr val="00B050"/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 err="1"/>
            <a:t>Autoliquidadas</a:t>
          </a:r>
          <a:endParaRPr lang="en-US" b="1" dirty="0"/>
        </a:p>
      </dgm:t>
    </dgm:pt>
    <dgm:pt modelId="{CF0407D0-0FB6-4281-9068-6D03B0680176}" type="parTrans" cxnId="{75BB1F0A-07B0-4B0E-BD79-DC9BBA545A69}">
      <dgm:prSet/>
      <dgm:spPr/>
      <dgm:t>
        <a:bodyPr/>
        <a:lstStyle/>
        <a:p>
          <a:endParaRPr lang="en-US"/>
        </a:p>
      </dgm:t>
    </dgm:pt>
    <dgm:pt modelId="{18758CF5-1DA6-4B6D-A1FC-017FB7C7C459}" type="sibTrans" cxnId="{75BB1F0A-07B0-4B0E-BD79-DC9BBA545A69}">
      <dgm:prSet/>
      <dgm:spPr/>
      <dgm:t>
        <a:bodyPr/>
        <a:lstStyle/>
        <a:p>
          <a:endParaRPr lang="en-US"/>
        </a:p>
      </dgm:t>
    </dgm:pt>
    <dgm:pt modelId="{FCC1264C-82E0-4B54-B67A-3C9F82EEB04D}">
      <dgm:prSet phldrT="[Text]"/>
      <dgm:spPr>
        <a:solidFill>
          <a:schemeClr val="accent6">
            <a:lumMod val="5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 err="1"/>
            <a:t>Determinadas</a:t>
          </a:r>
          <a:r>
            <a:rPr lang="en-US" b="1" dirty="0"/>
            <a:t> de </a:t>
          </a:r>
          <a:r>
            <a:rPr lang="en-US" b="1" dirty="0" err="1"/>
            <a:t>oficio</a:t>
          </a:r>
          <a:endParaRPr lang="en-US" b="1" dirty="0"/>
        </a:p>
      </dgm:t>
    </dgm:pt>
    <dgm:pt modelId="{68408C17-F07B-4649-A5CC-7656442A65C8}" type="parTrans" cxnId="{D425D3C0-0D2C-40DA-BFE0-A93E308ED81A}">
      <dgm:prSet/>
      <dgm:spPr/>
      <dgm:t>
        <a:bodyPr/>
        <a:lstStyle/>
        <a:p>
          <a:endParaRPr lang="en-US"/>
        </a:p>
      </dgm:t>
    </dgm:pt>
    <dgm:pt modelId="{E363BB5C-F925-4B59-A307-0B8DFC4B25E1}" type="sibTrans" cxnId="{D425D3C0-0D2C-40DA-BFE0-A93E308ED81A}">
      <dgm:prSet/>
      <dgm:spPr/>
      <dgm:t>
        <a:bodyPr/>
        <a:lstStyle/>
        <a:p>
          <a:endParaRPr lang="en-US"/>
        </a:p>
      </dgm:t>
    </dgm:pt>
    <dgm:pt modelId="{E7AD1378-EBD9-4088-9F20-2902F9A277EE}" type="pres">
      <dgm:prSet presAssocID="{92375F48-122C-4C8A-B329-2CFD086E76D9}" presName="Name0" presStyleCnt="0">
        <dgm:presLayoutVars>
          <dgm:resizeHandles/>
        </dgm:presLayoutVars>
      </dgm:prSet>
      <dgm:spPr/>
    </dgm:pt>
    <dgm:pt modelId="{F09172B8-A7B4-4800-8E24-BCE5E3921FAC}" type="pres">
      <dgm:prSet presAssocID="{1C33D9DD-1A5F-4D3B-8019-D948D2224EE1}" presName="text" presStyleLbl="node1" presStyleIdx="0" presStyleCnt="2" custScaleY="19086" custLinFactY="-12027" custLinFactNeighborX="62" custLinFactNeighborY="-100000">
        <dgm:presLayoutVars>
          <dgm:bulletEnabled val="1"/>
        </dgm:presLayoutVars>
      </dgm:prSet>
      <dgm:spPr/>
    </dgm:pt>
    <dgm:pt modelId="{13D21080-0C70-438E-AEE4-235F161900C9}" type="pres">
      <dgm:prSet presAssocID="{18758CF5-1DA6-4B6D-A1FC-017FB7C7C459}" presName="space" presStyleCnt="0"/>
      <dgm:spPr/>
    </dgm:pt>
    <dgm:pt modelId="{E722337C-F2F3-44D3-B403-AE61A5E9668A}" type="pres">
      <dgm:prSet presAssocID="{FCC1264C-82E0-4B54-B67A-3C9F82EEB04D}" presName="text" presStyleLbl="node1" presStyleIdx="1" presStyleCnt="2" custScaleY="19092" custLinFactY="14509" custLinFactNeighborX="-532" custLinFactNeighborY="100000">
        <dgm:presLayoutVars>
          <dgm:bulletEnabled val="1"/>
        </dgm:presLayoutVars>
      </dgm:prSet>
      <dgm:spPr/>
    </dgm:pt>
  </dgm:ptLst>
  <dgm:cxnLst>
    <dgm:cxn modelId="{75BB1F0A-07B0-4B0E-BD79-DC9BBA545A69}" srcId="{92375F48-122C-4C8A-B329-2CFD086E76D9}" destId="{1C33D9DD-1A5F-4D3B-8019-D948D2224EE1}" srcOrd="0" destOrd="0" parTransId="{CF0407D0-0FB6-4281-9068-6D03B0680176}" sibTransId="{18758CF5-1DA6-4B6D-A1FC-017FB7C7C459}"/>
    <dgm:cxn modelId="{DAE1141F-D3B7-436F-BFB4-21F304E58F9F}" type="presOf" srcId="{1C33D9DD-1A5F-4D3B-8019-D948D2224EE1}" destId="{F09172B8-A7B4-4800-8E24-BCE5E3921FAC}" srcOrd="0" destOrd="0" presId="urn:diagrams.loki3.com/VaryingWidthList"/>
    <dgm:cxn modelId="{9C92384E-DDF0-4BBC-AFB9-5E97D9B222B1}" type="presOf" srcId="{92375F48-122C-4C8A-B329-2CFD086E76D9}" destId="{E7AD1378-EBD9-4088-9F20-2902F9A277EE}" srcOrd="0" destOrd="0" presId="urn:diagrams.loki3.com/VaryingWidthList"/>
    <dgm:cxn modelId="{D425D3C0-0D2C-40DA-BFE0-A93E308ED81A}" srcId="{92375F48-122C-4C8A-B329-2CFD086E76D9}" destId="{FCC1264C-82E0-4B54-B67A-3C9F82EEB04D}" srcOrd="1" destOrd="0" parTransId="{68408C17-F07B-4649-A5CC-7656442A65C8}" sibTransId="{E363BB5C-F925-4B59-A307-0B8DFC4B25E1}"/>
    <dgm:cxn modelId="{6F4AB8C8-146B-42E0-8F3C-BCD7D3F6545E}" type="presOf" srcId="{FCC1264C-82E0-4B54-B67A-3C9F82EEB04D}" destId="{E722337C-F2F3-44D3-B403-AE61A5E9668A}" srcOrd="0" destOrd="0" presId="urn:diagrams.loki3.com/VaryingWidthList"/>
    <dgm:cxn modelId="{513CB2A7-485E-41C3-A99D-F7290F935E3D}" type="presParOf" srcId="{E7AD1378-EBD9-4088-9F20-2902F9A277EE}" destId="{F09172B8-A7B4-4800-8E24-BCE5E3921FAC}" srcOrd="0" destOrd="0" presId="urn:diagrams.loki3.com/VaryingWidthList"/>
    <dgm:cxn modelId="{FB89C2A2-FC52-40F4-A10F-B940230BB12D}" type="presParOf" srcId="{E7AD1378-EBD9-4088-9F20-2902F9A277EE}" destId="{13D21080-0C70-438E-AEE4-235F161900C9}" srcOrd="1" destOrd="0" presId="urn:diagrams.loki3.com/VaryingWidthList"/>
    <dgm:cxn modelId="{480095CA-92AA-4495-B787-222B80BE4C7C}" type="presParOf" srcId="{E7AD1378-EBD9-4088-9F20-2902F9A277EE}" destId="{E722337C-F2F3-44D3-B403-AE61A5E9668A}" srcOrd="2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69ABCE0-15B5-4C41-9D9A-6516AE0FA008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88A1F1-50A2-46CF-B3B8-B696DFE87227}">
      <dgm:prSet phldrT="[Text]" custT="1"/>
      <dgm:spPr/>
      <dgm:t>
        <a:bodyPr/>
        <a:lstStyle/>
        <a:p>
          <a:r>
            <a:rPr lang="en-US" sz="1800" b="1" dirty="0" err="1"/>
            <a:t>Autoliquidaciones</a:t>
          </a:r>
          <a:endParaRPr lang="en-US" sz="1800" b="1" dirty="0"/>
        </a:p>
      </dgm:t>
    </dgm:pt>
    <dgm:pt modelId="{CD53FCAF-B804-46C2-B371-498B041DF1C0}" type="parTrans" cxnId="{4FD239DA-5CC5-4090-B5F1-8C0369338269}">
      <dgm:prSet/>
      <dgm:spPr/>
      <dgm:t>
        <a:bodyPr/>
        <a:lstStyle/>
        <a:p>
          <a:endParaRPr lang="en-US"/>
        </a:p>
      </dgm:t>
    </dgm:pt>
    <dgm:pt modelId="{E40613C7-1822-4209-BD57-C8A70232B503}" type="sibTrans" cxnId="{4FD239DA-5CC5-4090-B5F1-8C0369338269}">
      <dgm:prSet/>
      <dgm:spPr/>
      <dgm:t>
        <a:bodyPr/>
        <a:lstStyle/>
        <a:p>
          <a:endParaRPr lang="en-US"/>
        </a:p>
      </dgm:t>
    </dgm:pt>
    <dgm:pt modelId="{AD029154-15C8-4A32-8351-FA7308A7EE7F}">
      <dgm:prSet phldrT="[Text]" custT="1"/>
      <dgm:spPr>
        <a:solidFill>
          <a:srgbClr val="00B050"/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algn="just"/>
          <a:r>
            <a:rPr lang="en-US" sz="2200" dirty="0" err="1"/>
            <a:t>Dentro</a:t>
          </a:r>
          <a:r>
            <a:rPr lang="en-US" sz="2200" dirty="0"/>
            <a:t> de </a:t>
          </a:r>
          <a:r>
            <a:rPr lang="en-US" sz="2200" dirty="0" err="1"/>
            <a:t>los</a:t>
          </a:r>
          <a:r>
            <a:rPr lang="en-US" sz="2200" dirty="0"/>
            <a:t> </a:t>
          </a:r>
          <a:r>
            <a:rPr lang="en-US" sz="2200" dirty="0" err="1"/>
            <a:t>plazos</a:t>
          </a:r>
          <a:r>
            <a:rPr lang="en-US" sz="2200" dirty="0"/>
            <a:t> que </a:t>
          </a:r>
          <a:r>
            <a:rPr lang="en-US" sz="2200" dirty="0" err="1"/>
            <a:t>fijen</a:t>
          </a:r>
          <a:r>
            <a:rPr lang="en-US" sz="2200" dirty="0"/>
            <a:t> las </a:t>
          </a:r>
          <a:r>
            <a:rPr lang="en-US" sz="2200" dirty="0" err="1"/>
            <a:t>leyes</a:t>
          </a:r>
          <a:r>
            <a:rPr lang="en-US" sz="2200" dirty="0"/>
            <a:t>.  Si la ley no </a:t>
          </a:r>
          <a:r>
            <a:rPr lang="en-US" sz="2200" dirty="0" err="1"/>
            <a:t>fija</a:t>
          </a:r>
          <a:r>
            <a:rPr lang="en-US" sz="2200" dirty="0"/>
            <a:t> </a:t>
          </a:r>
          <a:r>
            <a:rPr lang="en-US" sz="2200" dirty="0" err="1"/>
            <a:t>plazo</a:t>
          </a:r>
          <a:r>
            <a:rPr lang="en-US" sz="2200" dirty="0"/>
            <a:t>, </a:t>
          </a:r>
          <a:r>
            <a:rPr lang="en-US" sz="2200" dirty="0" err="1"/>
            <a:t>dentro</a:t>
          </a:r>
          <a:r>
            <a:rPr lang="en-US" sz="2200" dirty="0"/>
            <a:t> de </a:t>
          </a:r>
          <a:r>
            <a:rPr lang="en-US" sz="2200" dirty="0" err="1"/>
            <a:t>los</a:t>
          </a:r>
          <a:r>
            <a:rPr lang="en-US" sz="2200" dirty="0"/>
            <a:t> 15 </a:t>
          </a:r>
          <a:r>
            <a:rPr lang="en-US" sz="2200" dirty="0" err="1"/>
            <a:t>días</a:t>
          </a:r>
          <a:r>
            <a:rPr lang="en-US" sz="2200" dirty="0"/>
            <a:t> </a:t>
          </a:r>
          <a:r>
            <a:rPr lang="en-US" sz="2200" dirty="0" err="1"/>
            <a:t>siguientes</a:t>
          </a:r>
          <a:r>
            <a:rPr lang="en-US" sz="2200" dirty="0"/>
            <a:t> a la </a:t>
          </a:r>
          <a:r>
            <a:rPr lang="en-US" sz="2200" dirty="0" err="1"/>
            <a:t>fecha</a:t>
          </a:r>
          <a:r>
            <a:rPr lang="en-US" sz="2200" dirty="0"/>
            <a:t> </a:t>
          </a:r>
          <a:r>
            <a:rPr lang="en-US" sz="2200" dirty="0" err="1"/>
            <a:t>en</a:t>
          </a:r>
          <a:r>
            <a:rPr lang="en-US" sz="2200" dirty="0"/>
            <a:t> que </a:t>
          </a:r>
          <a:r>
            <a:rPr lang="en-US" sz="2200" dirty="0" err="1"/>
            <a:t>ocurrió</a:t>
          </a:r>
          <a:r>
            <a:rPr lang="en-US" sz="2200" dirty="0"/>
            <a:t> el </a:t>
          </a:r>
          <a:r>
            <a:rPr lang="en-US" sz="2200" dirty="0" err="1"/>
            <a:t>hecho</a:t>
          </a:r>
          <a:r>
            <a:rPr lang="en-US" sz="2200" dirty="0"/>
            <a:t> </a:t>
          </a:r>
          <a:r>
            <a:rPr lang="en-US" sz="2200" dirty="0" err="1"/>
            <a:t>generador</a:t>
          </a:r>
          <a:endParaRPr lang="en-US" sz="2200" dirty="0"/>
        </a:p>
      </dgm:t>
    </dgm:pt>
    <dgm:pt modelId="{461AF053-EC93-4476-B954-E06E72DA8E32}" type="parTrans" cxnId="{81CE98D0-E064-42E0-99C9-6C702AC2C91D}">
      <dgm:prSet/>
      <dgm:spPr/>
      <dgm:t>
        <a:bodyPr/>
        <a:lstStyle/>
        <a:p>
          <a:endParaRPr lang="en-US"/>
        </a:p>
      </dgm:t>
    </dgm:pt>
    <dgm:pt modelId="{50E664D1-4A43-4FAF-8D26-A70D5C915FFC}" type="sibTrans" cxnId="{81CE98D0-E064-42E0-99C9-6C702AC2C91D}">
      <dgm:prSet/>
      <dgm:spPr/>
      <dgm:t>
        <a:bodyPr/>
        <a:lstStyle/>
        <a:p>
          <a:endParaRPr lang="en-US"/>
        </a:p>
      </dgm:t>
    </dgm:pt>
    <dgm:pt modelId="{7B1F170E-6A7A-46DB-A8CC-118BC773A9B8}">
      <dgm:prSet phldrT="[Text]" custT="1"/>
      <dgm:spPr/>
      <dgm:t>
        <a:bodyPr/>
        <a:lstStyle/>
        <a:p>
          <a:pPr algn="ctr"/>
          <a:r>
            <a:rPr lang="en-US" sz="2000" b="1" dirty="0" err="1"/>
            <a:t>Liquidaciones</a:t>
          </a:r>
          <a:r>
            <a:rPr lang="en-US" sz="2000" b="1" dirty="0"/>
            <a:t> de </a:t>
          </a:r>
          <a:r>
            <a:rPr lang="en-US" sz="2000" b="1" dirty="0" err="1"/>
            <a:t>oficio</a:t>
          </a:r>
          <a:endParaRPr lang="en-US" sz="2000" b="1" dirty="0"/>
        </a:p>
        <a:p>
          <a:pPr algn="ctr"/>
          <a:r>
            <a:rPr lang="en-US" sz="1200" b="1" dirty="0"/>
            <a:t>Art. 40 CNPT</a:t>
          </a:r>
        </a:p>
      </dgm:t>
    </dgm:pt>
    <dgm:pt modelId="{09D2341D-2511-4864-B572-7DAD9B59BA51}" type="parTrans" cxnId="{335A6276-07AC-4ECD-A0E7-EDAB5A8F2656}">
      <dgm:prSet/>
      <dgm:spPr/>
      <dgm:t>
        <a:bodyPr/>
        <a:lstStyle/>
        <a:p>
          <a:endParaRPr lang="en-US"/>
        </a:p>
      </dgm:t>
    </dgm:pt>
    <dgm:pt modelId="{711B5C8F-334F-4EAB-B7E2-F6DCC75BD896}" type="sibTrans" cxnId="{335A6276-07AC-4ECD-A0E7-EDAB5A8F2656}">
      <dgm:prSet/>
      <dgm:spPr/>
      <dgm:t>
        <a:bodyPr/>
        <a:lstStyle/>
        <a:p>
          <a:endParaRPr lang="en-US"/>
        </a:p>
      </dgm:t>
    </dgm:pt>
    <dgm:pt modelId="{CD420454-7F71-47BB-ACF3-592DD1C69FD7}">
      <dgm:prSet phldrT="[Text]" custT="1"/>
      <dgm:spPr>
        <a:solidFill>
          <a:schemeClr val="accent6">
            <a:lumMod val="5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algn="just"/>
          <a:r>
            <a:rPr lang="en-US" sz="2200" dirty="0" err="1"/>
            <a:t>Dentro</a:t>
          </a:r>
          <a:r>
            <a:rPr lang="en-US" sz="2200" dirty="0"/>
            <a:t> de </a:t>
          </a:r>
          <a:r>
            <a:rPr lang="en-US" sz="2200" dirty="0" err="1"/>
            <a:t>los</a:t>
          </a:r>
          <a:r>
            <a:rPr lang="en-US" sz="2200" dirty="0"/>
            <a:t> </a:t>
          </a:r>
          <a:r>
            <a:rPr lang="en-US" sz="2200" dirty="0" err="1"/>
            <a:t>treinta</a:t>
          </a:r>
          <a:r>
            <a:rPr lang="en-US" sz="2200" dirty="0"/>
            <a:t> días </a:t>
          </a:r>
          <a:r>
            <a:rPr lang="en-US" sz="2200" dirty="0" err="1"/>
            <a:t>hábiles</a:t>
          </a:r>
          <a:r>
            <a:rPr lang="en-US" sz="2200" dirty="0"/>
            <a:t> </a:t>
          </a:r>
          <a:r>
            <a:rPr lang="en-US" sz="2200" dirty="0" err="1"/>
            <a:t>siguientes</a:t>
          </a:r>
          <a:r>
            <a:rPr lang="en-US" sz="2200" dirty="0"/>
            <a:t> a la </a:t>
          </a:r>
          <a:r>
            <a:rPr lang="en-US" sz="2200" dirty="0" err="1"/>
            <a:t>fecha</a:t>
          </a:r>
          <a:r>
            <a:rPr lang="en-US" sz="2200" dirty="0"/>
            <a:t> </a:t>
          </a:r>
          <a:r>
            <a:rPr lang="en-US" sz="2200" dirty="0" err="1"/>
            <a:t>en</a:t>
          </a:r>
          <a:r>
            <a:rPr lang="en-US" sz="2200" dirty="0"/>
            <a:t> que el </a:t>
          </a:r>
          <a:r>
            <a:rPr lang="en-US" sz="2200" dirty="0" err="1"/>
            <a:t>sujeto</a:t>
          </a:r>
          <a:r>
            <a:rPr lang="en-US" sz="2200" dirty="0"/>
            <a:t> </a:t>
          </a:r>
          <a:r>
            <a:rPr lang="en-US" sz="2200" dirty="0" err="1"/>
            <a:t>pasivo</a:t>
          </a:r>
          <a:r>
            <a:rPr lang="en-US" sz="2200" dirty="0"/>
            <a:t> </a:t>
          </a:r>
          <a:r>
            <a:rPr lang="en-US" sz="2200" dirty="0" err="1"/>
            <a:t>quede</a:t>
          </a:r>
          <a:r>
            <a:rPr lang="en-US" sz="2200" dirty="0"/>
            <a:t> </a:t>
          </a:r>
          <a:r>
            <a:rPr lang="en-US" sz="2200" dirty="0" err="1"/>
            <a:t>legalmente</a:t>
          </a:r>
          <a:r>
            <a:rPr lang="en-US" sz="2200" dirty="0"/>
            <a:t> </a:t>
          </a:r>
          <a:r>
            <a:rPr lang="en-US" sz="2200" dirty="0" err="1"/>
            <a:t>notificado</a:t>
          </a:r>
          <a:r>
            <a:rPr lang="en-US" sz="2200" dirty="0"/>
            <a:t> de </a:t>
          </a:r>
          <a:r>
            <a:rPr lang="en-US" sz="2200" dirty="0" err="1"/>
            <a:t>su</a:t>
          </a:r>
          <a:r>
            <a:rPr lang="en-US" sz="2200" dirty="0"/>
            <a:t> </a:t>
          </a:r>
          <a:r>
            <a:rPr lang="en-US" sz="2200" dirty="0" err="1"/>
            <a:t>obligación</a:t>
          </a:r>
          <a:endParaRPr lang="en-US" sz="2200" dirty="0"/>
        </a:p>
      </dgm:t>
    </dgm:pt>
    <dgm:pt modelId="{5D8DC7CC-E1F8-41E8-AEBE-EBE9AB892277}" type="parTrans" cxnId="{E56C7318-E23D-4899-95A9-D6892A2401A2}">
      <dgm:prSet/>
      <dgm:spPr/>
      <dgm:t>
        <a:bodyPr/>
        <a:lstStyle/>
        <a:p>
          <a:endParaRPr lang="en-US"/>
        </a:p>
      </dgm:t>
    </dgm:pt>
    <dgm:pt modelId="{53A5A428-AB32-443E-812E-728FF6E1D29D}" type="sibTrans" cxnId="{E56C7318-E23D-4899-95A9-D6892A2401A2}">
      <dgm:prSet/>
      <dgm:spPr/>
      <dgm:t>
        <a:bodyPr/>
        <a:lstStyle/>
        <a:p>
          <a:endParaRPr lang="en-US"/>
        </a:p>
      </dgm:t>
    </dgm:pt>
    <dgm:pt modelId="{9641DF92-19BE-4126-B0E2-5C5B27F282E8}">
      <dgm:prSet phldrT="[Text]" custT="1"/>
      <dgm:spPr>
        <a:solidFill>
          <a:srgbClr val="FF0000"/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pPr algn="just"/>
          <a:endParaRPr lang="en-US" sz="2200" dirty="0">
            <a:solidFill>
              <a:schemeClr val="bg1"/>
            </a:solidFill>
          </a:endParaRPr>
        </a:p>
        <a:p>
          <a:pPr algn="just"/>
          <a:r>
            <a:rPr lang="en-US" sz="2200" dirty="0">
              <a:solidFill>
                <a:schemeClr val="bg1"/>
              </a:solidFill>
            </a:rPr>
            <a:t>A </a:t>
          </a:r>
          <a:r>
            <a:rPr lang="en-US" sz="2200" dirty="0" err="1">
              <a:solidFill>
                <a:schemeClr val="bg1"/>
              </a:solidFill>
            </a:rPr>
            <a:t>partir</a:t>
          </a:r>
          <a:r>
            <a:rPr lang="en-US" sz="2200" dirty="0">
              <a:solidFill>
                <a:schemeClr val="bg1"/>
              </a:solidFill>
            </a:rPr>
            <a:t> de la </a:t>
          </a:r>
          <a:r>
            <a:rPr lang="en-US" sz="2200" dirty="0" err="1">
              <a:solidFill>
                <a:schemeClr val="bg1"/>
              </a:solidFill>
            </a:rPr>
            <a:t>fecha</a:t>
          </a:r>
          <a:r>
            <a:rPr lang="en-US" sz="2200" dirty="0">
              <a:solidFill>
                <a:schemeClr val="bg1"/>
              </a:solidFill>
            </a:rPr>
            <a:t> de </a:t>
          </a:r>
          <a:r>
            <a:rPr lang="en-US" sz="2200" dirty="0" err="1">
              <a:solidFill>
                <a:schemeClr val="bg1"/>
              </a:solidFill>
            </a:rPr>
            <a:t>su</a:t>
          </a:r>
          <a:r>
            <a:rPr lang="en-US" sz="2200" dirty="0">
              <a:solidFill>
                <a:schemeClr val="bg1"/>
              </a:solidFill>
            </a:rPr>
            <a:t> </a:t>
          </a:r>
          <a:r>
            <a:rPr lang="en-US" sz="2200" dirty="0" err="1">
              <a:solidFill>
                <a:schemeClr val="bg1"/>
              </a:solidFill>
            </a:rPr>
            <a:t>firmeza</a:t>
          </a:r>
          <a:endParaRPr lang="en-US" sz="2200" dirty="0">
            <a:solidFill>
              <a:schemeClr val="bg1"/>
            </a:solidFill>
          </a:endParaRPr>
        </a:p>
        <a:p>
          <a:pPr algn="just"/>
          <a:endParaRPr lang="en-US" sz="2200" dirty="0">
            <a:solidFill>
              <a:schemeClr val="bg1"/>
            </a:solidFill>
          </a:endParaRPr>
        </a:p>
      </dgm:t>
    </dgm:pt>
    <dgm:pt modelId="{AD769566-2B5D-41E3-9776-B362068ADED4}" type="parTrans" cxnId="{697F1E5C-BEC8-4EC7-B865-C2DB23D5DDBC}">
      <dgm:prSet/>
      <dgm:spPr/>
      <dgm:t>
        <a:bodyPr/>
        <a:lstStyle/>
        <a:p>
          <a:endParaRPr lang="en-US"/>
        </a:p>
      </dgm:t>
    </dgm:pt>
    <dgm:pt modelId="{CFD08983-2077-457B-A4C9-E5932D7D56B1}" type="sibTrans" cxnId="{697F1E5C-BEC8-4EC7-B865-C2DB23D5DDBC}">
      <dgm:prSet/>
      <dgm:spPr/>
      <dgm:t>
        <a:bodyPr/>
        <a:lstStyle/>
        <a:p>
          <a:endParaRPr lang="en-US"/>
        </a:p>
      </dgm:t>
    </dgm:pt>
    <dgm:pt modelId="{2CA53C7C-4E0D-4A45-BF4B-824C1975ECA8}" type="pres">
      <dgm:prSet presAssocID="{269ABCE0-15B5-4C41-9D9A-6516AE0FA008}" presName="Name0" presStyleCnt="0">
        <dgm:presLayoutVars>
          <dgm:dir/>
          <dgm:animLvl val="lvl"/>
          <dgm:resizeHandles val="exact"/>
        </dgm:presLayoutVars>
      </dgm:prSet>
      <dgm:spPr/>
    </dgm:pt>
    <dgm:pt modelId="{0CCC4BB1-672B-4479-9070-CB5BF8424F6A}" type="pres">
      <dgm:prSet presAssocID="{A488A1F1-50A2-46CF-B3B8-B696DFE87227}" presName="linNode" presStyleCnt="0"/>
      <dgm:spPr/>
    </dgm:pt>
    <dgm:pt modelId="{6B5E9CFC-7CD3-4ECE-A3CC-4BD13A943347}" type="pres">
      <dgm:prSet presAssocID="{A488A1F1-50A2-46CF-B3B8-B696DFE87227}" presName="parTx" presStyleLbl="revTx" presStyleIdx="0" presStyleCnt="3" custScaleY="198579" custLinFactY="-62513" custLinFactNeighborX="-4640" custLinFactNeighborY="-100000">
        <dgm:presLayoutVars>
          <dgm:chMax val="1"/>
          <dgm:bulletEnabled val="1"/>
        </dgm:presLayoutVars>
      </dgm:prSet>
      <dgm:spPr/>
    </dgm:pt>
    <dgm:pt modelId="{B5B2CCFB-3877-4315-A784-B29713678B0D}" type="pres">
      <dgm:prSet presAssocID="{A488A1F1-50A2-46CF-B3B8-B696DFE87227}" presName="bracket" presStyleLbl="parChTrans1D1" presStyleIdx="0" presStyleCnt="3" custLinFactY="-3554" custLinFactNeighborX="8493" custLinFactNeighborY="-100000"/>
      <dgm:spPr/>
    </dgm:pt>
    <dgm:pt modelId="{AA6E019A-AE39-43BB-A8F6-4ECD7630AA31}" type="pres">
      <dgm:prSet presAssocID="{A488A1F1-50A2-46CF-B3B8-B696DFE87227}" presName="spH" presStyleCnt="0"/>
      <dgm:spPr/>
    </dgm:pt>
    <dgm:pt modelId="{C92CDE64-FBB1-4D8F-B2B6-2ECAC3C35926}" type="pres">
      <dgm:prSet presAssocID="{A488A1F1-50A2-46CF-B3B8-B696DFE87227}" presName="desTx" presStyleLbl="node1" presStyleIdx="0" presStyleCnt="2" custScaleY="100592" custLinFactY="-3554" custLinFactNeighborX="-45910" custLinFactNeighborY="-100000">
        <dgm:presLayoutVars>
          <dgm:bulletEnabled val="1"/>
        </dgm:presLayoutVars>
      </dgm:prSet>
      <dgm:spPr/>
    </dgm:pt>
    <dgm:pt modelId="{5E1981C9-6DFF-423B-B434-B8C1E1AF5AA7}" type="pres">
      <dgm:prSet presAssocID="{E40613C7-1822-4209-BD57-C8A70232B503}" presName="spV" presStyleCnt="0"/>
      <dgm:spPr/>
    </dgm:pt>
    <dgm:pt modelId="{F77EEC94-9A70-4029-8C44-F23DBDCD09C4}" type="pres">
      <dgm:prSet presAssocID="{7B1F170E-6A7A-46DB-A8CC-118BC773A9B8}" presName="linNode" presStyleCnt="0"/>
      <dgm:spPr/>
    </dgm:pt>
    <dgm:pt modelId="{B3AF0D11-CF03-43E2-B55C-6A808805428E}" type="pres">
      <dgm:prSet presAssocID="{7B1F170E-6A7A-46DB-A8CC-118BC773A9B8}" presName="parTx" presStyleLbl="revTx" presStyleIdx="1" presStyleCnt="3" custScaleY="87219" custLinFactNeighborY="-41507">
        <dgm:presLayoutVars>
          <dgm:chMax val="1"/>
          <dgm:bulletEnabled val="1"/>
        </dgm:presLayoutVars>
      </dgm:prSet>
      <dgm:spPr/>
    </dgm:pt>
    <dgm:pt modelId="{2091A039-F1BA-42D9-874F-DF7841C7DE71}" type="pres">
      <dgm:prSet presAssocID="{7B1F170E-6A7A-46DB-A8CC-118BC773A9B8}" presName="bracket" presStyleLbl="parChTrans1D1" presStyleIdx="1" presStyleCnt="3" custScaleY="138125" custLinFactNeighborY="-15657"/>
      <dgm:spPr/>
    </dgm:pt>
    <dgm:pt modelId="{C0588154-989D-4D78-B4CF-5EBCFDE921E4}" type="pres">
      <dgm:prSet presAssocID="{7B1F170E-6A7A-46DB-A8CC-118BC773A9B8}" presName="spH" presStyleCnt="0"/>
      <dgm:spPr/>
    </dgm:pt>
    <dgm:pt modelId="{5E369517-88D4-42F1-B2EC-268C54126A42}" type="pres">
      <dgm:prSet presAssocID="{7B1F170E-6A7A-46DB-A8CC-118BC773A9B8}" presName="desTx" presStyleLbl="node1" presStyleIdx="1" presStyleCnt="2" custScaleX="98494" custScaleY="116785" custLinFactNeighborX="-9091" custLinFactNeighborY="-17918">
        <dgm:presLayoutVars>
          <dgm:bulletEnabled val="1"/>
        </dgm:presLayoutVars>
      </dgm:prSet>
      <dgm:spPr/>
    </dgm:pt>
    <dgm:pt modelId="{F4E5B5B8-D285-4475-B8DE-EF9C9AD7CA15}" type="pres">
      <dgm:prSet presAssocID="{711B5C8F-334F-4EAB-B7E2-F6DCC75BD896}" presName="spV" presStyleCnt="0"/>
      <dgm:spPr/>
    </dgm:pt>
    <dgm:pt modelId="{C36BBBE2-C649-4558-8D0A-5B384523FC4C}" type="pres">
      <dgm:prSet presAssocID="{9641DF92-19BE-4126-B0E2-5C5B27F282E8}" presName="linNode" presStyleCnt="0"/>
      <dgm:spPr/>
    </dgm:pt>
    <dgm:pt modelId="{65E1C0E0-126D-4400-8457-78F292FE3795}" type="pres">
      <dgm:prSet presAssocID="{9641DF92-19BE-4126-B0E2-5C5B27F282E8}" presName="parTx" presStyleLbl="revTx" presStyleIdx="2" presStyleCnt="3" custScaleX="267842" custScaleY="39763" custLinFactX="100000" custLinFactNeighborX="160790" custLinFactNeighborY="-7755">
        <dgm:presLayoutVars>
          <dgm:chMax val="1"/>
          <dgm:bulletEnabled val="1"/>
        </dgm:presLayoutVars>
      </dgm:prSet>
      <dgm:spPr/>
    </dgm:pt>
    <dgm:pt modelId="{E081BE96-E1E7-4CDD-85A5-2B4CAD7D3850}" type="pres">
      <dgm:prSet presAssocID="{9641DF92-19BE-4126-B0E2-5C5B27F282E8}" presName="bracket" presStyleLbl="parChTrans1D1" presStyleIdx="2" presStyleCnt="3" custScaleX="86823" custScaleY="48406" custLinFactX="-599698" custLinFactNeighborX="-600000" custLinFactNeighborY="-7006"/>
      <dgm:spPr/>
    </dgm:pt>
    <dgm:pt modelId="{68F78BFF-798D-493F-BF39-B30250C78FB8}" type="pres">
      <dgm:prSet presAssocID="{9641DF92-19BE-4126-B0E2-5C5B27F282E8}" presName="spH" presStyleCnt="0"/>
      <dgm:spPr/>
    </dgm:pt>
  </dgm:ptLst>
  <dgm:cxnLst>
    <dgm:cxn modelId="{E56C7318-E23D-4899-95A9-D6892A2401A2}" srcId="{7B1F170E-6A7A-46DB-A8CC-118BC773A9B8}" destId="{CD420454-7F71-47BB-ACF3-592DD1C69FD7}" srcOrd="0" destOrd="0" parTransId="{5D8DC7CC-E1F8-41E8-AEBE-EBE9AB892277}" sibTransId="{53A5A428-AB32-443E-812E-728FF6E1D29D}"/>
    <dgm:cxn modelId="{697F1E5C-BEC8-4EC7-B865-C2DB23D5DDBC}" srcId="{269ABCE0-15B5-4C41-9D9A-6516AE0FA008}" destId="{9641DF92-19BE-4126-B0E2-5C5B27F282E8}" srcOrd="2" destOrd="0" parTransId="{AD769566-2B5D-41E3-9776-B362068ADED4}" sibTransId="{CFD08983-2077-457B-A4C9-E5932D7D56B1}"/>
    <dgm:cxn modelId="{36841651-C823-4B00-826D-0685F483DB50}" type="presOf" srcId="{9641DF92-19BE-4126-B0E2-5C5B27F282E8}" destId="{65E1C0E0-126D-4400-8457-78F292FE3795}" srcOrd="0" destOrd="0" presId="urn:diagrams.loki3.com/BracketList"/>
    <dgm:cxn modelId="{335A6276-07AC-4ECD-A0E7-EDAB5A8F2656}" srcId="{269ABCE0-15B5-4C41-9D9A-6516AE0FA008}" destId="{7B1F170E-6A7A-46DB-A8CC-118BC773A9B8}" srcOrd="1" destOrd="0" parTransId="{09D2341D-2511-4864-B572-7DAD9B59BA51}" sibTransId="{711B5C8F-334F-4EAB-B7E2-F6DCC75BD896}"/>
    <dgm:cxn modelId="{73A1E787-251B-49E5-A5DC-2BCE512BFACA}" type="presOf" srcId="{7B1F170E-6A7A-46DB-A8CC-118BC773A9B8}" destId="{B3AF0D11-CF03-43E2-B55C-6A808805428E}" srcOrd="0" destOrd="0" presId="urn:diagrams.loki3.com/BracketList"/>
    <dgm:cxn modelId="{24F13D92-9BD2-4FBF-ADCB-CA87CAF02EC9}" type="presOf" srcId="{CD420454-7F71-47BB-ACF3-592DD1C69FD7}" destId="{5E369517-88D4-42F1-B2EC-268C54126A42}" srcOrd="0" destOrd="0" presId="urn:diagrams.loki3.com/BracketList"/>
    <dgm:cxn modelId="{05DD4BBA-F309-415F-B36E-CBDD8A4D6CB6}" type="presOf" srcId="{AD029154-15C8-4A32-8351-FA7308A7EE7F}" destId="{C92CDE64-FBB1-4D8F-B2B6-2ECAC3C35926}" srcOrd="0" destOrd="0" presId="urn:diagrams.loki3.com/BracketList"/>
    <dgm:cxn modelId="{49A8F7C5-2DAA-47B4-AE7A-3227AFE4C217}" type="presOf" srcId="{A488A1F1-50A2-46CF-B3B8-B696DFE87227}" destId="{6B5E9CFC-7CD3-4ECE-A3CC-4BD13A943347}" srcOrd="0" destOrd="0" presId="urn:diagrams.loki3.com/BracketList"/>
    <dgm:cxn modelId="{81CE98D0-E064-42E0-99C9-6C702AC2C91D}" srcId="{A488A1F1-50A2-46CF-B3B8-B696DFE87227}" destId="{AD029154-15C8-4A32-8351-FA7308A7EE7F}" srcOrd="0" destOrd="0" parTransId="{461AF053-EC93-4476-B954-E06E72DA8E32}" sibTransId="{50E664D1-4A43-4FAF-8D26-A70D5C915FFC}"/>
    <dgm:cxn modelId="{4FD239DA-5CC5-4090-B5F1-8C0369338269}" srcId="{269ABCE0-15B5-4C41-9D9A-6516AE0FA008}" destId="{A488A1F1-50A2-46CF-B3B8-B696DFE87227}" srcOrd="0" destOrd="0" parTransId="{CD53FCAF-B804-46C2-B371-498B041DF1C0}" sibTransId="{E40613C7-1822-4209-BD57-C8A70232B503}"/>
    <dgm:cxn modelId="{F22F05ED-066F-4B50-AD93-EF8B5C2ED3EA}" type="presOf" srcId="{269ABCE0-15B5-4C41-9D9A-6516AE0FA008}" destId="{2CA53C7C-4E0D-4A45-BF4B-824C1975ECA8}" srcOrd="0" destOrd="0" presId="urn:diagrams.loki3.com/BracketList"/>
    <dgm:cxn modelId="{1491362D-E91C-4943-A874-E030F776BA4D}" type="presParOf" srcId="{2CA53C7C-4E0D-4A45-BF4B-824C1975ECA8}" destId="{0CCC4BB1-672B-4479-9070-CB5BF8424F6A}" srcOrd="0" destOrd="0" presId="urn:diagrams.loki3.com/BracketList"/>
    <dgm:cxn modelId="{A2E5D0DD-AD9C-4D76-893A-981177D91552}" type="presParOf" srcId="{0CCC4BB1-672B-4479-9070-CB5BF8424F6A}" destId="{6B5E9CFC-7CD3-4ECE-A3CC-4BD13A943347}" srcOrd="0" destOrd="0" presId="urn:diagrams.loki3.com/BracketList"/>
    <dgm:cxn modelId="{509FE354-B640-4636-9879-6D26B456B337}" type="presParOf" srcId="{0CCC4BB1-672B-4479-9070-CB5BF8424F6A}" destId="{B5B2CCFB-3877-4315-A784-B29713678B0D}" srcOrd="1" destOrd="0" presId="urn:diagrams.loki3.com/BracketList"/>
    <dgm:cxn modelId="{635B8D74-1E3E-4371-BE92-8D7A3A6DDA1C}" type="presParOf" srcId="{0CCC4BB1-672B-4479-9070-CB5BF8424F6A}" destId="{AA6E019A-AE39-43BB-A8F6-4ECD7630AA31}" srcOrd="2" destOrd="0" presId="urn:diagrams.loki3.com/BracketList"/>
    <dgm:cxn modelId="{565A1A9D-6796-4CB5-BD24-8C357BD3D2AF}" type="presParOf" srcId="{0CCC4BB1-672B-4479-9070-CB5BF8424F6A}" destId="{C92CDE64-FBB1-4D8F-B2B6-2ECAC3C35926}" srcOrd="3" destOrd="0" presId="urn:diagrams.loki3.com/BracketList"/>
    <dgm:cxn modelId="{B29AC2B7-7B88-4A31-8CCA-8288546D4EE6}" type="presParOf" srcId="{2CA53C7C-4E0D-4A45-BF4B-824C1975ECA8}" destId="{5E1981C9-6DFF-423B-B434-B8C1E1AF5AA7}" srcOrd="1" destOrd="0" presId="urn:diagrams.loki3.com/BracketList"/>
    <dgm:cxn modelId="{AD9DDB3B-E785-4CAD-8121-B7F6B9552AAA}" type="presParOf" srcId="{2CA53C7C-4E0D-4A45-BF4B-824C1975ECA8}" destId="{F77EEC94-9A70-4029-8C44-F23DBDCD09C4}" srcOrd="2" destOrd="0" presId="urn:diagrams.loki3.com/BracketList"/>
    <dgm:cxn modelId="{978C223A-4BD4-455C-8FFB-2A46544245FE}" type="presParOf" srcId="{F77EEC94-9A70-4029-8C44-F23DBDCD09C4}" destId="{B3AF0D11-CF03-43E2-B55C-6A808805428E}" srcOrd="0" destOrd="0" presId="urn:diagrams.loki3.com/BracketList"/>
    <dgm:cxn modelId="{B6546E6F-EE72-49EA-A3DB-BBDDF3739E5A}" type="presParOf" srcId="{F77EEC94-9A70-4029-8C44-F23DBDCD09C4}" destId="{2091A039-F1BA-42D9-874F-DF7841C7DE71}" srcOrd="1" destOrd="0" presId="urn:diagrams.loki3.com/BracketList"/>
    <dgm:cxn modelId="{00E8F91C-247D-441F-B2EE-F41755F9D8E6}" type="presParOf" srcId="{F77EEC94-9A70-4029-8C44-F23DBDCD09C4}" destId="{C0588154-989D-4D78-B4CF-5EBCFDE921E4}" srcOrd="2" destOrd="0" presId="urn:diagrams.loki3.com/BracketList"/>
    <dgm:cxn modelId="{DFC1C73B-7C6C-49E6-956E-DD4F8D7C2EDD}" type="presParOf" srcId="{F77EEC94-9A70-4029-8C44-F23DBDCD09C4}" destId="{5E369517-88D4-42F1-B2EC-268C54126A42}" srcOrd="3" destOrd="0" presId="urn:diagrams.loki3.com/BracketList"/>
    <dgm:cxn modelId="{A9ADD5AB-3545-4576-9F25-92362F07D3F9}" type="presParOf" srcId="{2CA53C7C-4E0D-4A45-BF4B-824C1975ECA8}" destId="{F4E5B5B8-D285-4475-B8DE-EF9C9AD7CA15}" srcOrd="3" destOrd="0" presId="urn:diagrams.loki3.com/BracketList"/>
    <dgm:cxn modelId="{CCBC9D5F-6B0E-488E-A4DA-5DA9D67E9BB2}" type="presParOf" srcId="{2CA53C7C-4E0D-4A45-BF4B-824C1975ECA8}" destId="{C36BBBE2-C649-4558-8D0A-5B384523FC4C}" srcOrd="4" destOrd="0" presId="urn:diagrams.loki3.com/BracketList"/>
    <dgm:cxn modelId="{BF1F8A96-F48F-4D5E-82CD-74E9258EA4EC}" type="presParOf" srcId="{C36BBBE2-C649-4558-8D0A-5B384523FC4C}" destId="{65E1C0E0-126D-4400-8457-78F292FE3795}" srcOrd="0" destOrd="0" presId="urn:diagrams.loki3.com/BracketList"/>
    <dgm:cxn modelId="{19E183D7-0C76-4E5D-BD80-582F4D7BA3AF}" type="presParOf" srcId="{C36BBBE2-C649-4558-8D0A-5B384523FC4C}" destId="{E081BE96-E1E7-4CDD-85A5-2B4CAD7D3850}" srcOrd="1" destOrd="0" presId="urn:diagrams.loki3.com/BracketList"/>
    <dgm:cxn modelId="{56EDAED5-4599-46C3-BECE-5304FCF0E95B}" type="presParOf" srcId="{C36BBBE2-C649-4558-8D0A-5B384523FC4C}" destId="{68F78BFF-798D-493F-BF39-B30250C78FB8}" srcOrd="2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61969D-F414-43D9-9683-A0C2C5AAAB4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41CED3-4256-4E1D-BF7B-64192EE0773B}">
      <dgm:prSet phldrT="[Text]"/>
      <dgm:spPr>
        <a:solidFill>
          <a:schemeClr val="accent3">
            <a:lumMod val="5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 err="1"/>
            <a:t>Créditos</a:t>
          </a:r>
          <a:r>
            <a:rPr lang="en-US" b="1" dirty="0"/>
            <a:t> </a:t>
          </a:r>
          <a:r>
            <a:rPr lang="en-US" b="1" dirty="0" err="1"/>
            <a:t>por</a:t>
          </a:r>
          <a:r>
            <a:rPr lang="en-US" b="1" dirty="0"/>
            <a:t> </a:t>
          </a:r>
          <a:r>
            <a:rPr lang="en-US" b="1" dirty="0" err="1"/>
            <a:t>pagos</a:t>
          </a:r>
          <a:r>
            <a:rPr lang="en-US" b="1" dirty="0"/>
            <a:t> </a:t>
          </a:r>
          <a:r>
            <a:rPr lang="en-US" b="1" dirty="0" err="1"/>
            <a:t>debidos</a:t>
          </a:r>
          <a:endParaRPr lang="en-US" b="1" dirty="0"/>
        </a:p>
      </dgm:t>
    </dgm:pt>
    <dgm:pt modelId="{8F4F0452-3211-4542-B421-24675D0AC6C2}" type="parTrans" cxnId="{AD72468C-AC71-4A40-A5CA-6362D86BC841}">
      <dgm:prSet/>
      <dgm:spPr/>
      <dgm:t>
        <a:bodyPr/>
        <a:lstStyle/>
        <a:p>
          <a:endParaRPr lang="en-US"/>
        </a:p>
      </dgm:t>
    </dgm:pt>
    <dgm:pt modelId="{EDEA046D-76EB-4652-B66F-3FCD0CD6CFD9}" type="sibTrans" cxnId="{AD72468C-AC71-4A40-A5CA-6362D86BC841}">
      <dgm:prSet/>
      <dgm:spPr/>
      <dgm:t>
        <a:bodyPr/>
        <a:lstStyle/>
        <a:p>
          <a:endParaRPr lang="en-US"/>
        </a:p>
      </dgm:t>
    </dgm:pt>
    <dgm:pt modelId="{67E4B9E7-F45F-47BE-975E-11969A705C34}">
      <dgm:prSet phldrT="[Text]"/>
      <dgm:spPr>
        <a:solidFill>
          <a:schemeClr val="accent3">
            <a:lumMod val="20000"/>
            <a:lumOff val="80000"/>
            <a:alpha val="9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dirty="0" err="1"/>
            <a:t>Intereses</a:t>
          </a:r>
          <a:r>
            <a:rPr lang="en-US" dirty="0"/>
            <a:t> se pagan </a:t>
          </a:r>
          <a:r>
            <a:rPr lang="en-US" dirty="0" err="1"/>
            <a:t>si</a:t>
          </a:r>
          <a:r>
            <a:rPr lang="en-US" dirty="0"/>
            <a:t> </a:t>
          </a:r>
          <a:r>
            <a:rPr lang="en-US" dirty="0" err="1"/>
            <a:t>después</a:t>
          </a:r>
          <a:r>
            <a:rPr lang="en-US" dirty="0"/>
            <a:t> de </a:t>
          </a:r>
          <a:r>
            <a:rPr lang="en-US" dirty="0" err="1"/>
            <a:t>tres</a:t>
          </a:r>
          <a:r>
            <a:rPr lang="en-US" dirty="0"/>
            <a:t> </a:t>
          </a:r>
          <a:r>
            <a:rPr lang="en-US" dirty="0" err="1"/>
            <a:t>meses</a:t>
          </a:r>
          <a:r>
            <a:rPr lang="en-US" dirty="0"/>
            <a:t> de </a:t>
          </a:r>
          <a:r>
            <a:rPr lang="en-US" dirty="0" err="1"/>
            <a:t>presentada</a:t>
          </a:r>
          <a:r>
            <a:rPr lang="en-US" dirty="0"/>
            <a:t> la </a:t>
          </a:r>
          <a:r>
            <a:rPr lang="en-US" dirty="0" err="1"/>
            <a:t>solicitud</a:t>
          </a:r>
          <a:r>
            <a:rPr lang="en-US" dirty="0"/>
            <a:t>, no se ha </a:t>
          </a:r>
          <a:r>
            <a:rPr lang="en-US" dirty="0" err="1"/>
            <a:t>puesto</a:t>
          </a:r>
          <a:r>
            <a:rPr lang="en-US" dirty="0"/>
            <a:t> a </a:t>
          </a:r>
          <a:r>
            <a:rPr lang="en-US" dirty="0" err="1"/>
            <a:t>disposición</a:t>
          </a:r>
          <a:r>
            <a:rPr lang="en-US" dirty="0"/>
            <a:t> la </a:t>
          </a:r>
          <a:r>
            <a:rPr lang="en-US" dirty="0" err="1"/>
            <a:t>suma</a:t>
          </a:r>
          <a:r>
            <a:rPr lang="en-US" dirty="0"/>
            <a:t> </a:t>
          </a:r>
          <a:r>
            <a:rPr lang="en-US" dirty="0" err="1"/>
            <a:t>solicitada</a:t>
          </a:r>
          <a:r>
            <a:rPr lang="en-US" dirty="0"/>
            <a:t> </a:t>
          </a:r>
          <a:r>
            <a:rPr lang="en-US" dirty="0" err="1"/>
            <a:t>siempre</a:t>
          </a:r>
          <a:r>
            <a:rPr lang="en-US" dirty="0"/>
            <a:t> que sea </a:t>
          </a:r>
          <a:r>
            <a:rPr lang="en-US" dirty="0" err="1"/>
            <a:t>procedente</a:t>
          </a:r>
          <a:r>
            <a:rPr lang="en-US" dirty="0"/>
            <a:t>.</a:t>
          </a:r>
        </a:p>
      </dgm:t>
    </dgm:pt>
    <dgm:pt modelId="{660C1ACF-672C-4260-805F-8B6F4047438F}" type="parTrans" cxnId="{7DB0EA80-C35E-4044-A5B8-6DF484424455}">
      <dgm:prSet/>
      <dgm:spPr/>
      <dgm:t>
        <a:bodyPr/>
        <a:lstStyle/>
        <a:p>
          <a:endParaRPr lang="en-US"/>
        </a:p>
      </dgm:t>
    </dgm:pt>
    <dgm:pt modelId="{76C7539E-295A-41CB-8D4C-832681CEC33E}" type="sibTrans" cxnId="{7DB0EA80-C35E-4044-A5B8-6DF484424455}">
      <dgm:prSet/>
      <dgm:spPr/>
      <dgm:t>
        <a:bodyPr/>
        <a:lstStyle/>
        <a:p>
          <a:endParaRPr lang="en-US"/>
        </a:p>
      </dgm:t>
    </dgm:pt>
    <dgm:pt modelId="{4D1B1F6E-F628-42CA-BA84-CCC80DD290DD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b="1" dirty="0" err="1"/>
            <a:t>Crédito</a:t>
          </a:r>
          <a:r>
            <a:rPr lang="en-US" b="1" dirty="0"/>
            <a:t> </a:t>
          </a:r>
          <a:r>
            <a:rPr lang="en-US" b="1" dirty="0" err="1"/>
            <a:t>por</a:t>
          </a:r>
          <a:r>
            <a:rPr lang="en-US" b="1" dirty="0"/>
            <a:t> </a:t>
          </a:r>
          <a:r>
            <a:rPr lang="en-US" b="1" dirty="0" err="1"/>
            <a:t>pago</a:t>
          </a:r>
          <a:r>
            <a:rPr lang="en-US" b="1" dirty="0"/>
            <a:t> </a:t>
          </a:r>
          <a:r>
            <a:rPr lang="en-US" b="1" dirty="0" err="1"/>
            <a:t>indebido</a:t>
          </a:r>
          <a:r>
            <a:rPr lang="en-US" b="1" dirty="0"/>
            <a:t> </a:t>
          </a:r>
        </a:p>
      </dgm:t>
    </dgm:pt>
    <dgm:pt modelId="{E286E295-FF24-4E56-89FA-0A5113D2FA10}" type="parTrans" cxnId="{015DC2AD-A0D7-4F94-97EA-1B6A7EAA0E62}">
      <dgm:prSet/>
      <dgm:spPr/>
      <dgm:t>
        <a:bodyPr/>
        <a:lstStyle/>
        <a:p>
          <a:endParaRPr lang="en-US"/>
        </a:p>
      </dgm:t>
    </dgm:pt>
    <dgm:pt modelId="{A04DBBA6-876F-4893-94C4-7D145862B98E}" type="sibTrans" cxnId="{015DC2AD-A0D7-4F94-97EA-1B6A7EAA0E62}">
      <dgm:prSet/>
      <dgm:spPr/>
      <dgm:t>
        <a:bodyPr/>
        <a:lstStyle/>
        <a:p>
          <a:endParaRPr lang="en-US"/>
        </a:p>
      </dgm:t>
    </dgm:pt>
    <dgm:pt modelId="{2F4C70A0-4FAF-4B4A-ACB1-7B6C732083BF}">
      <dgm:prSet phldrT="[Text]"/>
      <dgm:spPr>
        <a:solidFill>
          <a:schemeClr val="accent2">
            <a:lumMod val="20000"/>
            <a:lumOff val="80000"/>
            <a:alpha val="9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 err="1"/>
            <a:t>Inducido</a:t>
          </a:r>
          <a:r>
            <a:rPr lang="en-US" b="1" dirty="0"/>
            <a:t>: </a:t>
          </a:r>
          <a:r>
            <a:rPr lang="en-US" dirty="0" err="1"/>
            <a:t>Intereses</a:t>
          </a:r>
          <a:r>
            <a:rPr lang="en-US" dirty="0"/>
            <a:t> </a:t>
          </a:r>
          <a:r>
            <a:rPr lang="en-US" dirty="0" err="1"/>
            <a:t>corren</a:t>
          </a:r>
          <a:r>
            <a:rPr lang="en-US" dirty="0"/>
            <a:t> a </a:t>
          </a:r>
          <a:r>
            <a:rPr lang="en-US" dirty="0" err="1"/>
            <a:t>partir</a:t>
          </a:r>
          <a:r>
            <a:rPr lang="en-US" dirty="0"/>
            <a:t> del </a:t>
          </a:r>
          <a:r>
            <a:rPr lang="en-US" dirty="0" err="1"/>
            <a:t>día</a:t>
          </a:r>
          <a:r>
            <a:rPr lang="en-US" dirty="0"/>
            <a:t> </a:t>
          </a:r>
          <a:r>
            <a:rPr lang="en-US" dirty="0" err="1"/>
            <a:t>siguiente</a:t>
          </a:r>
          <a:r>
            <a:rPr lang="en-US" dirty="0"/>
            <a:t> a la </a:t>
          </a:r>
          <a:r>
            <a:rPr lang="en-US" dirty="0" err="1"/>
            <a:t>fecha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la que se </a:t>
          </a:r>
          <a:r>
            <a:rPr lang="en-US" dirty="0" err="1"/>
            <a:t>efectuó</a:t>
          </a:r>
          <a:r>
            <a:rPr lang="en-US" dirty="0"/>
            <a:t> el </a:t>
          </a:r>
          <a:r>
            <a:rPr lang="en-US" dirty="0" err="1"/>
            <a:t>pago</a:t>
          </a:r>
          <a:endParaRPr lang="en-US" dirty="0"/>
        </a:p>
      </dgm:t>
    </dgm:pt>
    <dgm:pt modelId="{FAF30710-1636-4072-BA2C-11B805C18841}" type="parTrans" cxnId="{2F785588-4B9D-47CC-BDA7-6DE8095974F8}">
      <dgm:prSet/>
      <dgm:spPr/>
      <dgm:t>
        <a:bodyPr/>
        <a:lstStyle/>
        <a:p>
          <a:endParaRPr lang="en-US"/>
        </a:p>
      </dgm:t>
    </dgm:pt>
    <dgm:pt modelId="{0C3785AC-EFAD-4F83-B228-693A461C3DA1}" type="sibTrans" cxnId="{2F785588-4B9D-47CC-BDA7-6DE8095974F8}">
      <dgm:prSet/>
      <dgm:spPr/>
      <dgm:t>
        <a:bodyPr/>
        <a:lstStyle/>
        <a:p>
          <a:endParaRPr lang="en-US"/>
        </a:p>
      </dgm:t>
    </dgm:pt>
    <dgm:pt modelId="{454F9C3E-CAC1-4084-844F-0193BE6A3F44}">
      <dgm:prSet phldrT="[Text]"/>
      <dgm:spPr>
        <a:solidFill>
          <a:schemeClr val="accent2">
            <a:lumMod val="20000"/>
            <a:lumOff val="80000"/>
            <a:alpha val="9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b="1" dirty="0"/>
            <a:t>No </a:t>
          </a:r>
          <a:r>
            <a:rPr lang="en-US" b="1" dirty="0" err="1"/>
            <a:t>inducido</a:t>
          </a:r>
          <a:r>
            <a:rPr lang="en-US" b="1" dirty="0"/>
            <a:t>: </a:t>
          </a:r>
          <a:r>
            <a:rPr lang="en-US" dirty="0"/>
            <a:t>No </a:t>
          </a:r>
          <a:r>
            <a:rPr lang="en-US" dirty="0" err="1"/>
            <a:t>corren</a:t>
          </a:r>
          <a:r>
            <a:rPr lang="en-US" dirty="0"/>
            <a:t> </a:t>
          </a:r>
          <a:r>
            <a:rPr lang="en-US" dirty="0" err="1"/>
            <a:t>intereses</a:t>
          </a:r>
          <a:r>
            <a:rPr lang="en-US" dirty="0"/>
            <a:t> hasta 3 </a:t>
          </a:r>
          <a:r>
            <a:rPr lang="en-US" dirty="0" err="1"/>
            <a:t>meses</a:t>
          </a:r>
          <a:r>
            <a:rPr lang="en-US" dirty="0"/>
            <a:t> </a:t>
          </a:r>
          <a:r>
            <a:rPr lang="en-US" dirty="0" err="1"/>
            <a:t>después</a:t>
          </a:r>
          <a:r>
            <a:rPr lang="en-US" dirty="0"/>
            <a:t>.</a:t>
          </a:r>
        </a:p>
      </dgm:t>
    </dgm:pt>
    <dgm:pt modelId="{577AC4E8-1CC0-4EC3-B6CA-51E4C44F7123}" type="parTrans" cxnId="{A5B19F98-10EF-4B8B-97CB-4192C0018BD5}">
      <dgm:prSet/>
      <dgm:spPr/>
      <dgm:t>
        <a:bodyPr/>
        <a:lstStyle/>
        <a:p>
          <a:endParaRPr lang="en-US"/>
        </a:p>
      </dgm:t>
    </dgm:pt>
    <dgm:pt modelId="{1D589E59-1673-46DF-A52D-D27CB8FB32F8}" type="sibTrans" cxnId="{A5B19F98-10EF-4B8B-97CB-4192C0018BD5}">
      <dgm:prSet/>
      <dgm:spPr/>
      <dgm:t>
        <a:bodyPr/>
        <a:lstStyle/>
        <a:p>
          <a:endParaRPr lang="en-US"/>
        </a:p>
      </dgm:t>
    </dgm:pt>
    <dgm:pt modelId="{18EC21C7-82FA-4675-9007-BF5714093B69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b="1" dirty="0" err="1"/>
            <a:t>Inexistencia</a:t>
          </a:r>
          <a:r>
            <a:rPr lang="en-US" b="1" dirty="0"/>
            <a:t> del </a:t>
          </a:r>
          <a:r>
            <a:rPr lang="en-US" b="1" dirty="0" err="1"/>
            <a:t>crédito</a:t>
          </a:r>
          <a:r>
            <a:rPr lang="en-US" b="1" dirty="0"/>
            <a:t> fiscal</a:t>
          </a:r>
        </a:p>
      </dgm:t>
    </dgm:pt>
    <dgm:pt modelId="{6F99E7ED-60F5-4790-8D21-4DD3C9CC72FF}" type="parTrans" cxnId="{DB0E582F-5D98-41E5-8D0C-F8676B990391}">
      <dgm:prSet/>
      <dgm:spPr/>
      <dgm:t>
        <a:bodyPr/>
        <a:lstStyle/>
        <a:p>
          <a:endParaRPr lang="en-US"/>
        </a:p>
      </dgm:t>
    </dgm:pt>
    <dgm:pt modelId="{FE5734A8-0051-4BAF-A2D9-51248A887643}" type="sibTrans" cxnId="{DB0E582F-5D98-41E5-8D0C-F8676B990391}">
      <dgm:prSet/>
      <dgm:spPr/>
      <dgm:t>
        <a:bodyPr/>
        <a:lstStyle/>
        <a:p>
          <a:endParaRPr lang="en-US"/>
        </a:p>
      </dgm:t>
    </dgm:pt>
    <dgm:pt modelId="{9A44F215-7C69-46EC-9A44-C8A742548613}">
      <dgm:prSet phldrT="[Text]"/>
      <dgm:spPr>
        <a:solidFill>
          <a:schemeClr val="tx2">
            <a:lumMod val="20000"/>
            <a:lumOff val="80000"/>
            <a:alpha val="9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dirty="0"/>
            <a:t>Se </a:t>
          </a:r>
          <a:r>
            <a:rPr lang="en-US" dirty="0" err="1"/>
            <a:t>deniega</a:t>
          </a:r>
          <a:r>
            <a:rPr lang="en-US" dirty="0"/>
            <a:t> la </a:t>
          </a:r>
          <a:r>
            <a:rPr lang="en-US" dirty="0" err="1"/>
            <a:t>solicitud</a:t>
          </a:r>
          <a:endParaRPr lang="en-US" dirty="0"/>
        </a:p>
      </dgm:t>
    </dgm:pt>
    <dgm:pt modelId="{56D16EFF-BD29-451D-8D03-FCC5CAFF2259}" type="parTrans" cxnId="{ECEF9D0F-E1B8-4E0C-810B-94D7214E7290}">
      <dgm:prSet/>
      <dgm:spPr/>
      <dgm:t>
        <a:bodyPr/>
        <a:lstStyle/>
        <a:p>
          <a:endParaRPr lang="en-US"/>
        </a:p>
      </dgm:t>
    </dgm:pt>
    <dgm:pt modelId="{E6FFAAC4-0E0A-4CD4-B25D-E20567E1DEF9}" type="sibTrans" cxnId="{ECEF9D0F-E1B8-4E0C-810B-94D7214E7290}">
      <dgm:prSet/>
      <dgm:spPr/>
      <dgm:t>
        <a:bodyPr/>
        <a:lstStyle/>
        <a:p>
          <a:endParaRPr lang="en-US"/>
        </a:p>
      </dgm:t>
    </dgm:pt>
    <dgm:pt modelId="{2A1FEAB2-7795-4644-B14C-9DD3BFAE2460}">
      <dgm:prSet phldrT="[Text]"/>
      <dgm:spPr>
        <a:solidFill>
          <a:schemeClr val="tx2">
            <a:lumMod val="20000"/>
            <a:lumOff val="80000"/>
            <a:alpha val="9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dirty="0"/>
            <a:t>Se </a:t>
          </a:r>
          <a:r>
            <a:rPr lang="en-US" dirty="0" err="1"/>
            <a:t>procede</a:t>
          </a:r>
          <a:r>
            <a:rPr lang="en-US" dirty="0"/>
            <a:t> con la </a:t>
          </a:r>
          <a:r>
            <a:rPr lang="en-US" dirty="0" err="1"/>
            <a:t>aplicación</a:t>
          </a:r>
          <a:r>
            <a:rPr lang="en-US" dirty="0"/>
            <a:t> de la </a:t>
          </a:r>
          <a:r>
            <a:rPr lang="en-US" dirty="0" err="1"/>
            <a:t>sanción</a:t>
          </a:r>
          <a:r>
            <a:rPr lang="en-US" dirty="0"/>
            <a:t> </a:t>
          </a:r>
          <a:r>
            <a:rPr lang="en-US" dirty="0" err="1"/>
            <a:t>por</a:t>
          </a:r>
          <a:r>
            <a:rPr lang="en-US" dirty="0"/>
            <a:t> </a:t>
          </a:r>
          <a:r>
            <a:rPr lang="en-US" dirty="0" err="1"/>
            <a:t>artículo</a:t>
          </a:r>
          <a:r>
            <a:rPr lang="en-US" dirty="0"/>
            <a:t> 81 del CNPT</a:t>
          </a:r>
        </a:p>
      </dgm:t>
    </dgm:pt>
    <dgm:pt modelId="{634CF79A-D4EF-4567-8519-A10572004EB7}" type="parTrans" cxnId="{E15B7DAF-CE4E-4FE5-AE98-20704F407C6D}">
      <dgm:prSet/>
      <dgm:spPr/>
      <dgm:t>
        <a:bodyPr/>
        <a:lstStyle/>
        <a:p>
          <a:endParaRPr lang="en-US"/>
        </a:p>
      </dgm:t>
    </dgm:pt>
    <dgm:pt modelId="{942A184D-4CAE-4BA7-B170-89336F104135}" type="sibTrans" cxnId="{E15B7DAF-CE4E-4FE5-AE98-20704F407C6D}">
      <dgm:prSet/>
      <dgm:spPr/>
      <dgm:t>
        <a:bodyPr/>
        <a:lstStyle/>
        <a:p>
          <a:endParaRPr lang="en-US"/>
        </a:p>
      </dgm:t>
    </dgm:pt>
    <dgm:pt modelId="{1B900884-AB63-4B78-B123-C236C6EE5CB1}" type="pres">
      <dgm:prSet presAssocID="{9961969D-F414-43D9-9683-A0C2C5AAAB43}" presName="linearFlow" presStyleCnt="0">
        <dgm:presLayoutVars>
          <dgm:dir/>
          <dgm:animLvl val="lvl"/>
          <dgm:resizeHandles val="exact"/>
        </dgm:presLayoutVars>
      </dgm:prSet>
      <dgm:spPr/>
    </dgm:pt>
    <dgm:pt modelId="{3C7F2CD9-5351-4238-A8FB-984AE242EE26}" type="pres">
      <dgm:prSet presAssocID="{EB41CED3-4256-4E1D-BF7B-64192EE0773B}" presName="composite" presStyleCnt="0"/>
      <dgm:spPr/>
    </dgm:pt>
    <dgm:pt modelId="{67C0993A-B932-4F8F-92F0-4D8C37ABD34D}" type="pres">
      <dgm:prSet presAssocID="{EB41CED3-4256-4E1D-BF7B-64192EE0773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D83C2EDD-20F4-4F6F-AE62-0E4A071CA6CE}" type="pres">
      <dgm:prSet presAssocID="{EB41CED3-4256-4E1D-BF7B-64192EE0773B}" presName="descendantText" presStyleLbl="alignAcc1" presStyleIdx="0" presStyleCnt="3" custScaleY="100000">
        <dgm:presLayoutVars>
          <dgm:bulletEnabled val="1"/>
        </dgm:presLayoutVars>
      </dgm:prSet>
      <dgm:spPr/>
    </dgm:pt>
    <dgm:pt modelId="{44566CAF-90CD-4306-8E20-EC1733C563FF}" type="pres">
      <dgm:prSet presAssocID="{EDEA046D-76EB-4652-B66F-3FCD0CD6CFD9}" presName="sp" presStyleCnt="0"/>
      <dgm:spPr/>
    </dgm:pt>
    <dgm:pt modelId="{B7B14FE9-E8D3-4935-AF85-97F219A602FA}" type="pres">
      <dgm:prSet presAssocID="{4D1B1F6E-F628-42CA-BA84-CCC80DD290DD}" presName="composite" presStyleCnt="0"/>
      <dgm:spPr/>
    </dgm:pt>
    <dgm:pt modelId="{509CC7B3-DFBF-4DB1-94B5-780A83DC7FE9}" type="pres">
      <dgm:prSet presAssocID="{4D1B1F6E-F628-42CA-BA84-CCC80DD290DD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19AE48C1-D86C-45D7-907F-96609C9CEC0E}" type="pres">
      <dgm:prSet presAssocID="{4D1B1F6E-F628-42CA-BA84-CCC80DD290DD}" presName="descendantText" presStyleLbl="alignAcc1" presStyleIdx="1" presStyleCnt="3">
        <dgm:presLayoutVars>
          <dgm:bulletEnabled val="1"/>
        </dgm:presLayoutVars>
      </dgm:prSet>
      <dgm:spPr/>
    </dgm:pt>
    <dgm:pt modelId="{6D0B1999-3C1A-4482-B082-CBE3924EB50D}" type="pres">
      <dgm:prSet presAssocID="{A04DBBA6-876F-4893-94C4-7D145862B98E}" presName="sp" presStyleCnt="0"/>
      <dgm:spPr/>
    </dgm:pt>
    <dgm:pt modelId="{2B88D407-6E38-4C01-A9B8-657449CFA598}" type="pres">
      <dgm:prSet presAssocID="{18EC21C7-82FA-4675-9007-BF5714093B69}" presName="composite" presStyleCnt="0"/>
      <dgm:spPr/>
    </dgm:pt>
    <dgm:pt modelId="{5B8AF274-D384-49D3-A32E-9C23AD699A6A}" type="pres">
      <dgm:prSet presAssocID="{18EC21C7-82FA-4675-9007-BF5714093B69}" presName="parentText" presStyleLbl="alignNode1" presStyleIdx="2" presStyleCnt="3" custScaleY="97626">
        <dgm:presLayoutVars>
          <dgm:chMax val="1"/>
          <dgm:bulletEnabled val="1"/>
        </dgm:presLayoutVars>
      </dgm:prSet>
      <dgm:spPr/>
    </dgm:pt>
    <dgm:pt modelId="{863D9F46-0CE3-451F-B9F8-318CDC4BE0FF}" type="pres">
      <dgm:prSet presAssocID="{18EC21C7-82FA-4675-9007-BF5714093B69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ECEF9D0F-E1B8-4E0C-810B-94D7214E7290}" srcId="{18EC21C7-82FA-4675-9007-BF5714093B69}" destId="{9A44F215-7C69-46EC-9A44-C8A742548613}" srcOrd="0" destOrd="0" parTransId="{56D16EFF-BD29-451D-8D03-FCC5CAFF2259}" sibTransId="{E6FFAAC4-0E0A-4CD4-B25D-E20567E1DEF9}"/>
    <dgm:cxn modelId="{E8529C23-DD10-42E8-8AC2-A36E47ACAA1B}" type="presOf" srcId="{2A1FEAB2-7795-4644-B14C-9DD3BFAE2460}" destId="{863D9F46-0CE3-451F-B9F8-318CDC4BE0FF}" srcOrd="0" destOrd="1" presId="urn:microsoft.com/office/officeart/2005/8/layout/chevron2"/>
    <dgm:cxn modelId="{DB0E582F-5D98-41E5-8D0C-F8676B990391}" srcId="{9961969D-F414-43D9-9683-A0C2C5AAAB43}" destId="{18EC21C7-82FA-4675-9007-BF5714093B69}" srcOrd="2" destOrd="0" parTransId="{6F99E7ED-60F5-4790-8D21-4DD3C9CC72FF}" sibTransId="{FE5734A8-0051-4BAF-A2D9-51248A887643}"/>
    <dgm:cxn modelId="{7DB0EA80-C35E-4044-A5B8-6DF484424455}" srcId="{EB41CED3-4256-4E1D-BF7B-64192EE0773B}" destId="{67E4B9E7-F45F-47BE-975E-11969A705C34}" srcOrd="0" destOrd="0" parTransId="{660C1ACF-672C-4260-805F-8B6F4047438F}" sibTransId="{76C7539E-295A-41CB-8D4C-832681CEC33E}"/>
    <dgm:cxn modelId="{2F785588-4B9D-47CC-BDA7-6DE8095974F8}" srcId="{4D1B1F6E-F628-42CA-BA84-CCC80DD290DD}" destId="{2F4C70A0-4FAF-4B4A-ACB1-7B6C732083BF}" srcOrd="0" destOrd="0" parTransId="{FAF30710-1636-4072-BA2C-11B805C18841}" sibTransId="{0C3785AC-EFAD-4F83-B228-693A461C3DA1}"/>
    <dgm:cxn modelId="{7BCB278A-8DFC-4722-8082-BDB31BC1BC61}" type="presOf" srcId="{18EC21C7-82FA-4675-9007-BF5714093B69}" destId="{5B8AF274-D384-49D3-A32E-9C23AD699A6A}" srcOrd="0" destOrd="0" presId="urn:microsoft.com/office/officeart/2005/8/layout/chevron2"/>
    <dgm:cxn modelId="{AD72468C-AC71-4A40-A5CA-6362D86BC841}" srcId="{9961969D-F414-43D9-9683-A0C2C5AAAB43}" destId="{EB41CED3-4256-4E1D-BF7B-64192EE0773B}" srcOrd="0" destOrd="0" parTransId="{8F4F0452-3211-4542-B421-24675D0AC6C2}" sibTransId="{EDEA046D-76EB-4652-B66F-3FCD0CD6CFD9}"/>
    <dgm:cxn modelId="{A5B19F98-10EF-4B8B-97CB-4192C0018BD5}" srcId="{4D1B1F6E-F628-42CA-BA84-CCC80DD290DD}" destId="{454F9C3E-CAC1-4084-844F-0193BE6A3F44}" srcOrd="1" destOrd="0" parTransId="{577AC4E8-1CC0-4EC3-B6CA-51E4C44F7123}" sibTransId="{1D589E59-1673-46DF-A52D-D27CB8FB32F8}"/>
    <dgm:cxn modelId="{E6B5E2AB-101E-419F-8721-74E581B00802}" type="presOf" srcId="{EB41CED3-4256-4E1D-BF7B-64192EE0773B}" destId="{67C0993A-B932-4F8F-92F0-4D8C37ABD34D}" srcOrd="0" destOrd="0" presId="urn:microsoft.com/office/officeart/2005/8/layout/chevron2"/>
    <dgm:cxn modelId="{015DC2AD-A0D7-4F94-97EA-1B6A7EAA0E62}" srcId="{9961969D-F414-43D9-9683-A0C2C5AAAB43}" destId="{4D1B1F6E-F628-42CA-BA84-CCC80DD290DD}" srcOrd="1" destOrd="0" parTransId="{E286E295-FF24-4E56-89FA-0A5113D2FA10}" sibTransId="{A04DBBA6-876F-4893-94C4-7D145862B98E}"/>
    <dgm:cxn modelId="{E15B7DAF-CE4E-4FE5-AE98-20704F407C6D}" srcId="{18EC21C7-82FA-4675-9007-BF5714093B69}" destId="{2A1FEAB2-7795-4644-B14C-9DD3BFAE2460}" srcOrd="1" destOrd="0" parTransId="{634CF79A-D4EF-4567-8519-A10572004EB7}" sibTransId="{942A184D-4CAE-4BA7-B170-89336F104135}"/>
    <dgm:cxn modelId="{6C5BE9BC-06AF-453B-872B-7823975873BE}" type="presOf" srcId="{2F4C70A0-4FAF-4B4A-ACB1-7B6C732083BF}" destId="{19AE48C1-D86C-45D7-907F-96609C9CEC0E}" srcOrd="0" destOrd="0" presId="urn:microsoft.com/office/officeart/2005/8/layout/chevron2"/>
    <dgm:cxn modelId="{5938A8CB-7BB7-45D9-A8EE-711B8D35C062}" type="presOf" srcId="{67E4B9E7-F45F-47BE-975E-11969A705C34}" destId="{D83C2EDD-20F4-4F6F-AE62-0E4A071CA6CE}" srcOrd="0" destOrd="0" presId="urn:microsoft.com/office/officeart/2005/8/layout/chevron2"/>
    <dgm:cxn modelId="{DA64D2CE-B7AF-45B2-8CC5-4BA67BA04786}" type="presOf" srcId="{4D1B1F6E-F628-42CA-BA84-CCC80DD290DD}" destId="{509CC7B3-DFBF-4DB1-94B5-780A83DC7FE9}" srcOrd="0" destOrd="0" presId="urn:microsoft.com/office/officeart/2005/8/layout/chevron2"/>
    <dgm:cxn modelId="{8782D2D8-E339-4F19-A0C7-32C022CE446B}" type="presOf" srcId="{9961969D-F414-43D9-9683-A0C2C5AAAB43}" destId="{1B900884-AB63-4B78-B123-C236C6EE5CB1}" srcOrd="0" destOrd="0" presId="urn:microsoft.com/office/officeart/2005/8/layout/chevron2"/>
    <dgm:cxn modelId="{60AA63D9-C64F-48D0-9639-0C86D2ECCD7D}" type="presOf" srcId="{454F9C3E-CAC1-4084-844F-0193BE6A3F44}" destId="{19AE48C1-D86C-45D7-907F-96609C9CEC0E}" srcOrd="0" destOrd="1" presId="urn:microsoft.com/office/officeart/2005/8/layout/chevron2"/>
    <dgm:cxn modelId="{0B9834FE-68F0-4EC5-AFBB-5532C600E658}" type="presOf" srcId="{9A44F215-7C69-46EC-9A44-C8A742548613}" destId="{863D9F46-0CE3-451F-B9F8-318CDC4BE0FF}" srcOrd="0" destOrd="0" presId="urn:microsoft.com/office/officeart/2005/8/layout/chevron2"/>
    <dgm:cxn modelId="{5B52759F-9D45-45E9-A376-53D4385DB6F2}" type="presParOf" srcId="{1B900884-AB63-4B78-B123-C236C6EE5CB1}" destId="{3C7F2CD9-5351-4238-A8FB-984AE242EE26}" srcOrd="0" destOrd="0" presId="urn:microsoft.com/office/officeart/2005/8/layout/chevron2"/>
    <dgm:cxn modelId="{0E670F81-9C8C-4D58-B8B9-1FD8733DEF3C}" type="presParOf" srcId="{3C7F2CD9-5351-4238-A8FB-984AE242EE26}" destId="{67C0993A-B932-4F8F-92F0-4D8C37ABD34D}" srcOrd="0" destOrd="0" presId="urn:microsoft.com/office/officeart/2005/8/layout/chevron2"/>
    <dgm:cxn modelId="{8A235DC3-379C-4C1E-A418-ABCC949DCB43}" type="presParOf" srcId="{3C7F2CD9-5351-4238-A8FB-984AE242EE26}" destId="{D83C2EDD-20F4-4F6F-AE62-0E4A071CA6CE}" srcOrd="1" destOrd="0" presId="urn:microsoft.com/office/officeart/2005/8/layout/chevron2"/>
    <dgm:cxn modelId="{144E0FE9-812D-4A8C-BC80-79D281B14AFE}" type="presParOf" srcId="{1B900884-AB63-4B78-B123-C236C6EE5CB1}" destId="{44566CAF-90CD-4306-8E20-EC1733C563FF}" srcOrd="1" destOrd="0" presId="urn:microsoft.com/office/officeart/2005/8/layout/chevron2"/>
    <dgm:cxn modelId="{D69151F3-78E0-486B-A594-7D5EC7B0DF86}" type="presParOf" srcId="{1B900884-AB63-4B78-B123-C236C6EE5CB1}" destId="{B7B14FE9-E8D3-4935-AF85-97F219A602FA}" srcOrd="2" destOrd="0" presId="urn:microsoft.com/office/officeart/2005/8/layout/chevron2"/>
    <dgm:cxn modelId="{70421914-B843-496C-8356-9AFDF1A85419}" type="presParOf" srcId="{B7B14FE9-E8D3-4935-AF85-97F219A602FA}" destId="{509CC7B3-DFBF-4DB1-94B5-780A83DC7FE9}" srcOrd="0" destOrd="0" presId="urn:microsoft.com/office/officeart/2005/8/layout/chevron2"/>
    <dgm:cxn modelId="{616011C7-12FA-473E-BB9B-ED9CA2EC8EEE}" type="presParOf" srcId="{B7B14FE9-E8D3-4935-AF85-97F219A602FA}" destId="{19AE48C1-D86C-45D7-907F-96609C9CEC0E}" srcOrd="1" destOrd="0" presId="urn:microsoft.com/office/officeart/2005/8/layout/chevron2"/>
    <dgm:cxn modelId="{350916C5-2AF2-4ABF-9921-16E318B7E031}" type="presParOf" srcId="{1B900884-AB63-4B78-B123-C236C6EE5CB1}" destId="{6D0B1999-3C1A-4482-B082-CBE3924EB50D}" srcOrd="3" destOrd="0" presId="urn:microsoft.com/office/officeart/2005/8/layout/chevron2"/>
    <dgm:cxn modelId="{46DAFC5D-A921-40D7-9FCC-8B423C296875}" type="presParOf" srcId="{1B900884-AB63-4B78-B123-C236C6EE5CB1}" destId="{2B88D407-6E38-4C01-A9B8-657449CFA598}" srcOrd="4" destOrd="0" presId="urn:microsoft.com/office/officeart/2005/8/layout/chevron2"/>
    <dgm:cxn modelId="{45B8EEE7-7D47-4560-9BDC-A70E29FF42BC}" type="presParOf" srcId="{2B88D407-6E38-4C01-A9B8-657449CFA598}" destId="{5B8AF274-D384-49D3-A32E-9C23AD699A6A}" srcOrd="0" destOrd="0" presId="urn:microsoft.com/office/officeart/2005/8/layout/chevron2"/>
    <dgm:cxn modelId="{2FF3C350-8CA7-4A70-8CC8-B4DEF7CED611}" type="presParOf" srcId="{2B88D407-6E38-4C01-A9B8-657449CFA598}" destId="{863D9F46-0CE3-451F-B9F8-318CDC4BE0FF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26D4795-53FB-42EF-BE88-3D7A1BDD37ED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A4E191-C208-4BDE-96BA-159FAEA375CE}">
      <dgm:prSet phldrT="[Text]"/>
      <dgm:spPr>
        <a:solidFill>
          <a:schemeClr val="accent2">
            <a:lumMod val="5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dirty="0" err="1"/>
            <a:t>Duda</a:t>
          </a:r>
          <a:r>
            <a:rPr lang="en-US" dirty="0"/>
            <a:t>  </a:t>
          </a:r>
          <a:r>
            <a:rPr lang="en-US" dirty="0" err="1"/>
            <a:t>existencia</a:t>
          </a:r>
          <a:r>
            <a:rPr lang="en-US" dirty="0"/>
            <a:t> del </a:t>
          </a:r>
          <a:r>
            <a:rPr lang="en-US" dirty="0" err="1"/>
            <a:t>crédito</a:t>
          </a:r>
          <a:r>
            <a:rPr lang="en-US" dirty="0"/>
            <a:t>     </a:t>
          </a:r>
        </a:p>
      </dgm:t>
    </dgm:pt>
    <dgm:pt modelId="{F3C4C5BF-C7B8-42D8-91CE-47D3DA3617AE}" type="parTrans" cxnId="{6CBCE1B3-B72E-428E-BD6D-6395DC21FB45}">
      <dgm:prSet/>
      <dgm:spPr/>
      <dgm:t>
        <a:bodyPr/>
        <a:lstStyle/>
        <a:p>
          <a:endParaRPr lang="en-US"/>
        </a:p>
      </dgm:t>
    </dgm:pt>
    <dgm:pt modelId="{5E5EDDB7-115D-4998-A905-7340D642F0BB}" type="sibTrans" cxnId="{6CBCE1B3-B72E-428E-BD6D-6395DC21FB45}">
      <dgm:prSet/>
      <dgm:spPr/>
      <dgm:t>
        <a:bodyPr/>
        <a:lstStyle/>
        <a:p>
          <a:endParaRPr lang="en-US"/>
        </a:p>
      </dgm:t>
    </dgm:pt>
    <dgm:pt modelId="{742E7AA8-AAD6-43DC-B2B0-380523069B47}">
      <dgm:prSet phldrT="[Text]"/>
      <dgm:spPr/>
      <dgm:t>
        <a:bodyPr/>
        <a:lstStyle/>
        <a:p>
          <a:endParaRPr lang="en-US" dirty="0"/>
        </a:p>
        <a:p>
          <a:r>
            <a:rPr lang="en-US" dirty="0" err="1"/>
            <a:t>Suspende</a:t>
          </a:r>
          <a:r>
            <a:rPr lang="en-US" dirty="0"/>
            <a:t> el </a:t>
          </a:r>
          <a:r>
            <a:rPr lang="en-US" dirty="0" err="1"/>
            <a:t>estudio</a:t>
          </a:r>
          <a:r>
            <a:rPr lang="en-US" dirty="0"/>
            <a:t> y lo </a:t>
          </a:r>
          <a:r>
            <a:rPr lang="en-US" dirty="0" err="1"/>
            <a:t>remite</a:t>
          </a:r>
          <a:r>
            <a:rPr lang="en-US" dirty="0"/>
            <a:t> a Control </a:t>
          </a:r>
          <a:r>
            <a:rPr lang="en-US" dirty="0" err="1"/>
            <a:t>Extensivo</a:t>
          </a:r>
          <a:r>
            <a:rPr lang="en-US" dirty="0"/>
            <a:t> o </a:t>
          </a:r>
          <a:r>
            <a:rPr lang="en-US" dirty="0" err="1"/>
            <a:t>Fiscalización</a:t>
          </a:r>
          <a:endParaRPr lang="en-US" dirty="0"/>
        </a:p>
      </dgm:t>
    </dgm:pt>
    <dgm:pt modelId="{2675997B-78A7-4864-A660-09B4A0D35E11}" type="parTrans" cxnId="{A102812A-8C56-4D80-BE04-F184DBB956DE}">
      <dgm:prSet/>
      <dgm:spPr/>
      <dgm:t>
        <a:bodyPr/>
        <a:lstStyle/>
        <a:p>
          <a:endParaRPr lang="en-US"/>
        </a:p>
      </dgm:t>
    </dgm:pt>
    <dgm:pt modelId="{22AE4232-C2AF-4CB8-9D20-7E9857B812BB}" type="sibTrans" cxnId="{A102812A-8C56-4D80-BE04-F184DBB956DE}">
      <dgm:prSet/>
      <dgm:spPr/>
      <dgm:t>
        <a:bodyPr/>
        <a:lstStyle/>
        <a:p>
          <a:endParaRPr lang="en-US"/>
        </a:p>
      </dgm:t>
    </dgm:pt>
    <dgm:pt modelId="{3F793DE8-5F3D-49DA-8B1C-FC36454725A5}">
      <dgm:prSet phldrT="[Text]"/>
      <dgm:spPr>
        <a:solidFill>
          <a:schemeClr val="accent3">
            <a:lumMod val="5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dirty="0"/>
            <a:t>No </a:t>
          </a:r>
          <a:r>
            <a:rPr lang="en-US" dirty="0" err="1"/>
            <a:t>notifica</a:t>
          </a:r>
          <a:r>
            <a:rPr lang="en-US" dirty="0"/>
            <a:t> el </a:t>
          </a:r>
          <a:r>
            <a:rPr lang="en-US" dirty="0" err="1"/>
            <a:t>inicio</a:t>
          </a:r>
          <a:endParaRPr lang="en-US" dirty="0"/>
        </a:p>
      </dgm:t>
    </dgm:pt>
    <dgm:pt modelId="{66745069-D698-45A4-84C7-140AFEC9D792}" type="parTrans" cxnId="{7D45E14E-DBDE-4086-BF62-26B1B49C7F51}">
      <dgm:prSet/>
      <dgm:spPr/>
      <dgm:t>
        <a:bodyPr/>
        <a:lstStyle/>
        <a:p>
          <a:endParaRPr lang="en-US"/>
        </a:p>
      </dgm:t>
    </dgm:pt>
    <dgm:pt modelId="{E6DE37E5-48A5-48CC-92FE-B3252D3D51A0}" type="sibTrans" cxnId="{7D45E14E-DBDE-4086-BF62-26B1B49C7F51}">
      <dgm:prSet/>
      <dgm:spPr/>
      <dgm:t>
        <a:bodyPr/>
        <a:lstStyle/>
        <a:p>
          <a:endParaRPr lang="en-US"/>
        </a:p>
      </dgm:t>
    </dgm:pt>
    <dgm:pt modelId="{C06D862E-6FCB-4630-9E14-DC6F054A3645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Si no se </a:t>
          </a:r>
          <a:r>
            <a:rPr lang="en-US" dirty="0" err="1"/>
            <a:t>notifica</a:t>
          </a:r>
          <a:r>
            <a:rPr lang="en-US" dirty="0"/>
            <a:t> el </a:t>
          </a:r>
          <a:r>
            <a:rPr lang="en-US" dirty="0" err="1"/>
            <a:t>inicio</a:t>
          </a:r>
          <a:r>
            <a:rPr lang="en-US" dirty="0"/>
            <a:t> de una </a:t>
          </a:r>
          <a:r>
            <a:rPr lang="en-US" dirty="0" err="1"/>
            <a:t>determinación</a:t>
          </a:r>
          <a:r>
            <a:rPr lang="en-US" dirty="0"/>
            <a:t> previa o </a:t>
          </a:r>
          <a:r>
            <a:rPr lang="en-US" dirty="0" err="1"/>
            <a:t>definitiva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30 </a:t>
          </a:r>
          <a:r>
            <a:rPr lang="en-US" dirty="0" err="1"/>
            <a:t>días</a:t>
          </a:r>
          <a:r>
            <a:rPr lang="en-US" dirty="0"/>
            <a:t> </a:t>
          </a:r>
          <a:r>
            <a:rPr lang="en-US" dirty="0" err="1"/>
            <a:t>hábiles</a:t>
          </a:r>
          <a:endParaRPr lang="en-US" dirty="0"/>
        </a:p>
      </dgm:t>
    </dgm:pt>
    <dgm:pt modelId="{6584A8CB-C071-4DDE-AD65-10A9B0C95896}" type="parTrans" cxnId="{A223169E-FA10-4DC2-9BC2-E457447267A6}">
      <dgm:prSet/>
      <dgm:spPr/>
      <dgm:t>
        <a:bodyPr/>
        <a:lstStyle/>
        <a:p>
          <a:endParaRPr lang="en-US"/>
        </a:p>
      </dgm:t>
    </dgm:pt>
    <dgm:pt modelId="{9785AD65-86FB-4284-9B85-654F12826A7B}" type="sibTrans" cxnId="{A223169E-FA10-4DC2-9BC2-E457447267A6}">
      <dgm:prSet/>
      <dgm:spPr/>
      <dgm:t>
        <a:bodyPr/>
        <a:lstStyle/>
        <a:p>
          <a:endParaRPr lang="en-US"/>
        </a:p>
      </dgm:t>
    </dgm:pt>
    <dgm:pt modelId="{1E5904CF-D848-4C3D-A1BA-2AD597A11C05}">
      <dgm:prSet phldrT="[Text]"/>
      <dgm:spPr>
        <a:solidFill>
          <a:schemeClr val="accent1">
            <a:lumMod val="50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n-US" dirty="0" err="1"/>
            <a:t>Continúa</a:t>
          </a:r>
          <a:r>
            <a:rPr lang="en-US" dirty="0"/>
            <a:t> el </a:t>
          </a:r>
          <a:r>
            <a:rPr lang="en-US" dirty="0" err="1"/>
            <a:t>trámite</a:t>
          </a:r>
          <a:r>
            <a:rPr lang="en-US" dirty="0"/>
            <a:t>   </a:t>
          </a:r>
        </a:p>
      </dgm:t>
    </dgm:pt>
    <dgm:pt modelId="{8C697196-9954-4B21-8C1D-DCB38C4D4413}" type="parTrans" cxnId="{FD6AEC9D-8B80-4D48-9A2C-089934495D7D}">
      <dgm:prSet/>
      <dgm:spPr/>
      <dgm:t>
        <a:bodyPr/>
        <a:lstStyle/>
        <a:p>
          <a:endParaRPr lang="en-US"/>
        </a:p>
      </dgm:t>
    </dgm:pt>
    <dgm:pt modelId="{2A814BD5-319B-434D-9D43-472D0ED774E4}" type="sibTrans" cxnId="{FD6AEC9D-8B80-4D48-9A2C-089934495D7D}">
      <dgm:prSet/>
      <dgm:spPr/>
      <dgm:t>
        <a:bodyPr/>
        <a:lstStyle/>
        <a:p>
          <a:endParaRPr lang="en-US"/>
        </a:p>
      </dgm:t>
    </dgm:pt>
    <dgm:pt modelId="{C643DD62-BF15-4BA7-90BE-C3472D3069D6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Se continua con el </a:t>
          </a:r>
          <a:r>
            <a:rPr lang="en-US" dirty="0" err="1"/>
            <a:t>estudio</a:t>
          </a:r>
          <a:r>
            <a:rPr lang="en-US" dirty="0"/>
            <a:t> y </a:t>
          </a:r>
          <a:r>
            <a:rPr lang="en-US" dirty="0" err="1"/>
            <a:t>posteriormente</a:t>
          </a:r>
          <a:r>
            <a:rPr lang="en-US" dirty="0"/>
            <a:t> se </a:t>
          </a:r>
          <a:r>
            <a:rPr lang="en-US" dirty="0" err="1"/>
            <a:t>podría</a:t>
          </a:r>
          <a:r>
            <a:rPr lang="en-US" dirty="0"/>
            <a:t> </a:t>
          </a:r>
          <a:r>
            <a:rPr lang="en-US" dirty="0" err="1"/>
            <a:t>proceder</a:t>
          </a:r>
          <a:r>
            <a:rPr lang="en-US" dirty="0"/>
            <a:t> con el </a:t>
          </a:r>
          <a:r>
            <a:rPr lang="en-US" dirty="0" err="1"/>
            <a:t>estudio</a:t>
          </a:r>
          <a:r>
            <a:rPr lang="en-US" dirty="0"/>
            <a:t> de la </a:t>
          </a:r>
          <a:r>
            <a:rPr lang="en-US" dirty="0" err="1"/>
            <a:t>veracidad</a:t>
          </a:r>
          <a:endParaRPr lang="en-US" dirty="0"/>
        </a:p>
      </dgm:t>
    </dgm:pt>
    <dgm:pt modelId="{ECE29661-8D31-4B94-98B8-AA1BB519DD72}" type="parTrans" cxnId="{AD069A22-E273-483A-9F99-3C7EAD21C605}">
      <dgm:prSet/>
      <dgm:spPr/>
      <dgm:t>
        <a:bodyPr/>
        <a:lstStyle/>
        <a:p>
          <a:endParaRPr lang="en-US"/>
        </a:p>
      </dgm:t>
    </dgm:pt>
    <dgm:pt modelId="{764E0D49-0E53-4B51-B3D5-F923659292DC}" type="sibTrans" cxnId="{AD069A22-E273-483A-9F99-3C7EAD21C605}">
      <dgm:prSet/>
      <dgm:spPr/>
      <dgm:t>
        <a:bodyPr/>
        <a:lstStyle/>
        <a:p>
          <a:endParaRPr lang="en-US"/>
        </a:p>
      </dgm:t>
    </dgm:pt>
    <dgm:pt modelId="{5ED8E4CA-618E-4953-A67F-35D68C8D8735}" type="pres">
      <dgm:prSet presAssocID="{726D4795-53FB-42EF-BE88-3D7A1BDD37ED}" presName="Name0" presStyleCnt="0">
        <dgm:presLayoutVars>
          <dgm:dir/>
          <dgm:animLvl val="lvl"/>
          <dgm:resizeHandles val="exact"/>
        </dgm:presLayoutVars>
      </dgm:prSet>
      <dgm:spPr/>
    </dgm:pt>
    <dgm:pt modelId="{E20DD1D5-D95D-4B39-93BF-8B70937EB616}" type="pres">
      <dgm:prSet presAssocID="{20A4E191-C208-4BDE-96BA-159FAEA375CE}" presName="compositeNode" presStyleCnt="0">
        <dgm:presLayoutVars>
          <dgm:bulletEnabled val="1"/>
        </dgm:presLayoutVars>
      </dgm:prSet>
      <dgm:spPr/>
    </dgm:pt>
    <dgm:pt modelId="{5EFF5803-E3BF-4234-9CA4-18A9D71A6A37}" type="pres">
      <dgm:prSet presAssocID="{20A4E191-C208-4BDE-96BA-159FAEA375CE}" presName="bgRect" presStyleLbl="node1" presStyleIdx="0" presStyleCnt="3"/>
      <dgm:spPr/>
    </dgm:pt>
    <dgm:pt modelId="{2C0F4A4F-CA50-4B22-B8BE-572A36F7A656}" type="pres">
      <dgm:prSet presAssocID="{20A4E191-C208-4BDE-96BA-159FAEA375CE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02D8FFD3-D411-488E-89ED-B2FF6AC54CAE}" type="pres">
      <dgm:prSet presAssocID="{20A4E191-C208-4BDE-96BA-159FAEA375CE}" presName="childNode" presStyleLbl="node1" presStyleIdx="0" presStyleCnt="3">
        <dgm:presLayoutVars>
          <dgm:bulletEnabled val="1"/>
        </dgm:presLayoutVars>
      </dgm:prSet>
      <dgm:spPr/>
    </dgm:pt>
    <dgm:pt modelId="{95AAD1BD-1ED7-45CB-B88D-63907921FA59}" type="pres">
      <dgm:prSet presAssocID="{5E5EDDB7-115D-4998-A905-7340D642F0BB}" presName="hSp" presStyleCnt="0"/>
      <dgm:spPr/>
    </dgm:pt>
    <dgm:pt modelId="{C490D065-DA6A-4620-8247-B232F95A55FC}" type="pres">
      <dgm:prSet presAssocID="{5E5EDDB7-115D-4998-A905-7340D642F0BB}" presName="vProcSp" presStyleCnt="0"/>
      <dgm:spPr/>
    </dgm:pt>
    <dgm:pt modelId="{EEC95C90-11A5-453D-8AEC-C87FCDC0325B}" type="pres">
      <dgm:prSet presAssocID="{5E5EDDB7-115D-4998-A905-7340D642F0BB}" presName="vSp1" presStyleCnt="0"/>
      <dgm:spPr/>
    </dgm:pt>
    <dgm:pt modelId="{CC184BBB-8CF0-4059-9C63-0D1959724F3F}" type="pres">
      <dgm:prSet presAssocID="{5E5EDDB7-115D-4998-A905-7340D642F0BB}" presName="simulatedConn" presStyleLbl="solidFgAcc1" presStyleIdx="0" presStyleCnt="2"/>
      <dgm:spPr/>
    </dgm:pt>
    <dgm:pt modelId="{85692A9D-A1EC-4EBA-8ADD-284FBBE3FFCA}" type="pres">
      <dgm:prSet presAssocID="{5E5EDDB7-115D-4998-A905-7340D642F0BB}" presName="vSp2" presStyleCnt="0"/>
      <dgm:spPr/>
    </dgm:pt>
    <dgm:pt modelId="{785E47D0-8C07-49D1-9229-00ABAFDD6A1C}" type="pres">
      <dgm:prSet presAssocID="{5E5EDDB7-115D-4998-A905-7340D642F0BB}" presName="sibTrans" presStyleCnt="0"/>
      <dgm:spPr/>
    </dgm:pt>
    <dgm:pt modelId="{B6B22332-0282-4D87-95E9-0D5AC8CA7985}" type="pres">
      <dgm:prSet presAssocID="{3F793DE8-5F3D-49DA-8B1C-FC36454725A5}" presName="compositeNode" presStyleCnt="0">
        <dgm:presLayoutVars>
          <dgm:bulletEnabled val="1"/>
        </dgm:presLayoutVars>
      </dgm:prSet>
      <dgm:spPr/>
    </dgm:pt>
    <dgm:pt modelId="{3255A759-E778-4324-9A54-2E59C8249873}" type="pres">
      <dgm:prSet presAssocID="{3F793DE8-5F3D-49DA-8B1C-FC36454725A5}" presName="bgRect" presStyleLbl="node1" presStyleIdx="1" presStyleCnt="3" custScaleX="103449" custScaleY="103224"/>
      <dgm:spPr/>
    </dgm:pt>
    <dgm:pt modelId="{09DE3083-22BC-49CA-8998-63D5804F6559}" type="pres">
      <dgm:prSet presAssocID="{3F793DE8-5F3D-49DA-8B1C-FC36454725A5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47664E43-9A7F-43C5-9448-2B5E1FDF9F44}" type="pres">
      <dgm:prSet presAssocID="{3F793DE8-5F3D-49DA-8B1C-FC36454725A5}" presName="childNode" presStyleLbl="node1" presStyleIdx="1" presStyleCnt="3">
        <dgm:presLayoutVars>
          <dgm:bulletEnabled val="1"/>
        </dgm:presLayoutVars>
      </dgm:prSet>
      <dgm:spPr/>
    </dgm:pt>
    <dgm:pt modelId="{CF61ABA7-7C3B-4831-9CA9-3454BB7015A8}" type="pres">
      <dgm:prSet presAssocID="{E6DE37E5-48A5-48CC-92FE-B3252D3D51A0}" presName="hSp" presStyleCnt="0"/>
      <dgm:spPr/>
    </dgm:pt>
    <dgm:pt modelId="{FAB98378-20C4-4AEF-BF7B-D88C119EEFFF}" type="pres">
      <dgm:prSet presAssocID="{E6DE37E5-48A5-48CC-92FE-B3252D3D51A0}" presName="vProcSp" presStyleCnt="0"/>
      <dgm:spPr/>
    </dgm:pt>
    <dgm:pt modelId="{28C1A782-13F7-47D1-B8E3-1A581AA1025C}" type="pres">
      <dgm:prSet presAssocID="{E6DE37E5-48A5-48CC-92FE-B3252D3D51A0}" presName="vSp1" presStyleCnt="0"/>
      <dgm:spPr/>
    </dgm:pt>
    <dgm:pt modelId="{5060FD6F-8321-422C-9DF2-FCDAAAB5A7E1}" type="pres">
      <dgm:prSet presAssocID="{E6DE37E5-48A5-48CC-92FE-B3252D3D51A0}" presName="simulatedConn" presStyleLbl="solidFgAcc1" presStyleIdx="1" presStyleCnt="2"/>
      <dgm:spPr/>
    </dgm:pt>
    <dgm:pt modelId="{767546E7-D852-4A64-9528-EA7DF014B1D7}" type="pres">
      <dgm:prSet presAssocID="{E6DE37E5-48A5-48CC-92FE-B3252D3D51A0}" presName="vSp2" presStyleCnt="0"/>
      <dgm:spPr/>
    </dgm:pt>
    <dgm:pt modelId="{BC7AC4D0-00E9-4898-9385-5439C480C2AA}" type="pres">
      <dgm:prSet presAssocID="{E6DE37E5-48A5-48CC-92FE-B3252D3D51A0}" presName="sibTrans" presStyleCnt="0"/>
      <dgm:spPr/>
    </dgm:pt>
    <dgm:pt modelId="{3BE3C9B7-51A7-4980-9568-84BCC6AFF1D6}" type="pres">
      <dgm:prSet presAssocID="{1E5904CF-D848-4C3D-A1BA-2AD597A11C05}" presName="compositeNode" presStyleCnt="0">
        <dgm:presLayoutVars>
          <dgm:bulletEnabled val="1"/>
        </dgm:presLayoutVars>
      </dgm:prSet>
      <dgm:spPr/>
    </dgm:pt>
    <dgm:pt modelId="{D7FB35CD-EB8E-47D2-9AAC-F1A5BB581AF1}" type="pres">
      <dgm:prSet presAssocID="{1E5904CF-D848-4C3D-A1BA-2AD597A11C05}" presName="bgRect" presStyleLbl="node1" presStyleIdx="2" presStyleCnt="3"/>
      <dgm:spPr/>
    </dgm:pt>
    <dgm:pt modelId="{90725353-4DAE-4059-BC0F-B428341E79B0}" type="pres">
      <dgm:prSet presAssocID="{1E5904CF-D848-4C3D-A1BA-2AD597A11C05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480343B6-F032-476C-88E5-BF918E05FF79}" type="pres">
      <dgm:prSet presAssocID="{1E5904CF-D848-4C3D-A1BA-2AD597A11C05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403D5514-5D57-485E-8198-7218AEC2A28A}" type="presOf" srcId="{1E5904CF-D848-4C3D-A1BA-2AD597A11C05}" destId="{90725353-4DAE-4059-BC0F-B428341E79B0}" srcOrd="1" destOrd="0" presId="urn:microsoft.com/office/officeart/2005/8/layout/hProcess7"/>
    <dgm:cxn modelId="{C418171B-4A31-4A33-8D20-B25F66DB9889}" type="presOf" srcId="{742E7AA8-AAD6-43DC-B2B0-380523069B47}" destId="{02D8FFD3-D411-488E-89ED-B2FF6AC54CAE}" srcOrd="0" destOrd="0" presId="urn:microsoft.com/office/officeart/2005/8/layout/hProcess7"/>
    <dgm:cxn modelId="{AD069A22-E273-483A-9F99-3C7EAD21C605}" srcId="{1E5904CF-D848-4C3D-A1BA-2AD597A11C05}" destId="{C643DD62-BF15-4BA7-90BE-C3472D3069D6}" srcOrd="0" destOrd="0" parTransId="{ECE29661-8D31-4B94-98B8-AA1BB519DD72}" sibTransId="{764E0D49-0E53-4B51-B3D5-F923659292DC}"/>
    <dgm:cxn modelId="{A102812A-8C56-4D80-BE04-F184DBB956DE}" srcId="{20A4E191-C208-4BDE-96BA-159FAEA375CE}" destId="{742E7AA8-AAD6-43DC-B2B0-380523069B47}" srcOrd="0" destOrd="0" parTransId="{2675997B-78A7-4864-A660-09B4A0D35E11}" sibTransId="{22AE4232-C2AF-4CB8-9D20-7E9857B812BB}"/>
    <dgm:cxn modelId="{D479AD3A-4800-4252-A4ED-99575D2FE62F}" type="presOf" srcId="{20A4E191-C208-4BDE-96BA-159FAEA375CE}" destId="{2C0F4A4F-CA50-4B22-B8BE-572A36F7A656}" srcOrd="1" destOrd="0" presId="urn:microsoft.com/office/officeart/2005/8/layout/hProcess7"/>
    <dgm:cxn modelId="{2C64E362-4667-4D94-84D5-6666755ABD33}" type="presOf" srcId="{C06D862E-6FCB-4630-9E14-DC6F054A3645}" destId="{47664E43-9A7F-43C5-9448-2B5E1FDF9F44}" srcOrd="0" destOrd="0" presId="urn:microsoft.com/office/officeart/2005/8/layout/hProcess7"/>
    <dgm:cxn modelId="{7D45E14E-DBDE-4086-BF62-26B1B49C7F51}" srcId="{726D4795-53FB-42EF-BE88-3D7A1BDD37ED}" destId="{3F793DE8-5F3D-49DA-8B1C-FC36454725A5}" srcOrd="1" destOrd="0" parTransId="{66745069-D698-45A4-84C7-140AFEC9D792}" sibTransId="{E6DE37E5-48A5-48CC-92FE-B3252D3D51A0}"/>
    <dgm:cxn modelId="{66F3F56E-DDFC-49D9-9806-A7E76D80597F}" type="presOf" srcId="{20A4E191-C208-4BDE-96BA-159FAEA375CE}" destId="{5EFF5803-E3BF-4234-9CA4-18A9D71A6A37}" srcOrd="0" destOrd="0" presId="urn:microsoft.com/office/officeart/2005/8/layout/hProcess7"/>
    <dgm:cxn modelId="{9B2F2857-AF9A-4747-9010-C1DC12522732}" type="presOf" srcId="{726D4795-53FB-42EF-BE88-3D7A1BDD37ED}" destId="{5ED8E4CA-618E-4953-A67F-35D68C8D8735}" srcOrd="0" destOrd="0" presId="urn:microsoft.com/office/officeart/2005/8/layout/hProcess7"/>
    <dgm:cxn modelId="{0E2C4181-5449-45E5-AF59-C4976C7B2840}" type="presOf" srcId="{1E5904CF-D848-4C3D-A1BA-2AD597A11C05}" destId="{D7FB35CD-EB8E-47D2-9AAC-F1A5BB581AF1}" srcOrd="0" destOrd="0" presId="urn:microsoft.com/office/officeart/2005/8/layout/hProcess7"/>
    <dgm:cxn modelId="{A3C47286-352B-4FAD-B7D3-740C3E0349D2}" type="presOf" srcId="{3F793DE8-5F3D-49DA-8B1C-FC36454725A5}" destId="{3255A759-E778-4324-9A54-2E59C8249873}" srcOrd="0" destOrd="0" presId="urn:microsoft.com/office/officeart/2005/8/layout/hProcess7"/>
    <dgm:cxn modelId="{F3F1709A-0267-4F04-9FFB-2FD5E354D5AC}" type="presOf" srcId="{C643DD62-BF15-4BA7-90BE-C3472D3069D6}" destId="{480343B6-F032-476C-88E5-BF918E05FF79}" srcOrd="0" destOrd="0" presId="urn:microsoft.com/office/officeart/2005/8/layout/hProcess7"/>
    <dgm:cxn modelId="{FD6AEC9D-8B80-4D48-9A2C-089934495D7D}" srcId="{726D4795-53FB-42EF-BE88-3D7A1BDD37ED}" destId="{1E5904CF-D848-4C3D-A1BA-2AD597A11C05}" srcOrd="2" destOrd="0" parTransId="{8C697196-9954-4B21-8C1D-DCB38C4D4413}" sibTransId="{2A814BD5-319B-434D-9D43-472D0ED774E4}"/>
    <dgm:cxn modelId="{A223169E-FA10-4DC2-9BC2-E457447267A6}" srcId="{3F793DE8-5F3D-49DA-8B1C-FC36454725A5}" destId="{C06D862E-6FCB-4630-9E14-DC6F054A3645}" srcOrd="0" destOrd="0" parTransId="{6584A8CB-C071-4DDE-AD65-10A9B0C95896}" sibTransId="{9785AD65-86FB-4284-9B85-654F12826A7B}"/>
    <dgm:cxn modelId="{6CBCE1B3-B72E-428E-BD6D-6395DC21FB45}" srcId="{726D4795-53FB-42EF-BE88-3D7A1BDD37ED}" destId="{20A4E191-C208-4BDE-96BA-159FAEA375CE}" srcOrd="0" destOrd="0" parTransId="{F3C4C5BF-C7B8-42D8-91CE-47D3DA3617AE}" sibTransId="{5E5EDDB7-115D-4998-A905-7340D642F0BB}"/>
    <dgm:cxn modelId="{40FD25F5-CFDB-4D8E-B2F3-BDE256E19694}" type="presOf" srcId="{3F793DE8-5F3D-49DA-8B1C-FC36454725A5}" destId="{09DE3083-22BC-49CA-8998-63D5804F6559}" srcOrd="1" destOrd="0" presId="urn:microsoft.com/office/officeart/2005/8/layout/hProcess7"/>
    <dgm:cxn modelId="{ABD9BF47-2739-4575-B0AA-261DD24BC892}" type="presParOf" srcId="{5ED8E4CA-618E-4953-A67F-35D68C8D8735}" destId="{E20DD1D5-D95D-4B39-93BF-8B70937EB616}" srcOrd="0" destOrd="0" presId="urn:microsoft.com/office/officeart/2005/8/layout/hProcess7"/>
    <dgm:cxn modelId="{23750230-E51C-4179-812F-06CB0B05D009}" type="presParOf" srcId="{E20DD1D5-D95D-4B39-93BF-8B70937EB616}" destId="{5EFF5803-E3BF-4234-9CA4-18A9D71A6A37}" srcOrd="0" destOrd="0" presId="urn:microsoft.com/office/officeart/2005/8/layout/hProcess7"/>
    <dgm:cxn modelId="{D67EE986-7631-46A7-90C7-01D4EFE4B182}" type="presParOf" srcId="{E20DD1D5-D95D-4B39-93BF-8B70937EB616}" destId="{2C0F4A4F-CA50-4B22-B8BE-572A36F7A656}" srcOrd="1" destOrd="0" presId="urn:microsoft.com/office/officeart/2005/8/layout/hProcess7"/>
    <dgm:cxn modelId="{38E09721-C74C-42C3-BAEB-987B8C06C6CC}" type="presParOf" srcId="{E20DD1D5-D95D-4B39-93BF-8B70937EB616}" destId="{02D8FFD3-D411-488E-89ED-B2FF6AC54CAE}" srcOrd="2" destOrd="0" presId="urn:microsoft.com/office/officeart/2005/8/layout/hProcess7"/>
    <dgm:cxn modelId="{2BD17427-D666-4EC4-B9AF-FAF5C1EB164B}" type="presParOf" srcId="{5ED8E4CA-618E-4953-A67F-35D68C8D8735}" destId="{95AAD1BD-1ED7-45CB-B88D-63907921FA59}" srcOrd="1" destOrd="0" presId="urn:microsoft.com/office/officeart/2005/8/layout/hProcess7"/>
    <dgm:cxn modelId="{8184C2F9-B7F7-49B0-98DC-E6E0B4FCB38B}" type="presParOf" srcId="{5ED8E4CA-618E-4953-A67F-35D68C8D8735}" destId="{C490D065-DA6A-4620-8247-B232F95A55FC}" srcOrd="2" destOrd="0" presId="urn:microsoft.com/office/officeart/2005/8/layout/hProcess7"/>
    <dgm:cxn modelId="{AC5EFE7F-E2D2-4A39-8676-87CD3059CF6F}" type="presParOf" srcId="{C490D065-DA6A-4620-8247-B232F95A55FC}" destId="{EEC95C90-11A5-453D-8AEC-C87FCDC0325B}" srcOrd="0" destOrd="0" presId="urn:microsoft.com/office/officeart/2005/8/layout/hProcess7"/>
    <dgm:cxn modelId="{C4F812EC-77EE-4A0F-8BBB-2506722D3B3A}" type="presParOf" srcId="{C490D065-DA6A-4620-8247-B232F95A55FC}" destId="{CC184BBB-8CF0-4059-9C63-0D1959724F3F}" srcOrd="1" destOrd="0" presId="urn:microsoft.com/office/officeart/2005/8/layout/hProcess7"/>
    <dgm:cxn modelId="{AFC82F11-C8F8-43BA-94B3-FEEDF9EA2D47}" type="presParOf" srcId="{C490D065-DA6A-4620-8247-B232F95A55FC}" destId="{85692A9D-A1EC-4EBA-8ADD-284FBBE3FFCA}" srcOrd="2" destOrd="0" presId="urn:microsoft.com/office/officeart/2005/8/layout/hProcess7"/>
    <dgm:cxn modelId="{B2686C17-9FA7-4F47-877C-CF9605F2F9EC}" type="presParOf" srcId="{5ED8E4CA-618E-4953-A67F-35D68C8D8735}" destId="{785E47D0-8C07-49D1-9229-00ABAFDD6A1C}" srcOrd="3" destOrd="0" presId="urn:microsoft.com/office/officeart/2005/8/layout/hProcess7"/>
    <dgm:cxn modelId="{D25ECBE5-3C46-46E8-8560-103B8563E153}" type="presParOf" srcId="{5ED8E4CA-618E-4953-A67F-35D68C8D8735}" destId="{B6B22332-0282-4D87-95E9-0D5AC8CA7985}" srcOrd="4" destOrd="0" presId="urn:microsoft.com/office/officeart/2005/8/layout/hProcess7"/>
    <dgm:cxn modelId="{B4C4078F-8F21-432A-A36C-9E0DF3F7CE0A}" type="presParOf" srcId="{B6B22332-0282-4D87-95E9-0D5AC8CA7985}" destId="{3255A759-E778-4324-9A54-2E59C8249873}" srcOrd="0" destOrd="0" presId="urn:microsoft.com/office/officeart/2005/8/layout/hProcess7"/>
    <dgm:cxn modelId="{4A5383B2-22F3-48E5-8692-1F9E8862E753}" type="presParOf" srcId="{B6B22332-0282-4D87-95E9-0D5AC8CA7985}" destId="{09DE3083-22BC-49CA-8998-63D5804F6559}" srcOrd="1" destOrd="0" presId="urn:microsoft.com/office/officeart/2005/8/layout/hProcess7"/>
    <dgm:cxn modelId="{241E912C-BDA5-4A0E-9B06-7120CCB56C39}" type="presParOf" srcId="{B6B22332-0282-4D87-95E9-0D5AC8CA7985}" destId="{47664E43-9A7F-43C5-9448-2B5E1FDF9F44}" srcOrd="2" destOrd="0" presId="urn:microsoft.com/office/officeart/2005/8/layout/hProcess7"/>
    <dgm:cxn modelId="{35D12C0B-ED6C-4894-8A28-1A6601351946}" type="presParOf" srcId="{5ED8E4CA-618E-4953-A67F-35D68C8D8735}" destId="{CF61ABA7-7C3B-4831-9CA9-3454BB7015A8}" srcOrd="5" destOrd="0" presId="urn:microsoft.com/office/officeart/2005/8/layout/hProcess7"/>
    <dgm:cxn modelId="{6E4185A9-2E85-46CA-B805-0B0967A1F4C7}" type="presParOf" srcId="{5ED8E4CA-618E-4953-A67F-35D68C8D8735}" destId="{FAB98378-20C4-4AEF-BF7B-D88C119EEFFF}" srcOrd="6" destOrd="0" presId="urn:microsoft.com/office/officeart/2005/8/layout/hProcess7"/>
    <dgm:cxn modelId="{9E0F19AD-BC45-4730-A4D5-FBFDFA03ECD7}" type="presParOf" srcId="{FAB98378-20C4-4AEF-BF7B-D88C119EEFFF}" destId="{28C1A782-13F7-47D1-B8E3-1A581AA1025C}" srcOrd="0" destOrd="0" presId="urn:microsoft.com/office/officeart/2005/8/layout/hProcess7"/>
    <dgm:cxn modelId="{E7DC190C-B4F6-48F9-9008-05099824D2AF}" type="presParOf" srcId="{FAB98378-20C4-4AEF-BF7B-D88C119EEFFF}" destId="{5060FD6F-8321-422C-9DF2-FCDAAAB5A7E1}" srcOrd="1" destOrd="0" presId="urn:microsoft.com/office/officeart/2005/8/layout/hProcess7"/>
    <dgm:cxn modelId="{6C99C55B-ADF5-44A0-95C4-C700D8B6E098}" type="presParOf" srcId="{FAB98378-20C4-4AEF-BF7B-D88C119EEFFF}" destId="{767546E7-D852-4A64-9528-EA7DF014B1D7}" srcOrd="2" destOrd="0" presId="urn:microsoft.com/office/officeart/2005/8/layout/hProcess7"/>
    <dgm:cxn modelId="{C0AEEC91-C066-4B87-BA70-6BC6AA053C76}" type="presParOf" srcId="{5ED8E4CA-618E-4953-A67F-35D68C8D8735}" destId="{BC7AC4D0-00E9-4898-9385-5439C480C2AA}" srcOrd="7" destOrd="0" presId="urn:microsoft.com/office/officeart/2005/8/layout/hProcess7"/>
    <dgm:cxn modelId="{4FA59B45-88BA-4009-B589-D8681F05075A}" type="presParOf" srcId="{5ED8E4CA-618E-4953-A67F-35D68C8D8735}" destId="{3BE3C9B7-51A7-4980-9568-84BCC6AFF1D6}" srcOrd="8" destOrd="0" presId="urn:microsoft.com/office/officeart/2005/8/layout/hProcess7"/>
    <dgm:cxn modelId="{5C6EA0B2-29B1-487C-8CF2-3FBA32330A76}" type="presParOf" srcId="{3BE3C9B7-51A7-4980-9568-84BCC6AFF1D6}" destId="{D7FB35CD-EB8E-47D2-9AAC-F1A5BB581AF1}" srcOrd="0" destOrd="0" presId="urn:microsoft.com/office/officeart/2005/8/layout/hProcess7"/>
    <dgm:cxn modelId="{CBCBED0A-1E25-4B8B-80FE-E0D54E4C4CA3}" type="presParOf" srcId="{3BE3C9B7-51A7-4980-9568-84BCC6AFF1D6}" destId="{90725353-4DAE-4059-BC0F-B428341E79B0}" srcOrd="1" destOrd="0" presId="urn:microsoft.com/office/officeart/2005/8/layout/hProcess7"/>
    <dgm:cxn modelId="{79D5E62E-4245-47BE-8663-61EE58EE6792}" type="presParOf" srcId="{3BE3C9B7-51A7-4980-9568-84BCC6AFF1D6}" destId="{480343B6-F032-476C-88E5-BF918E05FF79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B0E4B5-9E0B-4F4C-BD66-AEA5CD4AABA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356C5D-3772-4503-B979-918B7A16BF33}">
      <dgm:prSet phldrT="[Text]" custT="1"/>
      <dgm:spPr/>
      <dgm:t>
        <a:bodyPr/>
        <a:lstStyle/>
        <a:p>
          <a:pPr algn="ctr"/>
          <a:r>
            <a:rPr lang="en-US" sz="1050" dirty="0" err="1"/>
            <a:t>Comunicación</a:t>
          </a:r>
          <a:r>
            <a:rPr lang="en-US" sz="1050" dirty="0"/>
            <a:t> del </a:t>
          </a:r>
          <a:r>
            <a:rPr lang="en-US" sz="1050" dirty="0" err="1"/>
            <a:t>inicio</a:t>
          </a:r>
          <a:endParaRPr lang="en-US" sz="1050" dirty="0"/>
        </a:p>
      </dgm:t>
    </dgm:pt>
    <dgm:pt modelId="{096B6FCC-74EA-421C-B328-526332EF7E66}" type="parTrans" cxnId="{EB05DEDD-97E2-4ACA-926A-BF86CDE08EB0}">
      <dgm:prSet/>
      <dgm:spPr/>
      <dgm:t>
        <a:bodyPr/>
        <a:lstStyle/>
        <a:p>
          <a:endParaRPr lang="en-US"/>
        </a:p>
      </dgm:t>
    </dgm:pt>
    <dgm:pt modelId="{430365E6-BF17-47B1-812A-85CB9B0F56DC}" type="sibTrans" cxnId="{EB05DEDD-97E2-4ACA-926A-BF86CDE08EB0}">
      <dgm:prSet/>
      <dgm:spPr/>
      <dgm:t>
        <a:bodyPr/>
        <a:lstStyle/>
        <a:p>
          <a:endParaRPr lang="en-US"/>
        </a:p>
      </dgm:t>
    </dgm:pt>
    <dgm:pt modelId="{864DC51B-CC40-41D3-A0D9-518F0AB4C9D5}">
      <dgm:prSet phldrT="[Text]" custT="1"/>
      <dgm:spPr/>
      <dgm:t>
        <a:bodyPr/>
        <a:lstStyle/>
        <a:p>
          <a:endParaRPr lang="en-US" sz="1050" dirty="0"/>
        </a:p>
        <a:p>
          <a:r>
            <a:rPr lang="en-US" sz="1050" dirty="0" err="1"/>
            <a:t>Regularización</a:t>
          </a:r>
          <a:endParaRPr lang="en-US" sz="1050" dirty="0"/>
        </a:p>
      </dgm:t>
    </dgm:pt>
    <dgm:pt modelId="{9A0CF541-9454-4D91-844F-68BC79F24B0F}" type="parTrans" cxnId="{F5CD0C83-1BA9-4738-BB76-3EC8F491D325}">
      <dgm:prSet/>
      <dgm:spPr/>
      <dgm:t>
        <a:bodyPr/>
        <a:lstStyle/>
        <a:p>
          <a:endParaRPr lang="en-US"/>
        </a:p>
      </dgm:t>
    </dgm:pt>
    <dgm:pt modelId="{CCAB75DF-EFC2-4DCC-97A8-314546C873D7}" type="sibTrans" cxnId="{F5CD0C83-1BA9-4738-BB76-3EC8F491D325}">
      <dgm:prSet/>
      <dgm:spPr/>
      <dgm:t>
        <a:bodyPr/>
        <a:lstStyle/>
        <a:p>
          <a:endParaRPr lang="en-US"/>
        </a:p>
      </dgm:t>
    </dgm:pt>
    <dgm:pt modelId="{CEE99431-0DB1-4457-BD9B-8CC9EFECD5C7}">
      <dgm:prSet phldrT="[Text]" custT="1"/>
      <dgm:spPr/>
      <dgm:t>
        <a:bodyPr/>
        <a:lstStyle/>
        <a:p>
          <a:endParaRPr lang="en-US" sz="1050" dirty="0"/>
        </a:p>
        <a:p>
          <a:r>
            <a:rPr lang="en-US" sz="1050" dirty="0" err="1"/>
            <a:t>Resolución</a:t>
          </a:r>
          <a:r>
            <a:rPr lang="en-US" sz="1050" dirty="0"/>
            <a:t>  </a:t>
          </a:r>
        </a:p>
        <a:p>
          <a:r>
            <a:rPr lang="en-US" sz="1050" dirty="0"/>
            <a:t>que </a:t>
          </a:r>
          <a:r>
            <a:rPr lang="en-US" sz="1050" dirty="0" err="1"/>
            <a:t>atiende</a:t>
          </a:r>
          <a:r>
            <a:rPr lang="en-US" sz="1050" dirty="0"/>
            <a:t> la </a:t>
          </a:r>
          <a:r>
            <a:rPr lang="en-US" sz="1050" dirty="0" err="1"/>
            <a:t>revocatoria</a:t>
          </a:r>
          <a:endParaRPr lang="en-US" sz="1050" dirty="0"/>
        </a:p>
      </dgm:t>
    </dgm:pt>
    <dgm:pt modelId="{BBC3881C-E837-4EC1-8BD1-D9B14861F137}" type="parTrans" cxnId="{2727A773-576B-4880-AFB2-810343E94DF9}">
      <dgm:prSet/>
      <dgm:spPr/>
      <dgm:t>
        <a:bodyPr/>
        <a:lstStyle/>
        <a:p>
          <a:endParaRPr lang="en-US"/>
        </a:p>
      </dgm:t>
    </dgm:pt>
    <dgm:pt modelId="{89A7C090-9169-46F9-963F-CDD0AEC00D6C}" type="sibTrans" cxnId="{2727A773-576B-4880-AFB2-810343E94DF9}">
      <dgm:prSet/>
      <dgm:spPr/>
      <dgm:t>
        <a:bodyPr/>
        <a:lstStyle/>
        <a:p>
          <a:endParaRPr lang="en-US"/>
        </a:p>
      </dgm:t>
    </dgm:pt>
    <dgm:pt modelId="{61050A96-CFDE-4C00-966A-6E0A7C2D4D9C}">
      <dgm:prSet custT="1"/>
      <dgm:spPr/>
      <dgm:t>
        <a:bodyPr/>
        <a:lstStyle/>
        <a:p>
          <a:endParaRPr lang="en-US" sz="1000" dirty="0"/>
        </a:p>
        <a:p>
          <a:endParaRPr lang="en-US" sz="1000" dirty="0"/>
        </a:p>
        <a:p>
          <a:r>
            <a:rPr lang="en-US" sz="1000" dirty="0" err="1"/>
            <a:t>Traslado</a:t>
          </a:r>
          <a:r>
            <a:rPr lang="en-US" sz="1000" dirty="0"/>
            <a:t> de</a:t>
          </a:r>
        </a:p>
        <a:p>
          <a:r>
            <a:rPr lang="en-US" sz="1000" dirty="0"/>
            <a:t> Cargos y </a:t>
          </a:r>
          <a:r>
            <a:rPr lang="en-US" sz="1000" dirty="0" err="1"/>
            <a:t>Observaciones</a:t>
          </a:r>
          <a:endParaRPr lang="en-US" sz="1000" dirty="0"/>
        </a:p>
      </dgm:t>
    </dgm:pt>
    <dgm:pt modelId="{4F403E0F-2E9A-4D68-B9F2-AC799980EEEA}" type="parTrans" cxnId="{E3A39D15-2EF4-41D0-8AE5-640F5E8240C3}">
      <dgm:prSet/>
      <dgm:spPr/>
      <dgm:t>
        <a:bodyPr/>
        <a:lstStyle/>
        <a:p>
          <a:endParaRPr lang="en-US"/>
        </a:p>
      </dgm:t>
    </dgm:pt>
    <dgm:pt modelId="{36BCA69C-3837-4FEC-B6C4-5A3744A8E5CB}" type="sibTrans" cxnId="{E3A39D15-2EF4-41D0-8AE5-640F5E8240C3}">
      <dgm:prSet/>
      <dgm:spPr/>
      <dgm:t>
        <a:bodyPr/>
        <a:lstStyle/>
        <a:p>
          <a:endParaRPr lang="en-US"/>
        </a:p>
      </dgm:t>
    </dgm:pt>
    <dgm:pt modelId="{00512B94-083D-4A75-B811-FDD033F72686}">
      <dgm:prSet custT="1"/>
      <dgm:spPr/>
      <dgm:t>
        <a:bodyPr/>
        <a:lstStyle/>
        <a:p>
          <a:endParaRPr lang="en-US" sz="1050" dirty="0"/>
        </a:p>
        <a:p>
          <a:endParaRPr lang="en-US" sz="1050" dirty="0"/>
        </a:p>
        <a:p>
          <a:endParaRPr lang="en-US" sz="1050" dirty="0"/>
        </a:p>
        <a:p>
          <a:r>
            <a:rPr lang="en-US" sz="1050" dirty="0" err="1"/>
            <a:t>Resolución</a:t>
          </a:r>
          <a:r>
            <a:rPr lang="en-US" sz="1050" dirty="0"/>
            <a:t> </a:t>
          </a:r>
          <a:r>
            <a:rPr lang="en-US" sz="1050" dirty="0" err="1"/>
            <a:t>Determinativa</a:t>
          </a:r>
          <a:endParaRPr lang="en-US" sz="1050" dirty="0"/>
        </a:p>
      </dgm:t>
    </dgm:pt>
    <dgm:pt modelId="{77CB7665-EB61-4979-A305-DA8ADB78BFDA}" type="parTrans" cxnId="{CF0245EE-5E87-4135-80DD-B2DE18BA656E}">
      <dgm:prSet/>
      <dgm:spPr/>
      <dgm:t>
        <a:bodyPr/>
        <a:lstStyle/>
        <a:p>
          <a:endParaRPr lang="en-US"/>
        </a:p>
      </dgm:t>
    </dgm:pt>
    <dgm:pt modelId="{358AB8D7-1EB7-40E9-B995-FBA333D337F3}" type="sibTrans" cxnId="{CF0245EE-5E87-4135-80DD-B2DE18BA656E}">
      <dgm:prSet/>
      <dgm:spPr/>
      <dgm:t>
        <a:bodyPr/>
        <a:lstStyle/>
        <a:p>
          <a:endParaRPr lang="en-US"/>
        </a:p>
      </dgm:t>
    </dgm:pt>
    <dgm:pt modelId="{C05DFBA3-6D24-4692-A8AD-65449CDD9DDD}">
      <dgm:prSet phldrT="[Text]" custScaleX="99969" custLinFactNeighborX="-32054" custLinFactNeighborY="2655"/>
      <dgm:spPr/>
      <dgm:t>
        <a:bodyPr/>
        <a:lstStyle/>
        <a:p>
          <a:endParaRPr lang="en-US"/>
        </a:p>
      </dgm:t>
    </dgm:pt>
    <dgm:pt modelId="{2DF8DC02-E73F-47A7-929A-0FA140B7327E}" type="parTrans" cxnId="{298E86CA-23C5-4B6A-B083-01D5F8F66B70}">
      <dgm:prSet/>
      <dgm:spPr/>
      <dgm:t>
        <a:bodyPr/>
        <a:lstStyle/>
        <a:p>
          <a:endParaRPr lang="en-US"/>
        </a:p>
      </dgm:t>
    </dgm:pt>
    <dgm:pt modelId="{C6B2FDFA-0C14-4AA7-AFC0-74941ACDF237}" type="sibTrans" cxnId="{298E86CA-23C5-4B6A-B083-01D5F8F66B70}">
      <dgm:prSet/>
      <dgm:spPr/>
      <dgm:t>
        <a:bodyPr/>
        <a:lstStyle/>
        <a:p>
          <a:endParaRPr lang="en-US"/>
        </a:p>
      </dgm:t>
    </dgm:pt>
    <dgm:pt modelId="{EA7E9BCA-320B-4D08-A56C-9580216047F0}" type="pres">
      <dgm:prSet presAssocID="{7FB0E4B5-9E0B-4F4C-BD66-AEA5CD4AABA5}" presName="arrowDiagram" presStyleCnt="0">
        <dgm:presLayoutVars>
          <dgm:chMax val="5"/>
          <dgm:dir/>
          <dgm:resizeHandles val="exact"/>
        </dgm:presLayoutVars>
      </dgm:prSet>
      <dgm:spPr/>
    </dgm:pt>
    <dgm:pt modelId="{53537144-70D2-4EA8-A77A-ED43A7203E2E}" type="pres">
      <dgm:prSet presAssocID="{7FB0E4B5-9E0B-4F4C-BD66-AEA5CD4AABA5}" presName="arrow" presStyleLbl="bgShp" presStyleIdx="0" presStyleCnt="1" custScaleX="125511" custLinFactNeighborX="-228" custLinFactNeighborY="1480"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</dgm:pt>
    <dgm:pt modelId="{CD8BE603-F637-42C4-A54F-7E4C3FAE03F8}" type="pres">
      <dgm:prSet presAssocID="{7FB0E4B5-9E0B-4F4C-BD66-AEA5CD4AABA5}" presName="arrowDiagram5" presStyleCnt="0"/>
      <dgm:spPr/>
    </dgm:pt>
    <dgm:pt modelId="{37971813-FC4C-4691-9763-164A2B617899}" type="pres">
      <dgm:prSet presAssocID="{7B356C5D-3772-4503-B979-918B7A16BF33}" presName="bullet5a" presStyleLbl="node1" presStyleIdx="0" presStyleCnt="5" custScaleX="133779" custScaleY="120663" custLinFactX="-300000" custLinFactY="100000" custLinFactNeighborX="-394251" custLinFactNeighborY="139527"/>
      <dgm:spPr>
        <a:solidFill>
          <a:srgbClr val="FF0000"/>
        </a:solidFill>
      </dgm:spPr>
    </dgm:pt>
    <dgm:pt modelId="{52F9C2D2-59B3-4E8C-B08C-AC131671F9C5}" type="pres">
      <dgm:prSet presAssocID="{7B356C5D-3772-4503-B979-918B7A16BF33}" presName="textBox5a" presStyleLbl="revTx" presStyleIdx="0" presStyleCnt="5" custAng="19165318" custScaleX="82415" custScaleY="88746" custLinFactX="-10535" custLinFactNeighborX="-100000" custLinFactNeighborY="61721">
        <dgm:presLayoutVars>
          <dgm:bulletEnabled val="1"/>
        </dgm:presLayoutVars>
      </dgm:prSet>
      <dgm:spPr/>
    </dgm:pt>
    <dgm:pt modelId="{24FD8C31-104D-4A81-9C93-AD3E7E35A7DB}" type="pres">
      <dgm:prSet presAssocID="{864DC51B-CC40-41D3-A0D9-518F0AB4C9D5}" presName="bullet5b" presStyleLbl="node1" presStyleIdx="1" presStyleCnt="5" custScaleX="134639" custScaleY="136788" custLinFactX="28140" custLinFactY="-43770" custLinFactNeighborX="100000" custLinFactNeighborY="-100000"/>
      <dgm:spPr>
        <a:solidFill>
          <a:srgbClr val="FF0000"/>
        </a:solidFill>
      </dgm:spPr>
    </dgm:pt>
    <dgm:pt modelId="{7868247F-CAAC-48DD-A8DB-10B948E0F19A}" type="pres">
      <dgm:prSet presAssocID="{864DC51B-CC40-41D3-A0D9-518F0AB4C9D5}" presName="textBox5b" presStyleLbl="revTx" presStyleIdx="1" presStyleCnt="5" custAng="20415606" custScaleX="74260" custScaleY="87411" custLinFactNeighborX="5076" custLinFactNeighborY="-13837">
        <dgm:presLayoutVars>
          <dgm:bulletEnabled val="1"/>
        </dgm:presLayoutVars>
      </dgm:prSet>
      <dgm:spPr/>
    </dgm:pt>
    <dgm:pt modelId="{A106187F-8707-4BE8-B1C4-078AD7D8D765}" type="pres">
      <dgm:prSet presAssocID="{61050A96-CFDE-4C00-966A-6E0A7C2D4D9C}" presName="bullet5c" presStyleLbl="node1" presStyleIdx="2" presStyleCnt="5" custScaleX="124057" custScaleY="116851" custLinFactX="92250" custLinFactNeighborX="100000" custLinFactNeighborY="-71842"/>
      <dgm:spPr>
        <a:solidFill>
          <a:srgbClr val="924D2E"/>
        </a:solidFill>
      </dgm:spPr>
    </dgm:pt>
    <dgm:pt modelId="{18BF3E7B-28D8-4AE2-B295-FB0316B7CA8C}" type="pres">
      <dgm:prSet presAssocID="{61050A96-CFDE-4C00-966A-6E0A7C2D4D9C}" presName="textBox5c" presStyleLbl="revTx" presStyleIdx="2" presStyleCnt="5" custAng="20736785" custScaleX="61310" custScaleY="66510" custLinFactNeighborX="-36798" custLinFactNeighborY="-12727">
        <dgm:presLayoutVars>
          <dgm:bulletEnabled val="1"/>
        </dgm:presLayoutVars>
      </dgm:prSet>
      <dgm:spPr/>
    </dgm:pt>
    <dgm:pt modelId="{9217702D-3B19-4A30-BBC5-EAC57C68FAE9}" type="pres">
      <dgm:prSet presAssocID="{00512B94-083D-4A75-B811-FDD033F72686}" presName="bullet5d" presStyleLbl="node1" presStyleIdx="3" presStyleCnt="5" custLinFactX="106360" custLinFactNeighborX="200000" custLinFactNeighborY="-51268"/>
      <dgm:spPr>
        <a:solidFill>
          <a:srgbClr val="00B050"/>
        </a:solidFill>
      </dgm:spPr>
    </dgm:pt>
    <dgm:pt modelId="{76852C46-F3C2-4823-BD2B-4EF29E9062B5}" type="pres">
      <dgm:prSet presAssocID="{00512B94-083D-4A75-B811-FDD033F72686}" presName="textBox5d" presStyleLbl="revTx" presStyleIdx="3" presStyleCnt="5" custAng="21000450" custScaleX="71213" custScaleY="61831" custLinFactNeighborX="-34082" custLinFactNeighborY="-17373">
        <dgm:presLayoutVars>
          <dgm:bulletEnabled val="1"/>
        </dgm:presLayoutVars>
      </dgm:prSet>
      <dgm:spPr/>
    </dgm:pt>
    <dgm:pt modelId="{03D79C43-7360-4629-AC59-DDEB7609CDD0}" type="pres">
      <dgm:prSet presAssocID="{CEE99431-0DB1-4457-BD9B-8CC9EFECD5C7}" presName="bullet5e" presStyleLbl="node1" presStyleIdx="4" presStyleCnt="5" custScaleX="96715" custScaleY="88659" custLinFactX="30839" custLinFactNeighborX="100000" custLinFactNeighborY="-8006"/>
      <dgm:spPr>
        <a:solidFill>
          <a:srgbClr val="FFFF00"/>
        </a:solidFill>
      </dgm:spPr>
    </dgm:pt>
    <dgm:pt modelId="{F8ECA294-A945-408D-9E9F-29A312F078EF}" type="pres">
      <dgm:prSet presAssocID="{CEE99431-0DB1-4457-BD9B-8CC9EFECD5C7}" presName="textBox5e" presStyleLbl="revTx" presStyleIdx="4" presStyleCnt="5" custAng="21232441" custScaleX="86289" custScaleY="77470" custLinFactNeighborX="-28146" custLinFactNeighborY="2348">
        <dgm:presLayoutVars>
          <dgm:bulletEnabled val="1"/>
        </dgm:presLayoutVars>
      </dgm:prSet>
      <dgm:spPr/>
    </dgm:pt>
  </dgm:ptLst>
  <dgm:cxnLst>
    <dgm:cxn modelId="{E3A39D15-2EF4-41D0-8AE5-640F5E8240C3}" srcId="{7FB0E4B5-9E0B-4F4C-BD66-AEA5CD4AABA5}" destId="{61050A96-CFDE-4C00-966A-6E0A7C2D4D9C}" srcOrd="2" destOrd="0" parTransId="{4F403E0F-2E9A-4D68-B9F2-AC799980EEEA}" sibTransId="{36BCA69C-3837-4FEC-B6C4-5A3744A8E5CB}"/>
    <dgm:cxn modelId="{26B85C2D-DD91-43FC-BA27-D29921F3D662}" type="presOf" srcId="{7B356C5D-3772-4503-B979-918B7A16BF33}" destId="{52F9C2D2-59B3-4E8C-B08C-AC131671F9C5}" srcOrd="0" destOrd="0" presId="urn:microsoft.com/office/officeart/2005/8/layout/arrow2"/>
    <dgm:cxn modelId="{4872D442-5D59-4C96-9E44-93A6FFAFDFD9}" type="presOf" srcId="{61050A96-CFDE-4C00-966A-6E0A7C2D4D9C}" destId="{18BF3E7B-28D8-4AE2-B295-FB0316B7CA8C}" srcOrd="0" destOrd="0" presId="urn:microsoft.com/office/officeart/2005/8/layout/arrow2"/>
    <dgm:cxn modelId="{4BC18767-6C1B-40D4-BB20-D74D8D432911}" type="presOf" srcId="{7FB0E4B5-9E0B-4F4C-BD66-AEA5CD4AABA5}" destId="{EA7E9BCA-320B-4D08-A56C-9580216047F0}" srcOrd="0" destOrd="0" presId="urn:microsoft.com/office/officeart/2005/8/layout/arrow2"/>
    <dgm:cxn modelId="{FCAA8A6E-50EA-49C4-8C77-EE0B19430FE1}" type="presOf" srcId="{CEE99431-0DB1-4457-BD9B-8CC9EFECD5C7}" destId="{F8ECA294-A945-408D-9E9F-29A312F078EF}" srcOrd="0" destOrd="0" presId="urn:microsoft.com/office/officeart/2005/8/layout/arrow2"/>
    <dgm:cxn modelId="{2727A773-576B-4880-AFB2-810343E94DF9}" srcId="{7FB0E4B5-9E0B-4F4C-BD66-AEA5CD4AABA5}" destId="{CEE99431-0DB1-4457-BD9B-8CC9EFECD5C7}" srcOrd="4" destOrd="0" parTransId="{BBC3881C-E837-4EC1-8BD1-D9B14861F137}" sibTransId="{89A7C090-9169-46F9-963F-CDD0AEC00D6C}"/>
    <dgm:cxn modelId="{F5CD0C83-1BA9-4738-BB76-3EC8F491D325}" srcId="{7FB0E4B5-9E0B-4F4C-BD66-AEA5CD4AABA5}" destId="{864DC51B-CC40-41D3-A0D9-518F0AB4C9D5}" srcOrd="1" destOrd="0" parTransId="{9A0CF541-9454-4D91-844F-68BC79F24B0F}" sibTransId="{CCAB75DF-EFC2-4DCC-97A8-314546C873D7}"/>
    <dgm:cxn modelId="{2022098F-DA6C-438D-B93F-F81B6FAF2685}" type="presOf" srcId="{864DC51B-CC40-41D3-A0D9-518F0AB4C9D5}" destId="{7868247F-CAAC-48DD-A8DB-10B948E0F19A}" srcOrd="0" destOrd="0" presId="urn:microsoft.com/office/officeart/2005/8/layout/arrow2"/>
    <dgm:cxn modelId="{2002B8A9-96FB-4BEE-9E14-F0BB43E36E76}" type="presOf" srcId="{00512B94-083D-4A75-B811-FDD033F72686}" destId="{76852C46-F3C2-4823-BD2B-4EF29E9062B5}" srcOrd="0" destOrd="0" presId="urn:microsoft.com/office/officeart/2005/8/layout/arrow2"/>
    <dgm:cxn modelId="{298E86CA-23C5-4B6A-B083-01D5F8F66B70}" srcId="{7FB0E4B5-9E0B-4F4C-BD66-AEA5CD4AABA5}" destId="{C05DFBA3-6D24-4692-A8AD-65449CDD9DDD}" srcOrd="5" destOrd="0" parTransId="{2DF8DC02-E73F-47A7-929A-0FA140B7327E}" sibTransId="{C6B2FDFA-0C14-4AA7-AFC0-74941ACDF237}"/>
    <dgm:cxn modelId="{EB05DEDD-97E2-4ACA-926A-BF86CDE08EB0}" srcId="{7FB0E4B5-9E0B-4F4C-BD66-AEA5CD4AABA5}" destId="{7B356C5D-3772-4503-B979-918B7A16BF33}" srcOrd="0" destOrd="0" parTransId="{096B6FCC-74EA-421C-B328-526332EF7E66}" sibTransId="{430365E6-BF17-47B1-812A-85CB9B0F56DC}"/>
    <dgm:cxn modelId="{CF0245EE-5E87-4135-80DD-B2DE18BA656E}" srcId="{7FB0E4B5-9E0B-4F4C-BD66-AEA5CD4AABA5}" destId="{00512B94-083D-4A75-B811-FDD033F72686}" srcOrd="3" destOrd="0" parTransId="{77CB7665-EB61-4979-A305-DA8ADB78BFDA}" sibTransId="{358AB8D7-1EB7-40E9-B995-FBA333D337F3}"/>
    <dgm:cxn modelId="{C267F6C0-E3FA-403A-A5A3-FEA3840CBA51}" type="presParOf" srcId="{EA7E9BCA-320B-4D08-A56C-9580216047F0}" destId="{53537144-70D2-4EA8-A77A-ED43A7203E2E}" srcOrd="0" destOrd="0" presId="urn:microsoft.com/office/officeart/2005/8/layout/arrow2"/>
    <dgm:cxn modelId="{BEAB89F1-C3E6-47AE-B279-EDAF4591C5F4}" type="presParOf" srcId="{EA7E9BCA-320B-4D08-A56C-9580216047F0}" destId="{CD8BE603-F637-42C4-A54F-7E4C3FAE03F8}" srcOrd="1" destOrd="0" presId="urn:microsoft.com/office/officeart/2005/8/layout/arrow2"/>
    <dgm:cxn modelId="{C3003CF1-AE82-40BE-A693-CB253C2C2BF3}" type="presParOf" srcId="{CD8BE603-F637-42C4-A54F-7E4C3FAE03F8}" destId="{37971813-FC4C-4691-9763-164A2B617899}" srcOrd="0" destOrd="0" presId="urn:microsoft.com/office/officeart/2005/8/layout/arrow2"/>
    <dgm:cxn modelId="{AFA25837-DF7C-4EAC-8354-30B8FE9AA433}" type="presParOf" srcId="{CD8BE603-F637-42C4-A54F-7E4C3FAE03F8}" destId="{52F9C2D2-59B3-4E8C-B08C-AC131671F9C5}" srcOrd="1" destOrd="0" presId="urn:microsoft.com/office/officeart/2005/8/layout/arrow2"/>
    <dgm:cxn modelId="{041AADF1-4282-4DDC-8ED4-819675743B9E}" type="presParOf" srcId="{CD8BE603-F637-42C4-A54F-7E4C3FAE03F8}" destId="{24FD8C31-104D-4A81-9C93-AD3E7E35A7DB}" srcOrd="2" destOrd="0" presId="urn:microsoft.com/office/officeart/2005/8/layout/arrow2"/>
    <dgm:cxn modelId="{E2BCA027-FB89-48EA-8378-74F8571F66C7}" type="presParOf" srcId="{CD8BE603-F637-42C4-A54F-7E4C3FAE03F8}" destId="{7868247F-CAAC-48DD-A8DB-10B948E0F19A}" srcOrd="3" destOrd="0" presId="urn:microsoft.com/office/officeart/2005/8/layout/arrow2"/>
    <dgm:cxn modelId="{B3884A8B-7BBD-4DA5-82D6-56BB8A3E6540}" type="presParOf" srcId="{CD8BE603-F637-42C4-A54F-7E4C3FAE03F8}" destId="{A106187F-8707-4BE8-B1C4-078AD7D8D765}" srcOrd="4" destOrd="0" presId="urn:microsoft.com/office/officeart/2005/8/layout/arrow2"/>
    <dgm:cxn modelId="{780762A8-5B0E-47B2-A45A-98ECBED305B6}" type="presParOf" srcId="{CD8BE603-F637-42C4-A54F-7E4C3FAE03F8}" destId="{18BF3E7B-28D8-4AE2-B295-FB0316B7CA8C}" srcOrd="5" destOrd="0" presId="urn:microsoft.com/office/officeart/2005/8/layout/arrow2"/>
    <dgm:cxn modelId="{8B7F4464-EC32-44FF-AD6A-7AF3118E05A4}" type="presParOf" srcId="{CD8BE603-F637-42C4-A54F-7E4C3FAE03F8}" destId="{9217702D-3B19-4A30-BBC5-EAC57C68FAE9}" srcOrd="6" destOrd="0" presId="urn:microsoft.com/office/officeart/2005/8/layout/arrow2"/>
    <dgm:cxn modelId="{6ECE7AAC-BF68-485F-9D8D-7B7989ACA661}" type="presParOf" srcId="{CD8BE603-F637-42C4-A54F-7E4C3FAE03F8}" destId="{76852C46-F3C2-4823-BD2B-4EF29E9062B5}" srcOrd="7" destOrd="0" presId="urn:microsoft.com/office/officeart/2005/8/layout/arrow2"/>
    <dgm:cxn modelId="{36E73949-9A0A-48D2-9C45-689FF98C52C4}" type="presParOf" srcId="{CD8BE603-F637-42C4-A54F-7E4C3FAE03F8}" destId="{03D79C43-7360-4629-AC59-DDEB7609CDD0}" srcOrd="8" destOrd="0" presId="urn:microsoft.com/office/officeart/2005/8/layout/arrow2"/>
    <dgm:cxn modelId="{82B0CF36-7A7D-423A-9CE0-3EED4D723F5E}" type="presParOf" srcId="{CD8BE603-F637-42C4-A54F-7E4C3FAE03F8}" destId="{F8ECA294-A945-408D-9E9F-29A312F078E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FB0E4B5-9E0B-4F4C-BD66-AEA5CD4AABA5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356C5D-3772-4503-B979-918B7A16BF33}">
      <dgm:prSet phldrT="[Text]" custT="1"/>
      <dgm:spPr/>
      <dgm:t>
        <a:bodyPr/>
        <a:lstStyle/>
        <a:p>
          <a:pPr algn="ctr"/>
          <a:r>
            <a:rPr lang="en-US" sz="1200" dirty="0" err="1">
              <a:solidFill>
                <a:srgbClr val="FF0000"/>
              </a:solidFill>
            </a:rPr>
            <a:t>Cometida</a:t>
          </a:r>
          <a:r>
            <a:rPr lang="en-US" sz="1200" dirty="0">
              <a:solidFill>
                <a:srgbClr val="FF0000"/>
              </a:solidFill>
            </a:rPr>
            <a:t> la </a:t>
          </a:r>
          <a:r>
            <a:rPr lang="en-US" sz="1200" dirty="0" err="1">
              <a:solidFill>
                <a:srgbClr val="FF0000"/>
              </a:solidFill>
            </a:rPr>
            <a:t>infracción</a:t>
          </a:r>
          <a:r>
            <a:rPr lang="en-US" sz="1200" dirty="0">
              <a:solidFill>
                <a:srgbClr val="FF0000"/>
              </a:solidFill>
            </a:rPr>
            <a:t> </a:t>
          </a:r>
          <a:r>
            <a:rPr lang="en-US" sz="1200" dirty="0" err="1">
              <a:solidFill>
                <a:srgbClr val="FF0000"/>
              </a:solidFill>
            </a:rPr>
            <a:t>Administrativa</a:t>
          </a:r>
          <a:endParaRPr lang="en-US" sz="1200" dirty="0">
            <a:solidFill>
              <a:srgbClr val="FF0000"/>
            </a:solidFill>
          </a:endParaRPr>
        </a:p>
      </dgm:t>
    </dgm:pt>
    <dgm:pt modelId="{096B6FCC-74EA-421C-B328-526332EF7E66}" type="parTrans" cxnId="{EB05DEDD-97E2-4ACA-926A-BF86CDE08EB0}">
      <dgm:prSet/>
      <dgm:spPr/>
      <dgm:t>
        <a:bodyPr/>
        <a:lstStyle/>
        <a:p>
          <a:endParaRPr lang="en-US"/>
        </a:p>
      </dgm:t>
    </dgm:pt>
    <dgm:pt modelId="{430365E6-BF17-47B1-812A-85CB9B0F56DC}" type="sibTrans" cxnId="{EB05DEDD-97E2-4ACA-926A-BF86CDE08EB0}">
      <dgm:prSet/>
      <dgm:spPr/>
      <dgm:t>
        <a:bodyPr/>
        <a:lstStyle/>
        <a:p>
          <a:endParaRPr lang="en-US"/>
        </a:p>
      </dgm:t>
    </dgm:pt>
    <dgm:pt modelId="{864DC51B-CC40-41D3-A0D9-518F0AB4C9D5}">
      <dgm:prSet phldrT="[Text]" custT="1"/>
      <dgm:spPr/>
      <dgm:t>
        <a:bodyPr/>
        <a:lstStyle/>
        <a:p>
          <a:endParaRPr lang="en-US" sz="1050" dirty="0"/>
        </a:p>
        <a:p>
          <a:r>
            <a:rPr lang="en-US" sz="1050" dirty="0" err="1"/>
            <a:t>Propuesta</a:t>
          </a:r>
          <a:r>
            <a:rPr lang="en-US" sz="1050" dirty="0"/>
            <a:t> </a:t>
          </a:r>
          <a:r>
            <a:rPr lang="en-US" sz="1050" dirty="0" err="1"/>
            <a:t>Motivada</a:t>
          </a:r>
          <a:endParaRPr lang="en-US" sz="1050" dirty="0"/>
        </a:p>
      </dgm:t>
    </dgm:pt>
    <dgm:pt modelId="{9A0CF541-9454-4D91-844F-68BC79F24B0F}" type="parTrans" cxnId="{F5CD0C83-1BA9-4738-BB76-3EC8F491D325}">
      <dgm:prSet/>
      <dgm:spPr/>
      <dgm:t>
        <a:bodyPr/>
        <a:lstStyle/>
        <a:p>
          <a:endParaRPr lang="en-US"/>
        </a:p>
      </dgm:t>
    </dgm:pt>
    <dgm:pt modelId="{CCAB75DF-EFC2-4DCC-97A8-314546C873D7}" type="sibTrans" cxnId="{F5CD0C83-1BA9-4738-BB76-3EC8F491D325}">
      <dgm:prSet/>
      <dgm:spPr/>
      <dgm:t>
        <a:bodyPr/>
        <a:lstStyle/>
        <a:p>
          <a:endParaRPr lang="en-US"/>
        </a:p>
      </dgm:t>
    </dgm:pt>
    <dgm:pt modelId="{CEE99431-0DB1-4457-BD9B-8CC9EFECD5C7}">
      <dgm:prSet phldrT="[Text]" custT="1"/>
      <dgm:spPr/>
      <dgm:t>
        <a:bodyPr/>
        <a:lstStyle/>
        <a:p>
          <a:endParaRPr lang="en-US" sz="1050" dirty="0"/>
        </a:p>
        <a:p>
          <a:r>
            <a:rPr lang="en-US" sz="1050" dirty="0" err="1"/>
            <a:t>Remisión</a:t>
          </a:r>
          <a:r>
            <a:rPr lang="en-US" sz="1050" dirty="0"/>
            <a:t> a TFA</a:t>
          </a:r>
        </a:p>
      </dgm:t>
    </dgm:pt>
    <dgm:pt modelId="{BBC3881C-E837-4EC1-8BD1-D9B14861F137}" type="parTrans" cxnId="{2727A773-576B-4880-AFB2-810343E94DF9}">
      <dgm:prSet/>
      <dgm:spPr/>
      <dgm:t>
        <a:bodyPr/>
        <a:lstStyle/>
        <a:p>
          <a:endParaRPr lang="en-US"/>
        </a:p>
      </dgm:t>
    </dgm:pt>
    <dgm:pt modelId="{89A7C090-9169-46F9-963F-CDD0AEC00D6C}" type="sibTrans" cxnId="{2727A773-576B-4880-AFB2-810343E94DF9}">
      <dgm:prSet/>
      <dgm:spPr/>
      <dgm:t>
        <a:bodyPr/>
        <a:lstStyle/>
        <a:p>
          <a:endParaRPr lang="en-US"/>
        </a:p>
      </dgm:t>
    </dgm:pt>
    <dgm:pt modelId="{61050A96-CFDE-4C00-966A-6E0A7C2D4D9C}">
      <dgm:prSet custT="1"/>
      <dgm:spPr/>
      <dgm:t>
        <a:bodyPr/>
        <a:lstStyle/>
        <a:p>
          <a:pPr algn="ctr"/>
          <a:r>
            <a:rPr lang="en-US" sz="1000" dirty="0" err="1">
              <a:solidFill>
                <a:srgbClr val="FF0000"/>
              </a:solidFill>
            </a:rPr>
            <a:t>Reclama</a:t>
          </a:r>
          <a:r>
            <a:rPr lang="en-US" sz="1000" dirty="0">
              <a:solidFill>
                <a:srgbClr val="FF0000"/>
              </a:solidFill>
            </a:rPr>
            <a:t> </a:t>
          </a:r>
        </a:p>
      </dgm:t>
    </dgm:pt>
    <dgm:pt modelId="{4F403E0F-2E9A-4D68-B9F2-AC799980EEEA}" type="parTrans" cxnId="{E3A39D15-2EF4-41D0-8AE5-640F5E8240C3}">
      <dgm:prSet/>
      <dgm:spPr/>
      <dgm:t>
        <a:bodyPr/>
        <a:lstStyle/>
        <a:p>
          <a:endParaRPr lang="en-US"/>
        </a:p>
      </dgm:t>
    </dgm:pt>
    <dgm:pt modelId="{36BCA69C-3837-4FEC-B6C4-5A3744A8E5CB}" type="sibTrans" cxnId="{E3A39D15-2EF4-41D0-8AE5-640F5E8240C3}">
      <dgm:prSet/>
      <dgm:spPr/>
      <dgm:t>
        <a:bodyPr/>
        <a:lstStyle/>
        <a:p>
          <a:endParaRPr lang="en-US"/>
        </a:p>
      </dgm:t>
    </dgm:pt>
    <dgm:pt modelId="{00512B94-083D-4A75-B811-FDD033F72686}">
      <dgm:prSet custT="1"/>
      <dgm:spPr/>
      <dgm:t>
        <a:bodyPr/>
        <a:lstStyle/>
        <a:p>
          <a:endParaRPr lang="en-US" sz="1050" dirty="0"/>
        </a:p>
        <a:p>
          <a:endParaRPr lang="en-US" sz="1050" dirty="0"/>
        </a:p>
        <a:p>
          <a:endParaRPr lang="en-US" sz="1050" dirty="0"/>
        </a:p>
        <a:p>
          <a:r>
            <a:rPr lang="en-US" sz="1050" dirty="0" err="1"/>
            <a:t>Resolución</a:t>
          </a:r>
          <a:r>
            <a:rPr lang="en-US" sz="1050" dirty="0"/>
            <a:t> </a:t>
          </a:r>
          <a:r>
            <a:rPr lang="en-US" sz="1050" dirty="0" err="1"/>
            <a:t>Sancionadora</a:t>
          </a:r>
          <a:endParaRPr lang="en-US" sz="1050" dirty="0"/>
        </a:p>
      </dgm:t>
    </dgm:pt>
    <dgm:pt modelId="{77CB7665-EB61-4979-A305-DA8ADB78BFDA}" type="parTrans" cxnId="{CF0245EE-5E87-4135-80DD-B2DE18BA656E}">
      <dgm:prSet/>
      <dgm:spPr/>
      <dgm:t>
        <a:bodyPr/>
        <a:lstStyle/>
        <a:p>
          <a:endParaRPr lang="en-US"/>
        </a:p>
      </dgm:t>
    </dgm:pt>
    <dgm:pt modelId="{358AB8D7-1EB7-40E9-B995-FBA333D337F3}" type="sibTrans" cxnId="{CF0245EE-5E87-4135-80DD-B2DE18BA656E}">
      <dgm:prSet/>
      <dgm:spPr/>
      <dgm:t>
        <a:bodyPr/>
        <a:lstStyle/>
        <a:p>
          <a:endParaRPr lang="en-US"/>
        </a:p>
      </dgm:t>
    </dgm:pt>
    <dgm:pt modelId="{C05DFBA3-6D24-4692-A8AD-65449CDD9DDD}">
      <dgm:prSet phldrT="[Text]" custScaleX="99969" custLinFactNeighborX="-32054" custLinFactNeighborY="2655"/>
      <dgm:spPr/>
      <dgm:t>
        <a:bodyPr/>
        <a:lstStyle/>
        <a:p>
          <a:endParaRPr lang="en-US"/>
        </a:p>
      </dgm:t>
    </dgm:pt>
    <dgm:pt modelId="{2DF8DC02-E73F-47A7-929A-0FA140B7327E}" type="parTrans" cxnId="{298E86CA-23C5-4B6A-B083-01D5F8F66B70}">
      <dgm:prSet/>
      <dgm:spPr/>
      <dgm:t>
        <a:bodyPr/>
        <a:lstStyle/>
        <a:p>
          <a:endParaRPr lang="en-US"/>
        </a:p>
      </dgm:t>
    </dgm:pt>
    <dgm:pt modelId="{C6B2FDFA-0C14-4AA7-AFC0-74941ACDF237}" type="sibTrans" cxnId="{298E86CA-23C5-4B6A-B083-01D5F8F66B70}">
      <dgm:prSet/>
      <dgm:spPr/>
      <dgm:t>
        <a:bodyPr/>
        <a:lstStyle/>
        <a:p>
          <a:endParaRPr lang="en-US"/>
        </a:p>
      </dgm:t>
    </dgm:pt>
    <dgm:pt modelId="{EA7E9BCA-320B-4D08-A56C-9580216047F0}" type="pres">
      <dgm:prSet presAssocID="{7FB0E4B5-9E0B-4F4C-BD66-AEA5CD4AABA5}" presName="arrowDiagram" presStyleCnt="0">
        <dgm:presLayoutVars>
          <dgm:chMax val="5"/>
          <dgm:dir/>
          <dgm:resizeHandles val="exact"/>
        </dgm:presLayoutVars>
      </dgm:prSet>
      <dgm:spPr/>
    </dgm:pt>
    <dgm:pt modelId="{53537144-70D2-4EA8-A77A-ED43A7203E2E}" type="pres">
      <dgm:prSet presAssocID="{7FB0E4B5-9E0B-4F4C-BD66-AEA5CD4AABA5}" presName="arrow" presStyleLbl="bgShp" presStyleIdx="0" presStyleCnt="1" custScaleX="125511" custLinFactNeighborX="-228" custLinFactNeighborY="1480"/>
      <dgm:spPr>
        <a:solidFill>
          <a:schemeClr val="accent2">
            <a:lumMod val="7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</dgm:pt>
    <dgm:pt modelId="{CD8BE603-F637-42C4-A54F-7E4C3FAE03F8}" type="pres">
      <dgm:prSet presAssocID="{7FB0E4B5-9E0B-4F4C-BD66-AEA5CD4AABA5}" presName="arrowDiagram5" presStyleCnt="0"/>
      <dgm:spPr/>
    </dgm:pt>
    <dgm:pt modelId="{37971813-FC4C-4691-9763-164A2B617899}" type="pres">
      <dgm:prSet presAssocID="{7B356C5D-3772-4503-B979-918B7A16BF33}" presName="bullet5a" presStyleLbl="node1" presStyleIdx="0" presStyleCnt="5" custScaleX="133779" custScaleY="120663" custLinFactX="-300000" custLinFactY="100000" custLinFactNeighborX="-394251" custLinFactNeighborY="139527"/>
      <dgm:spPr>
        <a:solidFill>
          <a:srgbClr val="FF0000"/>
        </a:solidFill>
      </dgm:spPr>
    </dgm:pt>
    <dgm:pt modelId="{52F9C2D2-59B3-4E8C-B08C-AC131671F9C5}" type="pres">
      <dgm:prSet presAssocID="{7B356C5D-3772-4503-B979-918B7A16BF33}" presName="textBox5a" presStyleLbl="revTx" presStyleIdx="0" presStyleCnt="5" custAng="19165318" custScaleX="105255" custScaleY="87798" custLinFactX="-11382" custLinFactNeighborX="-100000" custLinFactNeighborY="32034">
        <dgm:presLayoutVars>
          <dgm:bulletEnabled val="1"/>
        </dgm:presLayoutVars>
      </dgm:prSet>
      <dgm:spPr/>
    </dgm:pt>
    <dgm:pt modelId="{24FD8C31-104D-4A81-9C93-AD3E7E35A7DB}" type="pres">
      <dgm:prSet presAssocID="{864DC51B-CC40-41D3-A0D9-518F0AB4C9D5}" presName="bullet5b" presStyleLbl="node1" presStyleIdx="1" presStyleCnt="5" custScaleX="134639" custScaleY="136788" custLinFactNeighborX="21615" custLinFactNeighborY="-93472"/>
      <dgm:spPr>
        <a:solidFill>
          <a:schemeClr val="accent4">
            <a:lumMod val="60000"/>
            <a:lumOff val="40000"/>
          </a:schemeClr>
        </a:solidFill>
      </dgm:spPr>
    </dgm:pt>
    <dgm:pt modelId="{7868247F-CAAC-48DD-A8DB-10B948E0F19A}" type="pres">
      <dgm:prSet presAssocID="{864DC51B-CC40-41D3-A0D9-518F0AB4C9D5}" presName="textBox5b" presStyleLbl="revTx" presStyleIdx="1" presStyleCnt="5" custAng="20415606" custScaleX="127177" custScaleY="22431" custLinFactNeighborX="-15989" custLinFactNeighborY="-40904">
        <dgm:presLayoutVars>
          <dgm:bulletEnabled val="1"/>
        </dgm:presLayoutVars>
      </dgm:prSet>
      <dgm:spPr/>
    </dgm:pt>
    <dgm:pt modelId="{A106187F-8707-4BE8-B1C4-078AD7D8D765}" type="pres">
      <dgm:prSet presAssocID="{61050A96-CFDE-4C00-966A-6E0A7C2D4D9C}" presName="bullet5c" presStyleLbl="node1" presStyleIdx="2" presStyleCnt="5" custScaleX="124057" custScaleY="122361" custLinFactX="112991" custLinFactY="-2604" custLinFactNeighborX="200000" custLinFactNeighborY="-100000"/>
      <dgm:spPr>
        <a:solidFill>
          <a:srgbClr val="92D050"/>
        </a:solidFill>
      </dgm:spPr>
    </dgm:pt>
    <dgm:pt modelId="{18BF3E7B-28D8-4AE2-B295-FB0316B7CA8C}" type="pres">
      <dgm:prSet presAssocID="{61050A96-CFDE-4C00-966A-6E0A7C2D4D9C}" presName="textBox5c" presStyleLbl="revTx" presStyleIdx="2" presStyleCnt="5" custAng="20736785" custScaleX="61310" custScaleY="28352" custLinFactNeighborX="-39802" custLinFactNeighborY="-18839">
        <dgm:presLayoutVars>
          <dgm:bulletEnabled val="1"/>
        </dgm:presLayoutVars>
      </dgm:prSet>
      <dgm:spPr/>
    </dgm:pt>
    <dgm:pt modelId="{9217702D-3B19-4A30-BBC5-EAC57C68FAE9}" type="pres">
      <dgm:prSet presAssocID="{00512B94-083D-4A75-B811-FDD033F72686}" presName="bullet5d" presStyleLbl="node1" presStyleIdx="3" presStyleCnt="5" custScaleX="106421" custScaleY="104724" custLinFactX="68089" custLinFactNeighborX="100000" custLinFactNeighborY="-21168"/>
      <dgm:spPr>
        <a:solidFill>
          <a:srgbClr val="00B050"/>
        </a:solidFill>
      </dgm:spPr>
    </dgm:pt>
    <dgm:pt modelId="{76852C46-F3C2-4823-BD2B-4EF29E9062B5}" type="pres">
      <dgm:prSet presAssocID="{00512B94-083D-4A75-B811-FDD033F72686}" presName="textBox5d" presStyleLbl="revTx" presStyleIdx="3" presStyleCnt="5" custAng="21000450" custScaleX="71213" custScaleY="61831" custLinFactNeighborX="-54004" custLinFactNeighborY="-17700">
        <dgm:presLayoutVars>
          <dgm:bulletEnabled val="1"/>
        </dgm:presLayoutVars>
      </dgm:prSet>
      <dgm:spPr/>
    </dgm:pt>
    <dgm:pt modelId="{03D79C43-7360-4629-AC59-DDEB7609CDD0}" type="pres">
      <dgm:prSet presAssocID="{CEE99431-0DB1-4457-BD9B-8CC9EFECD5C7}" presName="bullet5e" presStyleLbl="node1" presStyleIdx="4" presStyleCnt="5" custScaleX="96715" custScaleY="88659" custLinFactNeighborX="85770" custLinFactNeighborY="4619"/>
      <dgm:spPr>
        <a:solidFill>
          <a:srgbClr val="FFFF00"/>
        </a:solidFill>
      </dgm:spPr>
    </dgm:pt>
    <dgm:pt modelId="{F8ECA294-A945-408D-9E9F-29A312F078EF}" type="pres">
      <dgm:prSet presAssocID="{CEE99431-0DB1-4457-BD9B-8CC9EFECD5C7}" presName="textBox5e" presStyleLbl="revTx" presStyleIdx="4" presStyleCnt="5" custAng="21232441" custScaleX="86289" custScaleY="77470" custLinFactNeighborX="-11373" custLinFactNeighborY="1608">
        <dgm:presLayoutVars>
          <dgm:bulletEnabled val="1"/>
        </dgm:presLayoutVars>
      </dgm:prSet>
      <dgm:spPr/>
    </dgm:pt>
  </dgm:ptLst>
  <dgm:cxnLst>
    <dgm:cxn modelId="{E3A39D15-2EF4-41D0-8AE5-640F5E8240C3}" srcId="{7FB0E4B5-9E0B-4F4C-BD66-AEA5CD4AABA5}" destId="{61050A96-CFDE-4C00-966A-6E0A7C2D4D9C}" srcOrd="2" destOrd="0" parTransId="{4F403E0F-2E9A-4D68-B9F2-AC799980EEEA}" sibTransId="{36BCA69C-3837-4FEC-B6C4-5A3744A8E5CB}"/>
    <dgm:cxn modelId="{26B85C2D-DD91-43FC-BA27-D29921F3D662}" type="presOf" srcId="{7B356C5D-3772-4503-B979-918B7A16BF33}" destId="{52F9C2D2-59B3-4E8C-B08C-AC131671F9C5}" srcOrd="0" destOrd="0" presId="urn:microsoft.com/office/officeart/2005/8/layout/arrow2"/>
    <dgm:cxn modelId="{4872D442-5D59-4C96-9E44-93A6FFAFDFD9}" type="presOf" srcId="{61050A96-CFDE-4C00-966A-6E0A7C2D4D9C}" destId="{18BF3E7B-28D8-4AE2-B295-FB0316B7CA8C}" srcOrd="0" destOrd="0" presId="urn:microsoft.com/office/officeart/2005/8/layout/arrow2"/>
    <dgm:cxn modelId="{4BC18767-6C1B-40D4-BB20-D74D8D432911}" type="presOf" srcId="{7FB0E4B5-9E0B-4F4C-BD66-AEA5CD4AABA5}" destId="{EA7E9BCA-320B-4D08-A56C-9580216047F0}" srcOrd="0" destOrd="0" presId="urn:microsoft.com/office/officeart/2005/8/layout/arrow2"/>
    <dgm:cxn modelId="{FCAA8A6E-50EA-49C4-8C77-EE0B19430FE1}" type="presOf" srcId="{CEE99431-0DB1-4457-BD9B-8CC9EFECD5C7}" destId="{F8ECA294-A945-408D-9E9F-29A312F078EF}" srcOrd="0" destOrd="0" presId="urn:microsoft.com/office/officeart/2005/8/layout/arrow2"/>
    <dgm:cxn modelId="{2727A773-576B-4880-AFB2-810343E94DF9}" srcId="{7FB0E4B5-9E0B-4F4C-BD66-AEA5CD4AABA5}" destId="{CEE99431-0DB1-4457-BD9B-8CC9EFECD5C7}" srcOrd="4" destOrd="0" parTransId="{BBC3881C-E837-4EC1-8BD1-D9B14861F137}" sibTransId="{89A7C090-9169-46F9-963F-CDD0AEC00D6C}"/>
    <dgm:cxn modelId="{F5CD0C83-1BA9-4738-BB76-3EC8F491D325}" srcId="{7FB0E4B5-9E0B-4F4C-BD66-AEA5CD4AABA5}" destId="{864DC51B-CC40-41D3-A0D9-518F0AB4C9D5}" srcOrd="1" destOrd="0" parTransId="{9A0CF541-9454-4D91-844F-68BC79F24B0F}" sibTransId="{CCAB75DF-EFC2-4DCC-97A8-314546C873D7}"/>
    <dgm:cxn modelId="{2022098F-DA6C-438D-B93F-F81B6FAF2685}" type="presOf" srcId="{864DC51B-CC40-41D3-A0D9-518F0AB4C9D5}" destId="{7868247F-CAAC-48DD-A8DB-10B948E0F19A}" srcOrd="0" destOrd="0" presId="urn:microsoft.com/office/officeart/2005/8/layout/arrow2"/>
    <dgm:cxn modelId="{2002B8A9-96FB-4BEE-9E14-F0BB43E36E76}" type="presOf" srcId="{00512B94-083D-4A75-B811-FDD033F72686}" destId="{76852C46-F3C2-4823-BD2B-4EF29E9062B5}" srcOrd="0" destOrd="0" presId="urn:microsoft.com/office/officeart/2005/8/layout/arrow2"/>
    <dgm:cxn modelId="{298E86CA-23C5-4B6A-B083-01D5F8F66B70}" srcId="{7FB0E4B5-9E0B-4F4C-BD66-AEA5CD4AABA5}" destId="{C05DFBA3-6D24-4692-A8AD-65449CDD9DDD}" srcOrd="5" destOrd="0" parTransId="{2DF8DC02-E73F-47A7-929A-0FA140B7327E}" sibTransId="{C6B2FDFA-0C14-4AA7-AFC0-74941ACDF237}"/>
    <dgm:cxn modelId="{EB05DEDD-97E2-4ACA-926A-BF86CDE08EB0}" srcId="{7FB0E4B5-9E0B-4F4C-BD66-AEA5CD4AABA5}" destId="{7B356C5D-3772-4503-B979-918B7A16BF33}" srcOrd="0" destOrd="0" parTransId="{096B6FCC-74EA-421C-B328-526332EF7E66}" sibTransId="{430365E6-BF17-47B1-812A-85CB9B0F56DC}"/>
    <dgm:cxn modelId="{CF0245EE-5E87-4135-80DD-B2DE18BA656E}" srcId="{7FB0E4B5-9E0B-4F4C-BD66-AEA5CD4AABA5}" destId="{00512B94-083D-4A75-B811-FDD033F72686}" srcOrd="3" destOrd="0" parTransId="{77CB7665-EB61-4979-A305-DA8ADB78BFDA}" sibTransId="{358AB8D7-1EB7-40E9-B995-FBA333D337F3}"/>
    <dgm:cxn modelId="{C267F6C0-E3FA-403A-A5A3-FEA3840CBA51}" type="presParOf" srcId="{EA7E9BCA-320B-4D08-A56C-9580216047F0}" destId="{53537144-70D2-4EA8-A77A-ED43A7203E2E}" srcOrd="0" destOrd="0" presId="urn:microsoft.com/office/officeart/2005/8/layout/arrow2"/>
    <dgm:cxn modelId="{BEAB89F1-C3E6-47AE-B279-EDAF4591C5F4}" type="presParOf" srcId="{EA7E9BCA-320B-4D08-A56C-9580216047F0}" destId="{CD8BE603-F637-42C4-A54F-7E4C3FAE03F8}" srcOrd="1" destOrd="0" presId="urn:microsoft.com/office/officeart/2005/8/layout/arrow2"/>
    <dgm:cxn modelId="{C3003CF1-AE82-40BE-A693-CB253C2C2BF3}" type="presParOf" srcId="{CD8BE603-F637-42C4-A54F-7E4C3FAE03F8}" destId="{37971813-FC4C-4691-9763-164A2B617899}" srcOrd="0" destOrd="0" presId="urn:microsoft.com/office/officeart/2005/8/layout/arrow2"/>
    <dgm:cxn modelId="{AFA25837-DF7C-4EAC-8354-30B8FE9AA433}" type="presParOf" srcId="{CD8BE603-F637-42C4-A54F-7E4C3FAE03F8}" destId="{52F9C2D2-59B3-4E8C-B08C-AC131671F9C5}" srcOrd="1" destOrd="0" presId="urn:microsoft.com/office/officeart/2005/8/layout/arrow2"/>
    <dgm:cxn modelId="{041AADF1-4282-4DDC-8ED4-819675743B9E}" type="presParOf" srcId="{CD8BE603-F637-42C4-A54F-7E4C3FAE03F8}" destId="{24FD8C31-104D-4A81-9C93-AD3E7E35A7DB}" srcOrd="2" destOrd="0" presId="urn:microsoft.com/office/officeart/2005/8/layout/arrow2"/>
    <dgm:cxn modelId="{E2BCA027-FB89-48EA-8378-74F8571F66C7}" type="presParOf" srcId="{CD8BE603-F637-42C4-A54F-7E4C3FAE03F8}" destId="{7868247F-CAAC-48DD-A8DB-10B948E0F19A}" srcOrd="3" destOrd="0" presId="urn:microsoft.com/office/officeart/2005/8/layout/arrow2"/>
    <dgm:cxn modelId="{B3884A8B-7BBD-4DA5-82D6-56BB8A3E6540}" type="presParOf" srcId="{CD8BE603-F637-42C4-A54F-7E4C3FAE03F8}" destId="{A106187F-8707-4BE8-B1C4-078AD7D8D765}" srcOrd="4" destOrd="0" presId="urn:microsoft.com/office/officeart/2005/8/layout/arrow2"/>
    <dgm:cxn modelId="{780762A8-5B0E-47B2-A45A-98ECBED305B6}" type="presParOf" srcId="{CD8BE603-F637-42C4-A54F-7E4C3FAE03F8}" destId="{18BF3E7B-28D8-4AE2-B295-FB0316B7CA8C}" srcOrd="5" destOrd="0" presId="urn:microsoft.com/office/officeart/2005/8/layout/arrow2"/>
    <dgm:cxn modelId="{8B7F4464-EC32-44FF-AD6A-7AF3118E05A4}" type="presParOf" srcId="{CD8BE603-F637-42C4-A54F-7E4C3FAE03F8}" destId="{9217702D-3B19-4A30-BBC5-EAC57C68FAE9}" srcOrd="6" destOrd="0" presId="urn:microsoft.com/office/officeart/2005/8/layout/arrow2"/>
    <dgm:cxn modelId="{6ECE7AAC-BF68-485F-9D8D-7B7989ACA661}" type="presParOf" srcId="{CD8BE603-F637-42C4-A54F-7E4C3FAE03F8}" destId="{76852C46-F3C2-4823-BD2B-4EF29E9062B5}" srcOrd="7" destOrd="0" presId="urn:microsoft.com/office/officeart/2005/8/layout/arrow2"/>
    <dgm:cxn modelId="{36E73949-9A0A-48D2-9C45-689FF98C52C4}" type="presParOf" srcId="{CD8BE603-F637-42C4-A54F-7E4C3FAE03F8}" destId="{03D79C43-7360-4629-AC59-DDEB7609CDD0}" srcOrd="8" destOrd="0" presId="urn:microsoft.com/office/officeart/2005/8/layout/arrow2"/>
    <dgm:cxn modelId="{82B0CF36-7A7D-423A-9CE0-3EED4D723F5E}" type="presParOf" srcId="{CD8BE603-F637-42C4-A54F-7E4C3FAE03F8}" destId="{F8ECA294-A945-408D-9E9F-29A312F078E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5167E8-5AB8-45C6-8069-7E737F5E6445}">
      <dsp:nvSpPr>
        <dsp:cNvPr id="0" name=""/>
        <dsp:cNvSpPr/>
      </dsp:nvSpPr>
      <dsp:spPr>
        <a:xfrm>
          <a:off x="1774029" y="1281043"/>
          <a:ext cx="3497994" cy="1400804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23F0C-735E-4240-8825-B6DB72E90C10}">
      <dsp:nvSpPr>
        <dsp:cNvPr id="0" name=""/>
        <dsp:cNvSpPr/>
      </dsp:nvSpPr>
      <dsp:spPr>
        <a:xfrm>
          <a:off x="3193077" y="3097108"/>
          <a:ext cx="670629" cy="429202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9D5F9A-FF40-45BC-A4D5-889522D0B47A}">
      <dsp:nvSpPr>
        <dsp:cNvPr id="0" name=""/>
        <dsp:cNvSpPr/>
      </dsp:nvSpPr>
      <dsp:spPr>
        <a:xfrm>
          <a:off x="1902673" y="3400514"/>
          <a:ext cx="3251437" cy="8846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i="0" kern="1200" dirty="0"/>
            <a:t>₡</a:t>
          </a:r>
          <a:r>
            <a:rPr lang="en-US" sz="2400" b="1" kern="1200" dirty="0"/>
            <a:t>5 </a:t>
          </a:r>
          <a:r>
            <a:rPr lang="en-US" sz="2400" b="1" kern="1200" dirty="0" err="1"/>
            <a:t>billones</a:t>
          </a:r>
          <a:r>
            <a:rPr lang="en-US" sz="2400" b="1" kern="1200" dirty="0"/>
            <a:t> </a:t>
          </a:r>
          <a:r>
            <a:rPr lang="en-US" sz="2400" b="1" kern="1200" dirty="0" err="1"/>
            <a:t>anuales</a:t>
          </a:r>
          <a:endParaRPr lang="en-US" sz="2400" b="1" kern="1200" dirty="0"/>
        </a:p>
      </dsp:txBody>
      <dsp:txXfrm>
        <a:off x="1902673" y="3400514"/>
        <a:ext cx="3251437" cy="884667"/>
      </dsp:txXfrm>
    </dsp:sp>
    <dsp:sp modelId="{8DABCC2D-E376-4380-B6C3-7798BC57EDE9}">
      <dsp:nvSpPr>
        <dsp:cNvPr id="0" name=""/>
        <dsp:cNvSpPr/>
      </dsp:nvSpPr>
      <dsp:spPr>
        <a:xfrm>
          <a:off x="3050903" y="1448968"/>
          <a:ext cx="1207133" cy="1207133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Cobro</a:t>
          </a:r>
          <a:r>
            <a:rPr lang="en-US" sz="2000" b="1" kern="1200" dirty="0"/>
            <a:t> Judicial</a:t>
          </a:r>
        </a:p>
      </dsp:txBody>
      <dsp:txXfrm>
        <a:off x="3227684" y="1625749"/>
        <a:ext cx="853571" cy="853571"/>
      </dsp:txXfrm>
    </dsp:sp>
    <dsp:sp modelId="{B5CA33AD-E7B3-4F6F-9DA1-4D8FC3BCEF15}">
      <dsp:nvSpPr>
        <dsp:cNvPr id="0" name=""/>
        <dsp:cNvSpPr/>
      </dsp:nvSpPr>
      <dsp:spPr>
        <a:xfrm>
          <a:off x="2187132" y="543350"/>
          <a:ext cx="1207133" cy="1207133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/>
            <a:t>Recaudación</a:t>
          </a:r>
          <a:r>
            <a:rPr lang="en-US" sz="1200" b="1" kern="1200" dirty="0"/>
            <a:t> </a:t>
          </a:r>
          <a:r>
            <a:rPr lang="en-US" sz="1200" b="1" kern="1200" dirty="0" err="1"/>
            <a:t>Voluntaria</a:t>
          </a:r>
          <a:endParaRPr lang="en-US" sz="1200" b="1" kern="1200" dirty="0"/>
        </a:p>
      </dsp:txBody>
      <dsp:txXfrm>
        <a:off x="2363913" y="720131"/>
        <a:ext cx="853571" cy="853571"/>
      </dsp:txXfrm>
    </dsp:sp>
    <dsp:sp modelId="{0D7E9C06-D66C-476F-82B3-6C320368422F}">
      <dsp:nvSpPr>
        <dsp:cNvPr id="0" name=""/>
        <dsp:cNvSpPr/>
      </dsp:nvSpPr>
      <dsp:spPr>
        <a:xfrm>
          <a:off x="3461331" y="251492"/>
          <a:ext cx="1126653" cy="1207133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 err="1"/>
            <a:t>Cobro</a:t>
          </a:r>
          <a:r>
            <a:rPr lang="en-US" sz="1100" b="1" kern="1200" dirty="0"/>
            <a:t> </a:t>
          </a:r>
          <a:r>
            <a:rPr lang="en-US" sz="1100" b="1" kern="1200" dirty="0" err="1"/>
            <a:t>Admistrativo</a:t>
          </a:r>
          <a:endParaRPr lang="en-US" sz="1100" b="1" kern="1200" dirty="0"/>
        </a:p>
      </dsp:txBody>
      <dsp:txXfrm>
        <a:off x="3626326" y="428273"/>
        <a:ext cx="796663" cy="853571"/>
      </dsp:txXfrm>
    </dsp:sp>
    <dsp:sp modelId="{2534012B-15EC-4E47-ABF1-214B0C84580E}">
      <dsp:nvSpPr>
        <dsp:cNvPr id="0" name=""/>
        <dsp:cNvSpPr/>
      </dsp:nvSpPr>
      <dsp:spPr>
        <a:xfrm>
          <a:off x="1569847" y="86734"/>
          <a:ext cx="3755525" cy="300442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92DAD-6AB4-4716-9D44-ACAB419611FF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E93ECD-D7EC-4D79-8AD5-F6746EDDB20D}">
      <dsp:nvSpPr>
        <dsp:cNvPr id="0" name=""/>
        <dsp:cNvSpPr/>
      </dsp:nvSpPr>
      <dsp:spPr>
        <a:xfrm>
          <a:off x="23664" y="1239910"/>
          <a:ext cx="1962150" cy="1625600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Impuestos</a:t>
          </a:r>
          <a:endParaRPr lang="en-US" sz="2000" b="1" kern="1200" dirty="0"/>
        </a:p>
      </dsp:txBody>
      <dsp:txXfrm>
        <a:off x="103019" y="1319265"/>
        <a:ext cx="1803440" cy="1466890"/>
      </dsp:txXfrm>
    </dsp:sp>
    <dsp:sp modelId="{61B91E3E-9764-414B-BFA3-2771D6A9A6A0}">
      <dsp:nvSpPr>
        <dsp:cNvPr id="0" name=""/>
        <dsp:cNvSpPr/>
      </dsp:nvSpPr>
      <dsp:spPr>
        <a:xfrm>
          <a:off x="2066925" y="1219199"/>
          <a:ext cx="1962150" cy="1625600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Intereses</a:t>
          </a:r>
          <a:endParaRPr lang="en-US" sz="2000" b="1" kern="1200" dirty="0"/>
        </a:p>
      </dsp:txBody>
      <dsp:txXfrm>
        <a:off x="2146280" y="1298554"/>
        <a:ext cx="1803440" cy="1466890"/>
      </dsp:txXfrm>
    </dsp:sp>
    <dsp:sp modelId="{435A798C-2884-436C-B553-709D800F7820}">
      <dsp:nvSpPr>
        <dsp:cNvPr id="0" name=""/>
        <dsp:cNvSpPr/>
      </dsp:nvSpPr>
      <dsp:spPr>
        <a:xfrm>
          <a:off x="4127301" y="1219199"/>
          <a:ext cx="1962150" cy="162560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Sanciones</a:t>
          </a:r>
          <a:r>
            <a:rPr lang="en-US" sz="2000" b="1" kern="1200" dirty="0"/>
            <a:t> </a:t>
          </a:r>
          <a:r>
            <a:rPr lang="en-US" sz="2000" b="1" kern="1200" dirty="0" err="1"/>
            <a:t>administrativas</a:t>
          </a:r>
          <a:endParaRPr lang="en-US" sz="2000" b="1" kern="1200" dirty="0"/>
        </a:p>
      </dsp:txBody>
      <dsp:txXfrm>
        <a:off x="4206656" y="1298554"/>
        <a:ext cx="1803440" cy="14668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9172B8-A7B4-4800-8E24-BCE5E3921FAC}">
      <dsp:nvSpPr>
        <dsp:cNvPr id="0" name=""/>
        <dsp:cNvSpPr/>
      </dsp:nvSpPr>
      <dsp:spPr>
        <a:xfrm>
          <a:off x="163355" y="464178"/>
          <a:ext cx="1980000" cy="774897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Autoliquidadas</a:t>
          </a:r>
          <a:endParaRPr lang="en-US" sz="2300" b="1" kern="1200" dirty="0"/>
        </a:p>
      </dsp:txBody>
      <dsp:txXfrm>
        <a:off x="163355" y="464178"/>
        <a:ext cx="1980000" cy="774897"/>
      </dsp:txXfrm>
    </dsp:sp>
    <dsp:sp modelId="{E722337C-F2F3-44D3-B403-AE61A5E9668A}">
      <dsp:nvSpPr>
        <dsp:cNvPr id="0" name=""/>
        <dsp:cNvSpPr/>
      </dsp:nvSpPr>
      <dsp:spPr>
        <a:xfrm>
          <a:off x="219812" y="2925450"/>
          <a:ext cx="1845000" cy="775141"/>
        </a:xfrm>
        <a:prstGeom prst="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Determinadas</a:t>
          </a:r>
          <a:r>
            <a:rPr lang="en-US" sz="2300" b="1" kern="1200" dirty="0"/>
            <a:t> de </a:t>
          </a:r>
          <a:r>
            <a:rPr lang="en-US" sz="2300" b="1" kern="1200" dirty="0" err="1"/>
            <a:t>oficio</a:t>
          </a:r>
          <a:endParaRPr lang="en-US" sz="2300" b="1" kern="1200" dirty="0"/>
        </a:p>
      </dsp:txBody>
      <dsp:txXfrm>
        <a:off x="219812" y="2925450"/>
        <a:ext cx="1845000" cy="7751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5E9CFC-7CD3-4ECE-A3CC-4BD13A943347}">
      <dsp:nvSpPr>
        <dsp:cNvPr id="0" name=""/>
        <dsp:cNvSpPr/>
      </dsp:nvSpPr>
      <dsp:spPr>
        <a:xfrm>
          <a:off x="0" y="0"/>
          <a:ext cx="1980220" cy="2162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Autoliquidaciones</a:t>
          </a:r>
          <a:endParaRPr lang="en-US" sz="1800" b="1" kern="1200" dirty="0"/>
        </a:p>
      </dsp:txBody>
      <dsp:txXfrm>
        <a:off x="0" y="0"/>
        <a:ext cx="1980220" cy="2162525"/>
      </dsp:txXfrm>
    </dsp:sp>
    <dsp:sp modelId="{B5B2CCFB-3877-4315-A784-B29713678B0D}">
      <dsp:nvSpPr>
        <dsp:cNvPr id="0" name=""/>
        <dsp:cNvSpPr/>
      </dsp:nvSpPr>
      <dsp:spPr>
        <a:xfrm>
          <a:off x="1993674" y="0"/>
          <a:ext cx="396044" cy="142931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2CDE64-FBB1-4D8F-B2B6-2ECAC3C35926}">
      <dsp:nvSpPr>
        <dsp:cNvPr id="0" name=""/>
        <dsp:cNvSpPr/>
      </dsp:nvSpPr>
      <dsp:spPr>
        <a:xfrm>
          <a:off x="2461952" y="0"/>
          <a:ext cx="5386198" cy="143777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/>
            <a:t>Dentro</a:t>
          </a:r>
          <a:r>
            <a:rPr lang="en-US" sz="2200" kern="1200" dirty="0"/>
            <a:t> de </a:t>
          </a:r>
          <a:r>
            <a:rPr lang="en-US" sz="2200" kern="1200" dirty="0" err="1"/>
            <a:t>los</a:t>
          </a:r>
          <a:r>
            <a:rPr lang="en-US" sz="2200" kern="1200" dirty="0"/>
            <a:t> </a:t>
          </a:r>
          <a:r>
            <a:rPr lang="en-US" sz="2200" kern="1200" dirty="0" err="1"/>
            <a:t>plazos</a:t>
          </a:r>
          <a:r>
            <a:rPr lang="en-US" sz="2200" kern="1200" dirty="0"/>
            <a:t> que </a:t>
          </a:r>
          <a:r>
            <a:rPr lang="en-US" sz="2200" kern="1200" dirty="0" err="1"/>
            <a:t>fijen</a:t>
          </a:r>
          <a:r>
            <a:rPr lang="en-US" sz="2200" kern="1200" dirty="0"/>
            <a:t> las </a:t>
          </a:r>
          <a:r>
            <a:rPr lang="en-US" sz="2200" kern="1200" dirty="0" err="1"/>
            <a:t>leyes</a:t>
          </a:r>
          <a:r>
            <a:rPr lang="en-US" sz="2200" kern="1200" dirty="0"/>
            <a:t>.  Si la ley no </a:t>
          </a:r>
          <a:r>
            <a:rPr lang="en-US" sz="2200" kern="1200" dirty="0" err="1"/>
            <a:t>fija</a:t>
          </a:r>
          <a:r>
            <a:rPr lang="en-US" sz="2200" kern="1200" dirty="0"/>
            <a:t> </a:t>
          </a:r>
          <a:r>
            <a:rPr lang="en-US" sz="2200" kern="1200" dirty="0" err="1"/>
            <a:t>plazo</a:t>
          </a:r>
          <a:r>
            <a:rPr lang="en-US" sz="2200" kern="1200" dirty="0"/>
            <a:t>, </a:t>
          </a:r>
          <a:r>
            <a:rPr lang="en-US" sz="2200" kern="1200" dirty="0" err="1"/>
            <a:t>dentro</a:t>
          </a:r>
          <a:r>
            <a:rPr lang="en-US" sz="2200" kern="1200" dirty="0"/>
            <a:t> de </a:t>
          </a:r>
          <a:r>
            <a:rPr lang="en-US" sz="2200" kern="1200" dirty="0" err="1"/>
            <a:t>los</a:t>
          </a:r>
          <a:r>
            <a:rPr lang="en-US" sz="2200" kern="1200" dirty="0"/>
            <a:t> 15 </a:t>
          </a:r>
          <a:r>
            <a:rPr lang="en-US" sz="2200" kern="1200" dirty="0" err="1"/>
            <a:t>días</a:t>
          </a:r>
          <a:r>
            <a:rPr lang="en-US" sz="2200" kern="1200" dirty="0"/>
            <a:t> </a:t>
          </a:r>
          <a:r>
            <a:rPr lang="en-US" sz="2200" kern="1200" dirty="0" err="1"/>
            <a:t>siguientes</a:t>
          </a:r>
          <a:r>
            <a:rPr lang="en-US" sz="2200" kern="1200" dirty="0"/>
            <a:t> a la </a:t>
          </a:r>
          <a:r>
            <a:rPr lang="en-US" sz="2200" kern="1200" dirty="0" err="1"/>
            <a:t>fecha</a:t>
          </a:r>
          <a:r>
            <a:rPr lang="en-US" sz="2200" kern="1200" dirty="0"/>
            <a:t> </a:t>
          </a:r>
          <a:r>
            <a:rPr lang="en-US" sz="2200" kern="1200" dirty="0" err="1"/>
            <a:t>en</a:t>
          </a:r>
          <a:r>
            <a:rPr lang="en-US" sz="2200" kern="1200" dirty="0"/>
            <a:t> que </a:t>
          </a:r>
          <a:r>
            <a:rPr lang="en-US" sz="2200" kern="1200" dirty="0" err="1"/>
            <a:t>ocurrió</a:t>
          </a:r>
          <a:r>
            <a:rPr lang="en-US" sz="2200" kern="1200" dirty="0"/>
            <a:t> el </a:t>
          </a:r>
          <a:r>
            <a:rPr lang="en-US" sz="2200" kern="1200" dirty="0" err="1"/>
            <a:t>hecho</a:t>
          </a:r>
          <a:r>
            <a:rPr lang="en-US" sz="2200" kern="1200" dirty="0"/>
            <a:t> </a:t>
          </a:r>
          <a:r>
            <a:rPr lang="en-US" sz="2200" kern="1200" dirty="0" err="1"/>
            <a:t>generador</a:t>
          </a:r>
          <a:endParaRPr lang="en-US" sz="2200" kern="1200" dirty="0"/>
        </a:p>
      </dsp:txBody>
      <dsp:txXfrm>
        <a:off x="2461952" y="0"/>
        <a:ext cx="5386198" cy="1437774"/>
      </dsp:txXfrm>
    </dsp:sp>
    <dsp:sp modelId="{B3AF0D11-CF03-43E2-B55C-6A808805428E}">
      <dsp:nvSpPr>
        <dsp:cNvPr id="0" name=""/>
        <dsp:cNvSpPr/>
      </dsp:nvSpPr>
      <dsp:spPr>
        <a:xfrm>
          <a:off x="0" y="2213375"/>
          <a:ext cx="1980220" cy="9498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50800" rIns="14224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/>
            <a:t>Liquidaciones</a:t>
          </a:r>
          <a:r>
            <a:rPr lang="en-US" sz="2000" b="1" kern="1200" dirty="0"/>
            <a:t> de </a:t>
          </a:r>
          <a:r>
            <a:rPr lang="en-US" sz="2000" b="1" kern="1200" dirty="0" err="1"/>
            <a:t>oficio</a:t>
          </a:r>
          <a:endParaRPr lang="en-US" sz="2000" b="1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Art. 40 CNPT</a:t>
          </a:r>
        </a:p>
      </dsp:txBody>
      <dsp:txXfrm>
        <a:off x="0" y="2213375"/>
        <a:ext cx="1980220" cy="949814"/>
      </dsp:txXfrm>
    </dsp:sp>
    <dsp:sp modelId="{2091A039-F1BA-42D9-874F-DF7841C7DE71}">
      <dsp:nvSpPr>
        <dsp:cNvPr id="0" name=""/>
        <dsp:cNvSpPr/>
      </dsp:nvSpPr>
      <dsp:spPr>
        <a:xfrm>
          <a:off x="1980219" y="2217698"/>
          <a:ext cx="396044" cy="150418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369517-88D4-42F1-B2EC-268C54126A42}">
      <dsp:nvSpPr>
        <dsp:cNvPr id="0" name=""/>
        <dsp:cNvSpPr/>
      </dsp:nvSpPr>
      <dsp:spPr>
        <a:xfrm>
          <a:off x="2520279" y="2309272"/>
          <a:ext cx="5305082" cy="1271788"/>
        </a:xfrm>
        <a:prstGeom prst="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 err="1"/>
            <a:t>Dentro</a:t>
          </a:r>
          <a:r>
            <a:rPr lang="en-US" sz="2200" kern="1200" dirty="0"/>
            <a:t> de </a:t>
          </a:r>
          <a:r>
            <a:rPr lang="en-US" sz="2200" kern="1200" dirty="0" err="1"/>
            <a:t>los</a:t>
          </a:r>
          <a:r>
            <a:rPr lang="en-US" sz="2200" kern="1200" dirty="0"/>
            <a:t> </a:t>
          </a:r>
          <a:r>
            <a:rPr lang="en-US" sz="2200" kern="1200" dirty="0" err="1"/>
            <a:t>treinta</a:t>
          </a:r>
          <a:r>
            <a:rPr lang="en-US" sz="2200" kern="1200" dirty="0"/>
            <a:t> días </a:t>
          </a:r>
          <a:r>
            <a:rPr lang="en-US" sz="2200" kern="1200" dirty="0" err="1"/>
            <a:t>hábiles</a:t>
          </a:r>
          <a:r>
            <a:rPr lang="en-US" sz="2200" kern="1200" dirty="0"/>
            <a:t> </a:t>
          </a:r>
          <a:r>
            <a:rPr lang="en-US" sz="2200" kern="1200" dirty="0" err="1"/>
            <a:t>siguientes</a:t>
          </a:r>
          <a:r>
            <a:rPr lang="en-US" sz="2200" kern="1200" dirty="0"/>
            <a:t> a la </a:t>
          </a:r>
          <a:r>
            <a:rPr lang="en-US" sz="2200" kern="1200" dirty="0" err="1"/>
            <a:t>fecha</a:t>
          </a:r>
          <a:r>
            <a:rPr lang="en-US" sz="2200" kern="1200" dirty="0"/>
            <a:t> </a:t>
          </a:r>
          <a:r>
            <a:rPr lang="en-US" sz="2200" kern="1200" dirty="0" err="1"/>
            <a:t>en</a:t>
          </a:r>
          <a:r>
            <a:rPr lang="en-US" sz="2200" kern="1200" dirty="0"/>
            <a:t> que el </a:t>
          </a:r>
          <a:r>
            <a:rPr lang="en-US" sz="2200" kern="1200" dirty="0" err="1"/>
            <a:t>sujeto</a:t>
          </a:r>
          <a:r>
            <a:rPr lang="en-US" sz="2200" kern="1200" dirty="0"/>
            <a:t> </a:t>
          </a:r>
          <a:r>
            <a:rPr lang="en-US" sz="2200" kern="1200" dirty="0" err="1"/>
            <a:t>pasivo</a:t>
          </a:r>
          <a:r>
            <a:rPr lang="en-US" sz="2200" kern="1200" dirty="0"/>
            <a:t> </a:t>
          </a:r>
          <a:r>
            <a:rPr lang="en-US" sz="2200" kern="1200" dirty="0" err="1"/>
            <a:t>quede</a:t>
          </a:r>
          <a:r>
            <a:rPr lang="en-US" sz="2200" kern="1200" dirty="0"/>
            <a:t> </a:t>
          </a:r>
          <a:r>
            <a:rPr lang="en-US" sz="2200" kern="1200" dirty="0" err="1"/>
            <a:t>legalmente</a:t>
          </a:r>
          <a:r>
            <a:rPr lang="en-US" sz="2200" kern="1200" dirty="0"/>
            <a:t> </a:t>
          </a:r>
          <a:r>
            <a:rPr lang="en-US" sz="2200" kern="1200" dirty="0" err="1"/>
            <a:t>notificado</a:t>
          </a:r>
          <a:r>
            <a:rPr lang="en-US" sz="2200" kern="1200" dirty="0"/>
            <a:t> de </a:t>
          </a:r>
          <a:r>
            <a:rPr lang="en-US" sz="2200" kern="1200" dirty="0" err="1"/>
            <a:t>su</a:t>
          </a:r>
          <a:r>
            <a:rPr lang="en-US" sz="2200" kern="1200" dirty="0"/>
            <a:t> </a:t>
          </a:r>
          <a:r>
            <a:rPr lang="en-US" sz="2200" kern="1200" dirty="0" err="1"/>
            <a:t>obligación</a:t>
          </a:r>
          <a:endParaRPr lang="en-US" sz="2200" kern="1200" dirty="0"/>
        </a:p>
      </dsp:txBody>
      <dsp:txXfrm>
        <a:off x="2520279" y="2309272"/>
        <a:ext cx="5305082" cy="1271788"/>
      </dsp:txXfrm>
    </dsp:sp>
    <dsp:sp modelId="{65E1C0E0-126D-4400-8457-78F292FE3795}">
      <dsp:nvSpPr>
        <dsp:cNvPr id="0" name=""/>
        <dsp:cNvSpPr/>
      </dsp:nvSpPr>
      <dsp:spPr>
        <a:xfrm>
          <a:off x="2617019" y="4024950"/>
          <a:ext cx="5303860" cy="757783"/>
        </a:xfrm>
        <a:prstGeom prst="rect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55880" rIns="156464" bIns="55880" numCol="1" spcCol="1270" anchor="ctr" anchorCtr="0">
          <a:noAutofit/>
        </a:bodyPr>
        <a:lstStyle/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>
            <a:solidFill>
              <a:schemeClr val="bg1"/>
            </a:solidFill>
          </a:endParaRPr>
        </a:p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</a:rPr>
            <a:t>A </a:t>
          </a:r>
          <a:r>
            <a:rPr lang="en-US" sz="2200" kern="1200" dirty="0" err="1">
              <a:solidFill>
                <a:schemeClr val="bg1"/>
              </a:solidFill>
            </a:rPr>
            <a:t>partir</a:t>
          </a:r>
          <a:r>
            <a:rPr lang="en-US" sz="2200" kern="1200" dirty="0">
              <a:solidFill>
                <a:schemeClr val="bg1"/>
              </a:solidFill>
            </a:rPr>
            <a:t> de la </a:t>
          </a:r>
          <a:r>
            <a:rPr lang="en-US" sz="2200" kern="1200" dirty="0" err="1">
              <a:solidFill>
                <a:schemeClr val="bg1"/>
              </a:solidFill>
            </a:rPr>
            <a:t>fecha</a:t>
          </a:r>
          <a:r>
            <a:rPr lang="en-US" sz="2200" kern="1200" dirty="0">
              <a:solidFill>
                <a:schemeClr val="bg1"/>
              </a:solidFill>
            </a:rPr>
            <a:t> de </a:t>
          </a:r>
          <a:r>
            <a:rPr lang="en-US" sz="2200" kern="1200" dirty="0" err="1">
              <a:solidFill>
                <a:schemeClr val="bg1"/>
              </a:solidFill>
            </a:rPr>
            <a:t>su</a:t>
          </a:r>
          <a:r>
            <a:rPr lang="en-US" sz="2200" kern="1200" dirty="0">
              <a:solidFill>
                <a:schemeClr val="bg1"/>
              </a:solidFill>
            </a:rPr>
            <a:t> </a:t>
          </a:r>
          <a:r>
            <a:rPr lang="en-US" sz="2200" kern="1200" dirty="0" err="1">
              <a:solidFill>
                <a:schemeClr val="bg1"/>
              </a:solidFill>
            </a:rPr>
            <a:t>firmeza</a:t>
          </a:r>
          <a:endParaRPr lang="en-US" sz="2200" kern="1200" dirty="0">
            <a:solidFill>
              <a:schemeClr val="bg1"/>
            </a:solidFill>
          </a:endParaRPr>
        </a:p>
        <a:p>
          <a:pPr marL="0" lvl="0" indent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>
            <a:solidFill>
              <a:schemeClr val="bg1"/>
            </a:solidFill>
          </a:endParaRPr>
        </a:p>
      </dsp:txBody>
      <dsp:txXfrm>
        <a:off x="2617019" y="4024950"/>
        <a:ext cx="5303860" cy="757783"/>
      </dsp:txXfrm>
    </dsp:sp>
    <dsp:sp modelId="{E081BE96-E1E7-4CDD-85A5-2B4CAD7D3850}">
      <dsp:nvSpPr>
        <dsp:cNvPr id="0" name=""/>
        <dsp:cNvSpPr/>
      </dsp:nvSpPr>
      <dsp:spPr>
        <a:xfrm>
          <a:off x="1978287" y="3956867"/>
          <a:ext cx="343857" cy="92249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0993A-B932-4F8F-92F0-4D8C37ABD34D}">
      <dsp:nvSpPr>
        <dsp:cNvPr id="0" name=""/>
        <dsp:cNvSpPr/>
      </dsp:nvSpPr>
      <dsp:spPr>
        <a:xfrm rot="5400000">
          <a:off x="-252918" y="446608"/>
          <a:ext cx="1686120" cy="1180284"/>
        </a:xfrm>
        <a:prstGeom prst="chevron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Créditos</a:t>
          </a:r>
          <a:r>
            <a:rPr lang="en-US" sz="1400" b="1" kern="1200" dirty="0"/>
            <a:t> </a:t>
          </a:r>
          <a:r>
            <a:rPr lang="en-US" sz="1400" b="1" kern="1200" dirty="0" err="1"/>
            <a:t>por</a:t>
          </a:r>
          <a:r>
            <a:rPr lang="en-US" sz="1400" b="1" kern="1200" dirty="0"/>
            <a:t> </a:t>
          </a:r>
          <a:r>
            <a:rPr lang="en-US" sz="1400" b="1" kern="1200" dirty="0" err="1"/>
            <a:t>pagos</a:t>
          </a:r>
          <a:r>
            <a:rPr lang="en-US" sz="1400" b="1" kern="1200" dirty="0"/>
            <a:t> </a:t>
          </a:r>
          <a:r>
            <a:rPr lang="en-US" sz="1400" b="1" kern="1200" dirty="0" err="1"/>
            <a:t>debidos</a:t>
          </a:r>
          <a:endParaRPr lang="en-US" sz="1400" b="1" kern="1200" dirty="0"/>
        </a:p>
      </dsp:txBody>
      <dsp:txXfrm rot="-5400000">
        <a:off x="0" y="783832"/>
        <a:ext cx="1180284" cy="505836"/>
      </dsp:txXfrm>
    </dsp:sp>
    <dsp:sp modelId="{D83C2EDD-20F4-4F6F-AE62-0E4A071CA6CE}">
      <dsp:nvSpPr>
        <dsp:cNvPr id="0" name=""/>
        <dsp:cNvSpPr/>
      </dsp:nvSpPr>
      <dsp:spPr>
        <a:xfrm rot="5400000">
          <a:off x="3149148" y="-1775173"/>
          <a:ext cx="1095978" cy="5033706"/>
        </a:xfrm>
        <a:prstGeom prst="round2Same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Intereses</a:t>
          </a:r>
          <a:r>
            <a:rPr lang="en-US" sz="1700" kern="1200" dirty="0"/>
            <a:t> se pagan </a:t>
          </a:r>
          <a:r>
            <a:rPr lang="en-US" sz="1700" kern="1200" dirty="0" err="1"/>
            <a:t>si</a:t>
          </a:r>
          <a:r>
            <a:rPr lang="en-US" sz="1700" kern="1200" dirty="0"/>
            <a:t> </a:t>
          </a:r>
          <a:r>
            <a:rPr lang="en-US" sz="1700" kern="1200" dirty="0" err="1"/>
            <a:t>después</a:t>
          </a:r>
          <a:r>
            <a:rPr lang="en-US" sz="1700" kern="1200" dirty="0"/>
            <a:t> de </a:t>
          </a:r>
          <a:r>
            <a:rPr lang="en-US" sz="1700" kern="1200" dirty="0" err="1"/>
            <a:t>tres</a:t>
          </a:r>
          <a:r>
            <a:rPr lang="en-US" sz="1700" kern="1200" dirty="0"/>
            <a:t> </a:t>
          </a:r>
          <a:r>
            <a:rPr lang="en-US" sz="1700" kern="1200" dirty="0" err="1"/>
            <a:t>meses</a:t>
          </a:r>
          <a:r>
            <a:rPr lang="en-US" sz="1700" kern="1200" dirty="0"/>
            <a:t> de </a:t>
          </a:r>
          <a:r>
            <a:rPr lang="en-US" sz="1700" kern="1200" dirty="0" err="1"/>
            <a:t>presentada</a:t>
          </a:r>
          <a:r>
            <a:rPr lang="en-US" sz="1700" kern="1200" dirty="0"/>
            <a:t> la </a:t>
          </a:r>
          <a:r>
            <a:rPr lang="en-US" sz="1700" kern="1200" dirty="0" err="1"/>
            <a:t>solicitud</a:t>
          </a:r>
          <a:r>
            <a:rPr lang="en-US" sz="1700" kern="1200" dirty="0"/>
            <a:t>, no se ha </a:t>
          </a:r>
          <a:r>
            <a:rPr lang="en-US" sz="1700" kern="1200" dirty="0" err="1"/>
            <a:t>puesto</a:t>
          </a:r>
          <a:r>
            <a:rPr lang="en-US" sz="1700" kern="1200" dirty="0"/>
            <a:t> a </a:t>
          </a:r>
          <a:r>
            <a:rPr lang="en-US" sz="1700" kern="1200" dirty="0" err="1"/>
            <a:t>disposición</a:t>
          </a:r>
          <a:r>
            <a:rPr lang="en-US" sz="1700" kern="1200" dirty="0"/>
            <a:t> la </a:t>
          </a:r>
          <a:r>
            <a:rPr lang="en-US" sz="1700" kern="1200" dirty="0" err="1"/>
            <a:t>suma</a:t>
          </a:r>
          <a:r>
            <a:rPr lang="en-US" sz="1700" kern="1200" dirty="0"/>
            <a:t> </a:t>
          </a:r>
          <a:r>
            <a:rPr lang="en-US" sz="1700" kern="1200" dirty="0" err="1"/>
            <a:t>solicitada</a:t>
          </a:r>
          <a:r>
            <a:rPr lang="en-US" sz="1700" kern="1200" dirty="0"/>
            <a:t> </a:t>
          </a:r>
          <a:r>
            <a:rPr lang="en-US" sz="1700" kern="1200" dirty="0" err="1"/>
            <a:t>siempre</a:t>
          </a:r>
          <a:r>
            <a:rPr lang="en-US" sz="1700" kern="1200" dirty="0"/>
            <a:t> que sea </a:t>
          </a:r>
          <a:r>
            <a:rPr lang="en-US" sz="1700" kern="1200" dirty="0" err="1"/>
            <a:t>procedente</a:t>
          </a:r>
          <a:r>
            <a:rPr lang="en-US" sz="1700" kern="1200" dirty="0"/>
            <a:t>.</a:t>
          </a:r>
        </a:p>
      </dsp:txBody>
      <dsp:txXfrm rot="-5400000">
        <a:off x="1180285" y="247191"/>
        <a:ext cx="4980205" cy="988976"/>
      </dsp:txXfrm>
    </dsp:sp>
    <dsp:sp modelId="{509CC7B3-DFBF-4DB1-94B5-780A83DC7FE9}">
      <dsp:nvSpPr>
        <dsp:cNvPr id="0" name=""/>
        <dsp:cNvSpPr/>
      </dsp:nvSpPr>
      <dsp:spPr>
        <a:xfrm rot="5400000">
          <a:off x="-252918" y="1940145"/>
          <a:ext cx="1686120" cy="1180284"/>
        </a:xfrm>
        <a:prstGeom prst="chevron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Crédito</a:t>
          </a:r>
          <a:r>
            <a:rPr lang="en-US" sz="1400" b="1" kern="1200" dirty="0"/>
            <a:t> </a:t>
          </a:r>
          <a:r>
            <a:rPr lang="en-US" sz="1400" b="1" kern="1200" dirty="0" err="1"/>
            <a:t>por</a:t>
          </a:r>
          <a:r>
            <a:rPr lang="en-US" sz="1400" b="1" kern="1200" dirty="0"/>
            <a:t> </a:t>
          </a:r>
          <a:r>
            <a:rPr lang="en-US" sz="1400" b="1" kern="1200" dirty="0" err="1"/>
            <a:t>pago</a:t>
          </a:r>
          <a:r>
            <a:rPr lang="en-US" sz="1400" b="1" kern="1200" dirty="0"/>
            <a:t> </a:t>
          </a:r>
          <a:r>
            <a:rPr lang="en-US" sz="1400" b="1" kern="1200" dirty="0" err="1"/>
            <a:t>indebido</a:t>
          </a:r>
          <a:r>
            <a:rPr lang="en-US" sz="1400" b="1" kern="1200" dirty="0"/>
            <a:t> </a:t>
          </a:r>
        </a:p>
      </dsp:txBody>
      <dsp:txXfrm rot="-5400000">
        <a:off x="0" y="2277369"/>
        <a:ext cx="1180284" cy="505836"/>
      </dsp:txXfrm>
    </dsp:sp>
    <dsp:sp modelId="{19AE48C1-D86C-45D7-907F-96609C9CEC0E}">
      <dsp:nvSpPr>
        <dsp:cNvPr id="0" name=""/>
        <dsp:cNvSpPr/>
      </dsp:nvSpPr>
      <dsp:spPr>
        <a:xfrm rot="5400000">
          <a:off x="3753641" y="-886129"/>
          <a:ext cx="1095978" cy="6242691"/>
        </a:xfrm>
        <a:prstGeom prst="round2Same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 err="1"/>
            <a:t>Inducido</a:t>
          </a:r>
          <a:r>
            <a:rPr lang="en-US" sz="1700" b="1" kern="1200" dirty="0"/>
            <a:t>: </a:t>
          </a:r>
          <a:r>
            <a:rPr lang="en-US" sz="1700" kern="1200" dirty="0" err="1"/>
            <a:t>Intereses</a:t>
          </a:r>
          <a:r>
            <a:rPr lang="en-US" sz="1700" kern="1200" dirty="0"/>
            <a:t> </a:t>
          </a:r>
          <a:r>
            <a:rPr lang="en-US" sz="1700" kern="1200" dirty="0" err="1"/>
            <a:t>corren</a:t>
          </a:r>
          <a:r>
            <a:rPr lang="en-US" sz="1700" kern="1200" dirty="0"/>
            <a:t> a </a:t>
          </a:r>
          <a:r>
            <a:rPr lang="en-US" sz="1700" kern="1200" dirty="0" err="1"/>
            <a:t>partir</a:t>
          </a:r>
          <a:r>
            <a:rPr lang="en-US" sz="1700" kern="1200" dirty="0"/>
            <a:t> del </a:t>
          </a:r>
          <a:r>
            <a:rPr lang="en-US" sz="1700" kern="1200" dirty="0" err="1"/>
            <a:t>día</a:t>
          </a:r>
          <a:r>
            <a:rPr lang="en-US" sz="1700" kern="1200" dirty="0"/>
            <a:t> </a:t>
          </a:r>
          <a:r>
            <a:rPr lang="en-US" sz="1700" kern="1200" dirty="0" err="1"/>
            <a:t>siguiente</a:t>
          </a:r>
          <a:r>
            <a:rPr lang="en-US" sz="1700" kern="1200" dirty="0"/>
            <a:t> a la </a:t>
          </a:r>
          <a:r>
            <a:rPr lang="en-US" sz="1700" kern="1200" dirty="0" err="1"/>
            <a:t>fecha</a:t>
          </a:r>
          <a:r>
            <a:rPr lang="en-US" sz="1700" kern="1200" dirty="0"/>
            <a:t> </a:t>
          </a:r>
          <a:r>
            <a:rPr lang="en-US" sz="1700" kern="1200" dirty="0" err="1"/>
            <a:t>en</a:t>
          </a:r>
          <a:r>
            <a:rPr lang="en-US" sz="1700" kern="1200" dirty="0"/>
            <a:t> la que se </a:t>
          </a:r>
          <a:r>
            <a:rPr lang="en-US" sz="1700" kern="1200" dirty="0" err="1"/>
            <a:t>efectuó</a:t>
          </a:r>
          <a:r>
            <a:rPr lang="en-US" sz="1700" kern="1200" dirty="0"/>
            <a:t> el </a:t>
          </a:r>
          <a:r>
            <a:rPr lang="en-US" sz="1700" kern="1200" dirty="0" err="1"/>
            <a:t>pago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 dirty="0"/>
            <a:t>No </a:t>
          </a:r>
          <a:r>
            <a:rPr lang="en-US" sz="1700" b="1" kern="1200" dirty="0" err="1"/>
            <a:t>inducido</a:t>
          </a:r>
          <a:r>
            <a:rPr lang="en-US" sz="1700" b="1" kern="1200" dirty="0"/>
            <a:t>: </a:t>
          </a:r>
          <a:r>
            <a:rPr lang="en-US" sz="1700" kern="1200" dirty="0"/>
            <a:t>No </a:t>
          </a:r>
          <a:r>
            <a:rPr lang="en-US" sz="1700" kern="1200" dirty="0" err="1"/>
            <a:t>corren</a:t>
          </a:r>
          <a:r>
            <a:rPr lang="en-US" sz="1700" kern="1200" dirty="0"/>
            <a:t> </a:t>
          </a:r>
          <a:r>
            <a:rPr lang="en-US" sz="1700" kern="1200" dirty="0" err="1"/>
            <a:t>intereses</a:t>
          </a:r>
          <a:r>
            <a:rPr lang="en-US" sz="1700" kern="1200" dirty="0"/>
            <a:t> hasta 3 </a:t>
          </a:r>
          <a:r>
            <a:rPr lang="en-US" sz="1700" kern="1200" dirty="0" err="1"/>
            <a:t>meses</a:t>
          </a:r>
          <a:r>
            <a:rPr lang="en-US" sz="1700" kern="1200" dirty="0"/>
            <a:t> </a:t>
          </a:r>
          <a:r>
            <a:rPr lang="en-US" sz="1700" kern="1200" dirty="0" err="1"/>
            <a:t>después</a:t>
          </a:r>
          <a:r>
            <a:rPr lang="en-US" sz="1700" kern="1200" dirty="0"/>
            <a:t>.</a:t>
          </a:r>
        </a:p>
      </dsp:txBody>
      <dsp:txXfrm rot="-5400000">
        <a:off x="1180285" y="1740728"/>
        <a:ext cx="6189190" cy="988976"/>
      </dsp:txXfrm>
    </dsp:sp>
    <dsp:sp modelId="{5B8AF274-D384-49D3-A32E-9C23AD699A6A}">
      <dsp:nvSpPr>
        <dsp:cNvPr id="0" name=""/>
        <dsp:cNvSpPr/>
      </dsp:nvSpPr>
      <dsp:spPr>
        <a:xfrm rot="5400000">
          <a:off x="-232903" y="3433681"/>
          <a:ext cx="1646091" cy="1180284"/>
        </a:xfrm>
        <a:prstGeom prst="chevron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/>
            <a:t>Inexistencia</a:t>
          </a:r>
          <a:r>
            <a:rPr lang="en-US" sz="1400" b="1" kern="1200" dirty="0"/>
            <a:t> del </a:t>
          </a:r>
          <a:r>
            <a:rPr lang="en-US" sz="1400" b="1" kern="1200" dirty="0" err="1"/>
            <a:t>crédito</a:t>
          </a:r>
          <a:r>
            <a:rPr lang="en-US" sz="1400" b="1" kern="1200" dirty="0"/>
            <a:t> fiscal</a:t>
          </a:r>
        </a:p>
      </dsp:txBody>
      <dsp:txXfrm rot="-5400000">
        <a:off x="1" y="3790919"/>
        <a:ext cx="1180284" cy="465807"/>
      </dsp:txXfrm>
    </dsp:sp>
    <dsp:sp modelId="{863D9F46-0CE3-451F-B9F8-318CDC4BE0FF}">
      <dsp:nvSpPr>
        <dsp:cNvPr id="0" name=""/>
        <dsp:cNvSpPr/>
      </dsp:nvSpPr>
      <dsp:spPr>
        <a:xfrm rot="5400000">
          <a:off x="3753641" y="607406"/>
          <a:ext cx="1095978" cy="6242691"/>
        </a:xfrm>
        <a:prstGeom prst="round2SameRect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Se </a:t>
          </a:r>
          <a:r>
            <a:rPr lang="en-US" sz="1700" kern="1200" dirty="0" err="1"/>
            <a:t>deniega</a:t>
          </a:r>
          <a:r>
            <a:rPr lang="en-US" sz="1700" kern="1200" dirty="0"/>
            <a:t> la </a:t>
          </a:r>
          <a:r>
            <a:rPr lang="en-US" sz="1700" kern="1200" dirty="0" err="1"/>
            <a:t>solicitud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Se </a:t>
          </a:r>
          <a:r>
            <a:rPr lang="en-US" sz="1700" kern="1200" dirty="0" err="1"/>
            <a:t>procede</a:t>
          </a:r>
          <a:r>
            <a:rPr lang="en-US" sz="1700" kern="1200" dirty="0"/>
            <a:t> con la </a:t>
          </a:r>
          <a:r>
            <a:rPr lang="en-US" sz="1700" kern="1200" dirty="0" err="1"/>
            <a:t>aplicación</a:t>
          </a:r>
          <a:r>
            <a:rPr lang="en-US" sz="1700" kern="1200" dirty="0"/>
            <a:t> de la </a:t>
          </a:r>
          <a:r>
            <a:rPr lang="en-US" sz="1700" kern="1200" dirty="0" err="1"/>
            <a:t>sanción</a:t>
          </a:r>
          <a:r>
            <a:rPr lang="en-US" sz="1700" kern="1200" dirty="0"/>
            <a:t> </a:t>
          </a:r>
          <a:r>
            <a:rPr lang="en-US" sz="1700" kern="1200" dirty="0" err="1"/>
            <a:t>por</a:t>
          </a:r>
          <a:r>
            <a:rPr lang="en-US" sz="1700" kern="1200" dirty="0"/>
            <a:t> </a:t>
          </a:r>
          <a:r>
            <a:rPr lang="en-US" sz="1700" kern="1200" dirty="0" err="1"/>
            <a:t>artículo</a:t>
          </a:r>
          <a:r>
            <a:rPr lang="en-US" sz="1700" kern="1200" dirty="0"/>
            <a:t> 81 del CNPT</a:t>
          </a:r>
        </a:p>
      </dsp:txBody>
      <dsp:txXfrm rot="-5400000">
        <a:off x="1180285" y="3234264"/>
        <a:ext cx="6189190" cy="9889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FF5803-E3BF-4234-9CA4-18A9D71A6A37}">
      <dsp:nvSpPr>
        <dsp:cNvPr id="0" name=""/>
        <dsp:cNvSpPr/>
      </dsp:nvSpPr>
      <dsp:spPr>
        <a:xfrm>
          <a:off x="4042" y="490807"/>
          <a:ext cx="2488427" cy="2986112"/>
        </a:xfrm>
        <a:prstGeom prst="roundRect">
          <a:avLst>
            <a:gd name="adj" fmla="val 5000"/>
          </a:avLst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Duda</a:t>
          </a:r>
          <a:r>
            <a:rPr lang="en-US" sz="1600" kern="1200" dirty="0"/>
            <a:t>  </a:t>
          </a:r>
          <a:r>
            <a:rPr lang="en-US" sz="1600" kern="1200" dirty="0" err="1"/>
            <a:t>existencia</a:t>
          </a:r>
          <a:r>
            <a:rPr lang="en-US" sz="1600" kern="1200" dirty="0"/>
            <a:t> del </a:t>
          </a:r>
          <a:r>
            <a:rPr lang="en-US" sz="1600" kern="1200" dirty="0" err="1"/>
            <a:t>crédito</a:t>
          </a:r>
          <a:r>
            <a:rPr lang="en-US" sz="1600" kern="1200" dirty="0"/>
            <a:t>     </a:t>
          </a:r>
        </a:p>
      </dsp:txBody>
      <dsp:txXfrm rot="16200000">
        <a:off x="-971420" y="1466271"/>
        <a:ext cx="2448612" cy="497685"/>
      </dsp:txXfrm>
    </dsp:sp>
    <dsp:sp modelId="{02D8FFD3-D411-488E-89ED-B2FF6AC54CAE}">
      <dsp:nvSpPr>
        <dsp:cNvPr id="0" name=""/>
        <dsp:cNvSpPr/>
      </dsp:nvSpPr>
      <dsp:spPr>
        <a:xfrm>
          <a:off x="501727" y="490807"/>
          <a:ext cx="1853878" cy="298611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Suspende</a:t>
          </a:r>
          <a:r>
            <a:rPr lang="en-US" sz="2300" kern="1200" dirty="0"/>
            <a:t> el </a:t>
          </a:r>
          <a:r>
            <a:rPr lang="en-US" sz="2300" kern="1200" dirty="0" err="1"/>
            <a:t>estudio</a:t>
          </a:r>
          <a:r>
            <a:rPr lang="en-US" sz="2300" kern="1200" dirty="0"/>
            <a:t> y lo </a:t>
          </a:r>
          <a:r>
            <a:rPr lang="en-US" sz="2300" kern="1200" dirty="0" err="1"/>
            <a:t>remite</a:t>
          </a:r>
          <a:r>
            <a:rPr lang="en-US" sz="2300" kern="1200" dirty="0"/>
            <a:t> a Control </a:t>
          </a:r>
          <a:r>
            <a:rPr lang="en-US" sz="2300" kern="1200" dirty="0" err="1"/>
            <a:t>Extensivo</a:t>
          </a:r>
          <a:r>
            <a:rPr lang="en-US" sz="2300" kern="1200" dirty="0"/>
            <a:t> o </a:t>
          </a:r>
          <a:r>
            <a:rPr lang="en-US" sz="2300" kern="1200" dirty="0" err="1"/>
            <a:t>Fiscalización</a:t>
          </a:r>
          <a:endParaRPr lang="en-US" sz="2300" kern="1200" dirty="0"/>
        </a:p>
      </dsp:txBody>
      <dsp:txXfrm>
        <a:off x="501727" y="490807"/>
        <a:ext cx="1853878" cy="2986112"/>
      </dsp:txXfrm>
    </dsp:sp>
    <dsp:sp modelId="{3255A759-E778-4324-9A54-2E59C8249873}">
      <dsp:nvSpPr>
        <dsp:cNvPr id="0" name=""/>
        <dsp:cNvSpPr/>
      </dsp:nvSpPr>
      <dsp:spPr>
        <a:xfrm>
          <a:off x="2579564" y="490807"/>
          <a:ext cx="2574252" cy="3082384"/>
        </a:xfrm>
        <a:prstGeom prst="roundRect">
          <a:avLst>
            <a:gd name="adj" fmla="val 5000"/>
          </a:avLst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No </a:t>
          </a:r>
          <a:r>
            <a:rPr lang="en-US" sz="1600" kern="1200" dirty="0" err="1"/>
            <a:t>notifica</a:t>
          </a:r>
          <a:r>
            <a:rPr lang="en-US" sz="1600" kern="1200" dirty="0"/>
            <a:t> el </a:t>
          </a:r>
          <a:r>
            <a:rPr lang="en-US" sz="1600" kern="1200" dirty="0" err="1"/>
            <a:t>inicio</a:t>
          </a:r>
          <a:endParaRPr lang="en-US" sz="1600" kern="1200" dirty="0"/>
        </a:p>
      </dsp:txBody>
      <dsp:txXfrm rot="16200000">
        <a:off x="1573212" y="1497160"/>
        <a:ext cx="2527555" cy="514850"/>
      </dsp:txXfrm>
    </dsp:sp>
    <dsp:sp modelId="{CC184BBB-8CF0-4059-9C63-0D1959724F3F}">
      <dsp:nvSpPr>
        <dsp:cNvPr id="0" name=""/>
        <dsp:cNvSpPr/>
      </dsp:nvSpPr>
      <dsp:spPr>
        <a:xfrm rot="5400000">
          <a:off x="2372505" y="2865019"/>
          <a:ext cx="439001" cy="373264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664E43-9A7F-43C5-9448-2B5E1FDF9F44}">
      <dsp:nvSpPr>
        <dsp:cNvPr id="0" name=""/>
        <dsp:cNvSpPr/>
      </dsp:nvSpPr>
      <dsp:spPr>
        <a:xfrm>
          <a:off x="3088192" y="490807"/>
          <a:ext cx="1917818" cy="308238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Si no se </a:t>
          </a:r>
          <a:r>
            <a:rPr lang="en-US" sz="2300" kern="1200" dirty="0" err="1"/>
            <a:t>notifica</a:t>
          </a:r>
          <a:r>
            <a:rPr lang="en-US" sz="2300" kern="1200" dirty="0"/>
            <a:t> el </a:t>
          </a:r>
          <a:r>
            <a:rPr lang="en-US" sz="2300" kern="1200" dirty="0" err="1"/>
            <a:t>inicio</a:t>
          </a:r>
          <a:r>
            <a:rPr lang="en-US" sz="2300" kern="1200" dirty="0"/>
            <a:t> de una </a:t>
          </a:r>
          <a:r>
            <a:rPr lang="en-US" sz="2300" kern="1200" dirty="0" err="1"/>
            <a:t>determinación</a:t>
          </a:r>
          <a:r>
            <a:rPr lang="en-US" sz="2300" kern="1200" dirty="0"/>
            <a:t> previa o </a:t>
          </a:r>
          <a:r>
            <a:rPr lang="en-US" sz="2300" kern="1200" dirty="0" err="1"/>
            <a:t>definitiva</a:t>
          </a:r>
          <a:r>
            <a:rPr lang="en-US" sz="2300" kern="1200" dirty="0"/>
            <a:t> </a:t>
          </a:r>
          <a:r>
            <a:rPr lang="en-US" sz="2300" kern="1200" dirty="0" err="1"/>
            <a:t>en</a:t>
          </a:r>
          <a:r>
            <a:rPr lang="en-US" sz="2300" kern="1200" dirty="0"/>
            <a:t> 30 </a:t>
          </a:r>
          <a:r>
            <a:rPr lang="en-US" sz="2300" kern="1200" dirty="0" err="1"/>
            <a:t>días</a:t>
          </a:r>
          <a:r>
            <a:rPr lang="en-US" sz="2300" kern="1200" dirty="0"/>
            <a:t> </a:t>
          </a:r>
          <a:r>
            <a:rPr lang="en-US" sz="2300" kern="1200" dirty="0" err="1"/>
            <a:t>hábiles</a:t>
          </a:r>
          <a:endParaRPr lang="en-US" sz="2300" kern="1200" dirty="0"/>
        </a:p>
      </dsp:txBody>
      <dsp:txXfrm>
        <a:off x="3088192" y="490807"/>
        <a:ext cx="1917818" cy="3082384"/>
      </dsp:txXfrm>
    </dsp:sp>
    <dsp:sp modelId="{D7FB35CD-EB8E-47D2-9AAC-F1A5BB581AF1}">
      <dsp:nvSpPr>
        <dsp:cNvPr id="0" name=""/>
        <dsp:cNvSpPr/>
      </dsp:nvSpPr>
      <dsp:spPr>
        <a:xfrm>
          <a:off x="5240912" y="490807"/>
          <a:ext cx="2488427" cy="2986112"/>
        </a:xfrm>
        <a:prstGeom prst="roundRect">
          <a:avLst>
            <a:gd name="adj" fmla="val 5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Continúa</a:t>
          </a:r>
          <a:r>
            <a:rPr lang="en-US" sz="1600" kern="1200" dirty="0"/>
            <a:t> el </a:t>
          </a:r>
          <a:r>
            <a:rPr lang="en-US" sz="1600" kern="1200" dirty="0" err="1"/>
            <a:t>trámite</a:t>
          </a:r>
          <a:r>
            <a:rPr lang="en-US" sz="1600" kern="1200" dirty="0"/>
            <a:t>   </a:t>
          </a:r>
        </a:p>
      </dsp:txBody>
      <dsp:txXfrm rot="16200000">
        <a:off x="4265449" y="1466271"/>
        <a:ext cx="2448612" cy="497685"/>
      </dsp:txXfrm>
    </dsp:sp>
    <dsp:sp modelId="{5060FD6F-8321-422C-9DF2-FCDAAAB5A7E1}">
      <dsp:nvSpPr>
        <dsp:cNvPr id="0" name=""/>
        <dsp:cNvSpPr/>
      </dsp:nvSpPr>
      <dsp:spPr>
        <a:xfrm rot="5400000">
          <a:off x="5033853" y="2865019"/>
          <a:ext cx="439001" cy="373264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0343B6-F032-476C-88E5-BF918E05FF79}">
      <dsp:nvSpPr>
        <dsp:cNvPr id="0" name=""/>
        <dsp:cNvSpPr/>
      </dsp:nvSpPr>
      <dsp:spPr>
        <a:xfrm>
          <a:off x="5738597" y="490807"/>
          <a:ext cx="1853878" cy="298611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/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Se continua con el </a:t>
          </a:r>
          <a:r>
            <a:rPr lang="en-US" sz="2300" kern="1200" dirty="0" err="1"/>
            <a:t>estudio</a:t>
          </a:r>
          <a:r>
            <a:rPr lang="en-US" sz="2300" kern="1200" dirty="0"/>
            <a:t> y </a:t>
          </a:r>
          <a:r>
            <a:rPr lang="en-US" sz="2300" kern="1200" dirty="0" err="1"/>
            <a:t>posteriormente</a:t>
          </a:r>
          <a:r>
            <a:rPr lang="en-US" sz="2300" kern="1200" dirty="0"/>
            <a:t> se </a:t>
          </a:r>
          <a:r>
            <a:rPr lang="en-US" sz="2300" kern="1200" dirty="0" err="1"/>
            <a:t>podría</a:t>
          </a:r>
          <a:r>
            <a:rPr lang="en-US" sz="2300" kern="1200" dirty="0"/>
            <a:t> </a:t>
          </a:r>
          <a:r>
            <a:rPr lang="en-US" sz="2300" kern="1200" dirty="0" err="1"/>
            <a:t>proceder</a:t>
          </a:r>
          <a:r>
            <a:rPr lang="en-US" sz="2300" kern="1200" dirty="0"/>
            <a:t> con el </a:t>
          </a:r>
          <a:r>
            <a:rPr lang="en-US" sz="2300" kern="1200" dirty="0" err="1"/>
            <a:t>estudio</a:t>
          </a:r>
          <a:r>
            <a:rPr lang="en-US" sz="2300" kern="1200" dirty="0"/>
            <a:t> de la </a:t>
          </a:r>
          <a:r>
            <a:rPr lang="en-US" sz="2300" kern="1200" dirty="0" err="1"/>
            <a:t>veracidad</a:t>
          </a:r>
          <a:endParaRPr lang="en-US" sz="2300" kern="1200" dirty="0"/>
        </a:p>
      </dsp:txBody>
      <dsp:txXfrm>
        <a:off x="5738597" y="490807"/>
        <a:ext cx="1853878" cy="29861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37144-70D2-4EA8-A77A-ED43A7203E2E}">
      <dsp:nvSpPr>
        <dsp:cNvPr id="0" name=""/>
        <dsp:cNvSpPr/>
      </dsp:nvSpPr>
      <dsp:spPr>
        <a:xfrm>
          <a:off x="0" y="0"/>
          <a:ext cx="7829677" cy="38989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71813-FC4C-4691-9763-164A2B617899}">
      <dsp:nvSpPr>
        <dsp:cNvPr id="0" name=""/>
        <dsp:cNvSpPr/>
      </dsp:nvSpPr>
      <dsp:spPr>
        <a:xfrm>
          <a:off x="404068" y="3228070"/>
          <a:ext cx="191945" cy="173126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9C2D2-59B3-4E8C-B08C-AC131671F9C5}">
      <dsp:nvSpPr>
        <dsp:cNvPr id="0" name=""/>
        <dsp:cNvSpPr/>
      </dsp:nvSpPr>
      <dsp:spPr>
        <a:xfrm rot="19165318">
          <a:off x="664699" y="3393461"/>
          <a:ext cx="673503" cy="8235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027" tIns="0" rIns="0" bIns="0" numCol="1" spcCol="1270" anchor="t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Comunicación</a:t>
          </a:r>
          <a:r>
            <a:rPr lang="en-US" sz="1050" kern="1200" dirty="0"/>
            <a:t> del </a:t>
          </a:r>
          <a:r>
            <a:rPr lang="en-US" sz="1050" kern="1200" dirty="0" err="1"/>
            <a:t>inicio</a:t>
          </a:r>
          <a:endParaRPr lang="en-US" sz="1050" kern="1200" dirty="0"/>
        </a:p>
      </dsp:txBody>
      <dsp:txXfrm>
        <a:off x="664699" y="3393461"/>
        <a:ext cx="673503" cy="823508"/>
      </dsp:txXfrm>
    </dsp:sp>
    <dsp:sp modelId="{24FD8C31-104D-4A81-9C93-AD3E7E35A7DB}">
      <dsp:nvSpPr>
        <dsp:cNvPr id="0" name=""/>
        <dsp:cNvSpPr/>
      </dsp:nvSpPr>
      <dsp:spPr>
        <a:xfrm>
          <a:off x="2449946" y="1788790"/>
          <a:ext cx="302367" cy="307193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8247F-CAAC-48DD-A8DB-10B948E0F19A}">
      <dsp:nvSpPr>
        <dsp:cNvPr id="0" name=""/>
        <dsp:cNvSpPr/>
      </dsp:nvSpPr>
      <dsp:spPr>
        <a:xfrm rot="20415606">
          <a:off x="2499197" y="2142043"/>
          <a:ext cx="768997" cy="1427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999" tIns="0" rIns="0" bIns="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Regularización</a:t>
          </a:r>
          <a:endParaRPr lang="en-US" sz="1050" kern="1200" dirty="0"/>
        </a:p>
      </dsp:txBody>
      <dsp:txXfrm>
        <a:off x="2499197" y="2142043"/>
        <a:ext cx="768997" cy="1427980"/>
      </dsp:txXfrm>
    </dsp:sp>
    <dsp:sp modelId="{A106187F-8707-4BE8-B1C4-078AD7D8D765}">
      <dsp:nvSpPr>
        <dsp:cNvPr id="0" name=""/>
        <dsp:cNvSpPr/>
      </dsp:nvSpPr>
      <dsp:spPr>
        <a:xfrm>
          <a:off x="3738835" y="1317651"/>
          <a:ext cx="371470" cy="349893"/>
        </a:xfrm>
        <a:prstGeom prst="ellipse">
          <a:avLst/>
        </a:prstGeom>
        <a:solidFill>
          <a:srgbClr val="924D2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BF3E7B-28D8-4AE2-B295-FB0316B7CA8C}">
      <dsp:nvSpPr>
        <dsp:cNvPr id="0" name=""/>
        <dsp:cNvSpPr/>
      </dsp:nvSpPr>
      <dsp:spPr>
        <a:xfrm rot="20736785">
          <a:off x="3138775" y="1795759"/>
          <a:ext cx="738160" cy="1457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65" tIns="0" rIns="0" bIns="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 dirty="0"/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/>
            <a:t>Traslado</a:t>
          </a:r>
          <a:r>
            <a:rPr lang="en-US" sz="1000" kern="1200" dirty="0"/>
            <a:t> de</a:t>
          </a:r>
        </a:p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Cargos y </a:t>
          </a:r>
          <a:r>
            <a:rPr lang="en-US" sz="1000" kern="1200" dirty="0" err="1"/>
            <a:t>Observaciones</a:t>
          </a:r>
          <a:endParaRPr lang="en-US" sz="1000" kern="1200" dirty="0"/>
        </a:p>
      </dsp:txBody>
      <dsp:txXfrm>
        <a:off x="3138775" y="1795759"/>
        <a:ext cx="738160" cy="1457355"/>
      </dsp:txXfrm>
    </dsp:sp>
    <dsp:sp modelId="{9217702D-3B19-4A30-BBC5-EAC57C68FAE9}">
      <dsp:nvSpPr>
        <dsp:cNvPr id="0" name=""/>
        <dsp:cNvSpPr/>
      </dsp:nvSpPr>
      <dsp:spPr>
        <a:xfrm>
          <a:off x="5544412" y="894961"/>
          <a:ext cx="386770" cy="386770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52C46-F3C2-4823-BD2B-4EF29E9062B5}">
      <dsp:nvSpPr>
        <dsp:cNvPr id="0" name=""/>
        <dsp:cNvSpPr/>
      </dsp:nvSpPr>
      <dsp:spPr>
        <a:xfrm rot="21000450">
          <a:off x="4307243" y="1331345"/>
          <a:ext cx="888487" cy="1615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942" tIns="0" rIns="0" bIns="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Resolución</a:t>
          </a:r>
          <a:r>
            <a:rPr lang="en-US" sz="1050" kern="1200" dirty="0"/>
            <a:t> </a:t>
          </a:r>
          <a:r>
            <a:rPr lang="en-US" sz="1050" kern="1200" dirty="0" err="1"/>
            <a:t>Determinativa</a:t>
          </a:r>
          <a:endParaRPr lang="en-US" sz="1050" kern="1200" dirty="0"/>
        </a:p>
      </dsp:txBody>
      <dsp:txXfrm>
        <a:off x="4307243" y="1331345"/>
        <a:ext cx="888487" cy="1615188"/>
      </dsp:txXfrm>
    </dsp:sp>
    <dsp:sp modelId="{03D79C43-7360-4629-AC59-DDEB7609CDD0}">
      <dsp:nvSpPr>
        <dsp:cNvPr id="0" name=""/>
        <dsp:cNvSpPr/>
      </dsp:nvSpPr>
      <dsp:spPr>
        <a:xfrm>
          <a:off x="6207020" y="771389"/>
          <a:ext cx="476631" cy="43693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CA294-A945-408D-9E9F-29A312F078EF}">
      <dsp:nvSpPr>
        <dsp:cNvPr id="0" name=""/>
        <dsp:cNvSpPr/>
      </dsp:nvSpPr>
      <dsp:spPr>
        <a:xfrm rot="21232441">
          <a:off x="5534904" y="1419946"/>
          <a:ext cx="1076582" cy="2223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136" tIns="0" rIns="0" bIns="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Resolución</a:t>
          </a:r>
          <a:r>
            <a:rPr lang="en-US" sz="1050" kern="1200" dirty="0"/>
            <a:t>  </a:t>
          </a:r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que </a:t>
          </a:r>
          <a:r>
            <a:rPr lang="en-US" sz="1050" kern="1200" dirty="0" err="1"/>
            <a:t>atiende</a:t>
          </a:r>
          <a:r>
            <a:rPr lang="en-US" sz="1050" kern="1200" dirty="0"/>
            <a:t> la </a:t>
          </a:r>
          <a:r>
            <a:rPr lang="en-US" sz="1050" kern="1200" dirty="0" err="1"/>
            <a:t>revocatoria</a:t>
          </a:r>
          <a:endParaRPr lang="en-US" sz="1050" kern="1200" dirty="0"/>
        </a:p>
      </dsp:txBody>
      <dsp:txXfrm>
        <a:off x="5534904" y="1419946"/>
        <a:ext cx="1076582" cy="222307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37144-70D2-4EA8-A77A-ED43A7203E2E}">
      <dsp:nvSpPr>
        <dsp:cNvPr id="0" name=""/>
        <dsp:cNvSpPr/>
      </dsp:nvSpPr>
      <dsp:spPr>
        <a:xfrm>
          <a:off x="0" y="0"/>
          <a:ext cx="7829677" cy="38989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lumMod val="7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71813-FC4C-4691-9763-164A2B617899}">
      <dsp:nvSpPr>
        <dsp:cNvPr id="0" name=""/>
        <dsp:cNvSpPr/>
      </dsp:nvSpPr>
      <dsp:spPr>
        <a:xfrm>
          <a:off x="404068" y="3228070"/>
          <a:ext cx="191945" cy="173126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9C2D2-59B3-4E8C-B08C-AC131671F9C5}">
      <dsp:nvSpPr>
        <dsp:cNvPr id="0" name=""/>
        <dsp:cNvSpPr/>
      </dsp:nvSpPr>
      <dsp:spPr>
        <a:xfrm rot="19165318">
          <a:off x="564452" y="3324831"/>
          <a:ext cx="860153" cy="8147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027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>
              <a:solidFill>
                <a:srgbClr val="FF0000"/>
              </a:solidFill>
            </a:rPr>
            <a:t>Cometida</a:t>
          </a:r>
          <a:r>
            <a:rPr lang="en-US" sz="1200" kern="1200" dirty="0">
              <a:solidFill>
                <a:srgbClr val="FF0000"/>
              </a:solidFill>
            </a:rPr>
            <a:t> la </a:t>
          </a:r>
          <a:r>
            <a:rPr lang="en-US" sz="1200" kern="1200" dirty="0" err="1">
              <a:solidFill>
                <a:srgbClr val="FF0000"/>
              </a:solidFill>
            </a:rPr>
            <a:t>infracción</a:t>
          </a:r>
          <a:r>
            <a:rPr lang="en-US" sz="1200" kern="1200" dirty="0">
              <a:solidFill>
                <a:srgbClr val="FF0000"/>
              </a:solidFill>
            </a:rPr>
            <a:t> </a:t>
          </a:r>
          <a:r>
            <a:rPr lang="en-US" sz="1200" kern="1200" dirty="0" err="1">
              <a:solidFill>
                <a:srgbClr val="FF0000"/>
              </a:solidFill>
            </a:rPr>
            <a:t>Administrativa</a:t>
          </a:r>
          <a:endParaRPr lang="en-US" sz="1200" kern="1200" dirty="0">
            <a:solidFill>
              <a:srgbClr val="FF0000"/>
            </a:solidFill>
          </a:endParaRPr>
        </a:p>
      </dsp:txBody>
      <dsp:txXfrm>
        <a:off x="564452" y="3324831"/>
        <a:ext cx="860153" cy="814711"/>
      </dsp:txXfrm>
    </dsp:sp>
    <dsp:sp modelId="{24FD8C31-104D-4A81-9C93-AD3E7E35A7DB}">
      <dsp:nvSpPr>
        <dsp:cNvPr id="0" name=""/>
        <dsp:cNvSpPr/>
      </dsp:nvSpPr>
      <dsp:spPr>
        <a:xfrm>
          <a:off x="2210716" y="1901747"/>
          <a:ext cx="302367" cy="307193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8247F-CAAC-48DD-A8DB-10B948E0F19A}">
      <dsp:nvSpPr>
        <dsp:cNvPr id="0" name=""/>
        <dsp:cNvSpPr/>
      </dsp:nvSpPr>
      <dsp:spPr>
        <a:xfrm rot="20415606">
          <a:off x="2007069" y="2230635"/>
          <a:ext cx="1316978" cy="3664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999" tIns="0" rIns="0" bIns="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Propuesta</a:t>
          </a:r>
          <a:r>
            <a:rPr lang="en-US" sz="1050" kern="1200" dirty="0"/>
            <a:t> </a:t>
          </a:r>
          <a:r>
            <a:rPr lang="en-US" sz="1050" kern="1200" dirty="0" err="1"/>
            <a:t>Motivada</a:t>
          </a:r>
          <a:endParaRPr lang="en-US" sz="1050" kern="1200" dirty="0"/>
        </a:p>
      </dsp:txBody>
      <dsp:txXfrm>
        <a:off x="2007069" y="2230635"/>
        <a:ext cx="1316978" cy="366441"/>
      </dsp:txXfrm>
    </dsp:sp>
    <dsp:sp modelId="{A106187F-8707-4BE8-B1C4-078AD7D8D765}">
      <dsp:nvSpPr>
        <dsp:cNvPr id="0" name=""/>
        <dsp:cNvSpPr/>
      </dsp:nvSpPr>
      <dsp:spPr>
        <a:xfrm>
          <a:off x="4100377" y="1217289"/>
          <a:ext cx="371470" cy="36639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BF3E7B-28D8-4AE2-B295-FB0316B7CA8C}">
      <dsp:nvSpPr>
        <dsp:cNvPr id="0" name=""/>
        <dsp:cNvSpPr/>
      </dsp:nvSpPr>
      <dsp:spPr>
        <a:xfrm rot="20736785">
          <a:off x="3102607" y="2079890"/>
          <a:ext cx="738160" cy="6212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665" tIns="0" rIns="0" bIns="0" numCol="1" spcCol="1270" anchor="t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>
              <a:solidFill>
                <a:srgbClr val="FF0000"/>
              </a:solidFill>
            </a:rPr>
            <a:t>Reclama</a:t>
          </a:r>
          <a:r>
            <a:rPr lang="en-US" sz="1000" kern="1200" dirty="0">
              <a:solidFill>
                <a:srgbClr val="FF0000"/>
              </a:solidFill>
            </a:rPr>
            <a:t> </a:t>
          </a:r>
        </a:p>
      </dsp:txBody>
      <dsp:txXfrm>
        <a:off x="3102607" y="2079890"/>
        <a:ext cx="738160" cy="621243"/>
      </dsp:txXfrm>
    </dsp:sp>
    <dsp:sp modelId="{9217702D-3B19-4A30-BBC5-EAC57C68FAE9}">
      <dsp:nvSpPr>
        <dsp:cNvPr id="0" name=""/>
        <dsp:cNvSpPr/>
      </dsp:nvSpPr>
      <dsp:spPr>
        <a:xfrm>
          <a:off x="4997203" y="1002244"/>
          <a:ext cx="411605" cy="405041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52C46-F3C2-4823-BD2B-4EF29E9062B5}">
      <dsp:nvSpPr>
        <dsp:cNvPr id="0" name=""/>
        <dsp:cNvSpPr/>
      </dsp:nvSpPr>
      <dsp:spPr>
        <a:xfrm rot="21000450">
          <a:off x="4058686" y="1322803"/>
          <a:ext cx="888487" cy="1615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4942" tIns="0" rIns="0" bIns="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Resolución</a:t>
          </a:r>
          <a:r>
            <a:rPr lang="en-US" sz="1050" kern="1200" dirty="0"/>
            <a:t> </a:t>
          </a:r>
          <a:r>
            <a:rPr lang="en-US" sz="1050" kern="1200" dirty="0" err="1"/>
            <a:t>Sancionadora</a:t>
          </a:r>
          <a:endParaRPr lang="en-US" sz="1050" kern="1200" dirty="0"/>
        </a:p>
      </dsp:txBody>
      <dsp:txXfrm>
        <a:off x="4058686" y="1322803"/>
        <a:ext cx="888487" cy="1615188"/>
      </dsp:txXfrm>
    </dsp:sp>
    <dsp:sp modelId="{03D79C43-7360-4629-AC59-DDEB7609CDD0}">
      <dsp:nvSpPr>
        <dsp:cNvPr id="0" name=""/>
        <dsp:cNvSpPr/>
      </dsp:nvSpPr>
      <dsp:spPr>
        <a:xfrm>
          <a:off x="5984911" y="833607"/>
          <a:ext cx="476631" cy="43693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CA294-A945-408D-9E9F-29A312F078EF}">
      <dsp:nvSpPr>
        <dsp:cNvPr id="0" name=""/>
        <dsp:cNvSpPr/>
      </dsp:nvSpPr>
      <dsp:spPr>
        <a:xfrm rot="21232441">
          <a:off x="5744172" y="1398711"/>
          <a:ext cx="1076582" cy="2223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136" tIns="0" rIns="0" bIns="0" numCol="1" spcCol="1270" anchor="t" anchorCtr="0">
          <a:noAutofit/>
        </a:bodyPr>
        <a:lstStyle/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50" kern="1200" dirty="0"/>
        </a:p>
        <a:p>
          <a:pPr marL="0" lvl="0" indent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/>
            <a:t>Remisión</a:t>
          </a:r>
          <a:r>
            <a:rPr lang="en-US" sz="1050" kern="1200" dirty="0"/>
            <a:t> a TFA</a:t>
          </a:r>
        </a:p>
      </dsp:txBody>
      <dsp:txXfrm>
        <a:off x="5744172" y="1398711"/>
        <a:ext cx="1076582" cy="2223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6EB8A-91FB-4928-9D97-E27EF07BA404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0360B-BD66-4A05-9FB0-D6A7183BA7E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9494" y="6333512"/>
            <a:ext cx="9153494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6972" y="6350924"/>
            <a:ext cx="9153494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</p:spTree>
    <p:extLst>
      <p:ext uri="{BB962C8B-B14F-4D97-AF65-F5344CB8AC3E}">
        <p14:creationId xmlns:p14="http://schemas.microsoft.com/office/powerpoint/2010/main" val="192710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ular - Ve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F435-1E90-124A-B476-04F9D0166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637413"/>
            <a:ext cx="7886700" cy="1457768"/>
          </a:xfrm>
        </p:spPr>
        <p:txBody>
          <a:bodyPr anchor="b"/>
          <a:lstStyle>
            <a:lvl1pPr>
              <a:defRPr sz="4500"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B89C8-C1A4-B041-BE52-3D48DC18E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122170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CBE74B8-7FEA-B947-95E1-179FCD7C7B6C}"/>
              </a:ext>
            </a:extLst>
          </p:cNvPr>
          <p:cNvSpPr/>
          <p:nvPr userDrawn="1"/>
        </p:nvSpPr>
        <p:spPr>
          <a:xfrm>
            <a:off x="-20065" y="4051497"/>
            <a:ext cx="9185292" cy="2829868"/>
          </a:xfrm>
          <a:custGeom>
            <a:avLst/>
            <a:gdLst>
              <a:gd name="connsiteX0" fmla="*/ 0 w 12196689"/>
              <a:gd name="connsiteY0" fmla="*/ 1294228 h 1294228"/>
              <a:gd name="connsiteX1" fmla="*/ 4656406 w 12196689"/>
              <a:gd name="connsiteY1" fmla="*/ 844062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4" fmla="*/ 0 w 12196689"/>
              <a:gd name="connsiteY4" fmla="*/ 1294228 h 1312036"/>
              <a:gd name="connsiteX0" fmla="*/ 0 w 12196689"/>
              <a:gd name="connsiteY0" fmla="*/ 1294228 h 1559433"/>
              <a:gd name="connsiteX1" fmla="*/ 3601329 w 12196689"/>
              <a:gd name="connsiteY1" fmla="*/ 787791 h 1559433"/>
              <a:gd name="connsiteX2" fmla="*/ 8412480 w 12196689"/>
              <a:gd name="connsiteY2" fmla="*/ 1294227 h 1559433"/>
              <a:gd name="connsiteX3" fmla="*/ 12196689 w 12196689"/>
              <a:gd name="connsiteY3" fmla="*/ 0 h 1559433"/>
              <a:gd name="connsiteX4" fmla="*/ 0 w 12196689"/>
              <a:gd name="connsiteY4" fmla="*/ 1294228 h 1559433"/>
              <a:gd name="connsiteX0" fmla="*/ 0 w 12196689"/>
              <a:gd name="connsiteY0" fmla="*/ 1294228 h 1960531"/>
              <a:gd name="connsiteX1" fmla="*/ 3601329 w 12196689"/>
              <a:gd name="connsiteY1" fmla="*/ 787791 h 1960531"/>
              <a:gd name="connsiteX2" fmla="*/ 8412480 w 12196689"/>
              <a:gd name="connsiteY2" fmla="*/ 1294227 h 1960531"/>
              <a:gd name="connsiteX3" fmla="*/ 12196689 w 12196689"/>
              <a:gd name="connsiteY3" fmla="*/ 0 h 1960531"/>
              <a:gd name="connsiteX4" fmla="*/ 0 w 12196689"/>
              <a:gd name="connsiteY4" fmla="*/ 1294228 h 1960531"/>
              <a:gd name="connsiteX0" fmla="*/ 397070 w 12844687"/>
              <a:gd name="connsiteY0" fmla="*/ 1296595 h 1734128"/>
              <a:gd name="connsiteX1" fmla="*/ 3998399 w 12844687"/>
              <a:gd name="connsiteY1" fmla="*/ 790158 h 1734128"/>
              <a:gd name="connsiteX2" fmla="*/ 8809550 w 12844687"/>
              <a:gd name="connsiteY2" fmla="*/ 1296594 h 1734128"/>
              <a:gd name="connsiteX3" fmla="*/ 12593759 w 12844687"/>
              <a:gd name="connsiteY3" fmla="*/ 2367 h 1734128"/>
              <a:gd name="connsiteX4" fmla="*/ 1466214 w 12844687"/>
              <a:gd name="connsiteY4" fmla="*/ 1676423 h 1734128"/>
              <a:gd name="connsiteX5" fmla="*/ 397070 w 12844687"/>
              <a:gd name="connsiteY5" fmla="*/ 1296595 h 1734128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205161 w 12652778"/>
              <a:gd name="connsiteY0" fmla="*/ 1296595 h 2815906"/>
              <a:gd name="connsiteX1" fmla="*/ 3806490 w 12652778"/>
              <a:gd name="connsiteY1" fmla="*/ 790158 h 2815906"/>
              <a:gd name="connsiteX2" fmla="*/ 8617641 w 12652778"/>
              <a:gd name="connsiteY2" fmla="*/ 1296594 h 2815906"/>
              <a:gd name="connsiteX3" fmla="*/ 12401850 w 12652778"/>
              <a:gd name="connsiteY3" fmla="*/ 2367 h 2815906"/>
              <a:gd name="connsiteX4" fmla="*/ 148890 w 12652778"/>
              <a:gd name="connsiteY4" fmla="*/ 2815906 h 2815906"/>
              <a:gd name="connsiteX5" fmla="*/ 205161 w 12652778"/>
              <a:gd name="connsiteY5" fmla="*/ 1296595 h 2815906"/>
              <a:gd name="connsiteX0" fmla="*/ 205161 w 12422576"/>
              <a:gd name="connsiteY0" fmla="*/ 1325693 h 2845004"/>
              <a:gd name="connsiteX1" fmla="*/ 3806490 w 12422576"/>
              <a:gd name="connsiteY1" fmla="*/ 819256 h 2845004"/>
              <a:gd name="connsiteX2" fmla="*/ 8617641 w 12422576"/>
              <a:gd name="connsiteY2" fmla="*/ 1325692 h 2845004"/>
              <a:gd name="connsiteX3" fmla="*/ 12401850 w 12422576"/>
              <a:gd name="connsiteY3" fmla="*/ 31465 h 2845004"/>
              <a:gd name="connsiteX4" fmla="*/ 9644582 w 12422576"/>
              <a:gd name="connsiteY4" fmla="*/ 608241 h 2845004"/>
              <a:gd name="connsiteX5" fmla="*/ 148890 w 12422576"/>
              <a:gd name="connsiteY5" fmla="*/ 2845004 h 2845004"/>
              <a:gd name="connsiteX6" fmla="*/ 205161 w 12422576"/>
              <a:gd name="connsiteY6" fmla="*/ 1325693 h 2845004"/>
              <a:gd name="connsiteX0" fmla="*/ 205161 w 13268544"/>
              <a:gd name="connsiteY0" fmla="*/ 1298414 h 3013168"/>
              <a:gd name="connsiteX1" fmla="*/ 3806490 w 13268544"/>
              <a:gd name="connsiteY1" fmla="*/ 791977 h 3013168"/>
              <a:gd name="connsiteX2" fmla="*/ 8617641 w 13268544"/>
              <a:gd name="connsiteY2" fmla="*/ 1298413 h 3013168"/>
              <a:gd name="connsiteX3" fmla="*/ 12401850 w 13268544"/>
              <a:gd name="connsiteY3" fmla="*/ 4186 h 3013168"/>
              <a:gd name="connsiteX4" fmla="*/ 12289308 w 13268544"/>
              <a:gd name="connsiteY4" fmla="*/ 2831793 h 3013168"/>
              <a:gd name="connsiteX5" fmla="*/ 148890 w 13268544"/>
              <a:gd name="connsiteY5" fmla="*/ 2817725 h 3013168"/>
              <a:gd name="connsiteX6" fmla="*/ 205161 w 13268544"/>
              <a:gd name="connsiteY6" fmla="*/ 1298414 h 3013168"/>
              <a:gd name="connsiteX0" fmla="*/ 205161 w 13268544"/>
              <a:gd name="connsiteY0" fmla="*/ 1298414 h 2833416"/>
              <a:gd name="connsiteX1" fmla="*/ 3806490 w 13268544"/>
              <a:gd name="connsiteY1" fmla="*/ 791977 h 2833416"/>
              <a:gd name="connsiteX2" fmla="*/ 8617641 w 13268544"/>
              <a:gd name="connsiteY2" fmla="*/ 1298413 h 2833416"/>
              <a:gd name="connsiteX3" fmla="*/ 12401850 w 13268544"/>
              <a:gd name="connsiteY3" fmla="*/ 4186 h 2833416"/>
              <a:gd name="connsiteX4" fmla="*/ 12289308 w 13268544"/>
              <a:gd name="connsiteY4" fmla="*/ 2831793 h 2833416"/>
              <a:gd name="connsiteX5" fmla="*/ 148890 w 13268544"/>
              <a:gd name="connsiteY5" fmla="*/ 2817725 h 2833416"/>
              <a:gd name="connsiteX6" fmla="*/ 205161 w 13268544"/>
              <a:gd name="connsiteY6" fmla="*/ 1298414 h 2833416"/>
              <a:gd name="connsiteX0" fmla="*/ 205161 w 12455332"/>
              <a:gd name="connsiteY0" fmla="*/ 1299228 h 2834230"/>
              <a:gd name="connsiteX1" fmla="*/ 3806490 w 12455332"/>
              <a:gd name="connsiteY1" fmla="*/ 792791 h 2834230"/>
              <a:gd name="connsiteX2" fmla="*/ 8617641 w 12455332"/>
              <a:gd name="connsiteY2" fmla="*/ 1299227 h 2834230"/>
              <a:gd name="connsiteX3" fmla="*/ 12401850 w 12455332"/>
              <a:gd name="connsiteY3" fmla="*/ 5000 h 2834230"/>
              <a:gd name="connsiteX4" fmla="*/ 12289308 w 12455332"/>
              <a:gd name="connsiteY4" fmla="*/ 2832607 h 2834230"/>
              <a:gd name="connsiteX5" fmla="*/ 148890 w 12455332"/>
              <a:gd name="connsiteY5" fmla="*/ 2818539 h 2834230"/>
              <a:gd name="connsiteX6" fmla="*/ 205161 w 12455332"/>
              <a:gd name="connsiteY6" fmla="*/ 1299228 h 2834230"/>
              <a:gd name="connsiteX0" fmla="*/ 205161 w 12478986"/>
              <a:gd name="connsiteY0" fmla="*/ 1299133 h 2876000"/>
              <a:gd name="connsiteX1" fmla="*/ 3806490 w 12478986"/>
              <a:gd name="connsiteY1" fmla="*/ 792696 h 2876000"/>
              <a:gd name="connsiteX2" fmla="*/ 8617641 w 12478986"/>
              <a:gd name="connsiteY2" fmla="*/ 1299132 h 2876000"/>
              <a:gd name="connsiteX3" fmla="*/ 12401850 w 12478986"/>
              <a:gd name="connsiteY3" fmla="*/ 4905 h 2876000"/>
              <a:gd name="connsiteX4" fmla="*/ 12415918 w 12478986"/>
              <a:gd name="connsiteY4" fmla="*/ 2874715 h 2876000"/>
              <a:gd name="connsiteX5" fmla="*/ 148890 w 12478986"/>
              <a:gd name="connsiteY5" fmla="*/ 2818444 h 2876000"/>
              <a:gd name="connsiteX6" fmla="*/ 205161 w 12478986"/>
              <a:gd name="connsiteY6" fmla="*/ 1299133 h 2876000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44053"/>
              <a:gd name="connsiteY0" fmla="*/ 1294228 h 2843166"/>
              <a:gd name="connsiteX1" fmla="*/ 3806490 w 12444053"/>
              <a:gd name="connsiteY1" fmla="*/ 787791 h 2843166"/>
              <a:gd name="connsiteX2" fmla="*/ 8617641 w 12444053"/>
              <a:gd name="connsiteY2" fmla="*/ 1294227 h 2843166"/>
              <a:gd name="connsiteX3" fmla="*/ 12401850 w 12444053"/>
              <a:gd name="connsiteY3" fmla="*/ 0 h 2843166"/>
              <a:gd name="connsiteX4" fmla="*/ 12444053 w 12444053"/>
              <a:gd name="connsiteY4" fmla="*/ 2841674 h 2843166"/>
              <a:gd name="connsiteX5" fmla="*/ 148890 w 12444053"/>
              <a:gd name="connsiteY5" fmla="*/ 2813539 h 2843166"/>
              <a:gd name="connsiteX6" fmla="*/ 205161 w 12444053"/>
              <a:gd name="connsiteY6" fmla="*/ 1294228 h 2843166"/>
              <a:gd name="connsiteX0" fmla="*/ 205161 w 12411396"/>
              <a:gd name="connsiteY0" fmla="*/ 1294228 h 2826992"/>
              <a:gd name="connsiteX1" fmla="*/ 3806490 w 12411396"/>
              <a:gd name="connsiteY1" fmla="*/ 787791 h 2826992"/>
              <a:gd name="connsiteX2" fmla="*/ 8617641 w 12411396"/>
              <a:gd name="connsiteY2" fmla="*/ 1294227 h 2826992"/>
              <a:gd name="connsiteX3" fmla="*/ 12401850 w 12411396"/>
              <a:gd name="connsiteY3" fmla="*/ 0 h 2826992"/>
              <a:gd name="connsiteX4" fmla="*/ 12411396 w 12411396"/>
              <a:gd name="connsiteY4" fmla="*/ 2825346 h 2826992"/>
              <a:gd name="connsiteX5" fmla="*/ 148890 w 12411396"/>
              <a:gd name="connsiteY5" fmla="*/ 2813539 h 2826992"/>
              <a:gd name="connsiteX6" fmla="*/ 205161 w 12411396"/>
              <a:gd name="connsiteY6" fmla="*/ 1294228 h 2826992"/>
              <a:gd name="connsiteX0" fmla="*/ 205161 w 12411396"/>
              <a:gd name="connsiteY0" fmla="*/ 1294228 h 2825346"/>
              <a:gd name="connsiteX1" fmla="*/ 3806490 w 12411396"/>
              <a:gd name="connsiteY1" fmla="*/ 787791 h 2825346"/>
              <a:gd name="connsiteX2" fmla="*/ 8617641 w 12411396"/>
              <a:gd name="connsiteY2" fmla="*/ 1294227 h 2825346"/>
              <a:gd name="connsiteX3" fmla="*/ 12401850 w 12411396"/>
              <a:gd name="connsiteY3" fmla="*/ 0 h 2825346"/>
              <a:gd name="connsiteX4" fmla="*/ 12411396 w 12411396"/>
              <a:gd name="connsiteY4" fmla="*/ 2825346 h 2825346"/>
              <a:gd name="connsiteX5" fmla="*/ 148890 w 12411396"/>
              <a:gd name="connsiteY5" fmla="*/ 2813539 h 2825346"/>
              <a:gd name="connsiteX6" fmla="*/ 205161 w 12411396"/>
              <a:gd name="connsiteY6" fmla="*/ 1294228 h 2825346"/>
              <a:gd name="connsiteX0" fmla="*/ 56798 w 12263033"/>
              <a:gd name="connsiteY0" fmla="*/ 1294228 h 2825346"/>
              <a:gd name="connsiteX1" fmla="*/ 3658127 w 12263033"/>
              <a:gd name="connsiteY1" fmla="*/ 787791 h 2825346"/>
              <a:gd name="connsiteX2" fmla="*/ 8469278 w 12263033"/>
              <a:gd name="connsiteY2" fmla="*/ 1294227 h 2825346"/>
              <a:gd name="connsiteX3" fmla="*/ 12253487 w 12263033"/>
              <a:gd name="connsiteY3" fmla="*/ 0 h 2825346"/>
              <a:gd name="connsiteX4" fmla="*/ 12263033 w 12263033"/>
              <a:gd name="connsiteY4" fmla="*/ 2825346 h 2825346"/>
              <a:gd name="connsiteX5" fmla="*/ 527 w 12263033"/>
              <a:gd name="connsiteY5" fmla="*/ 2813539 h 2825346"/>
              <a:gd name="connsiteX6" fmla="*/ 56798 w 12263033"/>
              <a:gd name="connsiteY6" fmla="*/ 1294228 h 2825346"/>
              <a:gd name="connsiteX0" fmla="*/ 16702 w 12263758"/>
              <a:gd name="connsiteY0" fmla="*/ 1310556 h 2825346"/>
              <a:gd name="connsiteX1" fmla="*/ 3658852 w 12263758"/>
              <a:gd name="connsiteY1" fmla="*/ 787791 h 2825346"/>
              <a:gd name="connsiteX2" fmla="*/ 8470003 w 12263758"/>
              <a:gd name="connsiteY2" fmla="*/ 1294227 h 2825346"/>
              <a:gd name="connsiteX3" fmla="*/ 12254212 w 12263758"/>
              <a:gd name="connsiteY3" fmla="*/ 0 h 2825346"/>
              <a:gd name="connsiteX4" fmla="*/ 12263758 w 12263758"/>
              <a:gd name="connsiteY4" fmla="*/ 2825346 h 2825346"/>
              <a:gd name="connsiteX5" fmla="*/ 1252 w 12263758"/>
              <a:gd name="connsiteY5" fmla="*/ 2813539 h 2825346"/>
              <a:gd name="connsiteX6" fmla="*/ 16702 w 12263758"/>
              <a:gd name="connsiteY6" fmla="*/ 1310556 h 2825346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9043 w 12247056"/>
              <a:gd name="connsiteY5" fmla="*/ 2829868 h 2829868"/>
              <a:gd name="connsiteX6" fmla="*/ 0 w 12247056"/>
              <a:gd name="connsiteY6" fmla="*/ 1310556 h 2829868"/>
              <a:gd name="connsiteX0" fmla="*/ 1938 w 12248994"/>
              <a:gd name="connsiteY0" fmla="*/ 1310556 h 2829868"/>
              <a:gd name="connsiteX1" fmla="*/ 3644088 w 12248994"/>
              <a:gd name="connsiteY1" fmla="*/ 787791 h 2829868"/>
              <a:gd name="connsiteX2" fmla="*/ 8455239 w 12248994"/>
              <a:gd name="connsiteY2" fmla="*/ 1294227 h 2829868"/>
              <a:gd name="connsiteX3" fmla="*/ 12239448 w 12248994"/>
              <a:gd name="connsiteY3" fmla="*/ 0 h 2829868"/>
              <a:gd name="connsiteX4" fmla="*/ 12248994 w 12248994"/>
              <a:gd name="connsiteY4" fmla="*/ 2825346 h 2829868"/>
              <a:gd name="connsiteX5" fmla="*/ 2817 w 12248994"/>
              <a:gd name="connsiteY5" fmla="*/ 2829868 h 2829868"/>
              <a:gd name="connsiteX6" fmla="*/ 1938 w 12248994"/>
              <a:gd name="connsiteY6" fmla="*/ 1310556 h 2829868"/>
              <a:gd name="connsiteX0" fmla="*/ 5555 w 12252611"/>
              <a:gd name="connsiteY0" fmla="*/ 1310556 h 2829868"/>
              <a:gd name="connsiteX1" fmla="*/ 3647705 w 12252611"/>
              <a:gd name="connsiteY1" fmla="*/ 787791 h 2829868"/>
              <a:gd name="connsiteX2" fmla="*/ 8458856 w 12252611"/>
              <a:gd name="connsiteY2" fmla="*/ 1294227 h 2829868"/>
              <a:gd name="connsiteX3" fmla="*/ 12243065 w 12252611"/>
              <a:gd name="connsiteY3" fmla="*/ 0 h 2829868"/>
              <a:gd name="connsiteX4" fmla="*/ 12252611 w 12252611"/>
              <a:gd name="connsiteY4" fmla="*/ 2825346 h 2829868"/>
              <a:gd name="connsiteX5" fmla="*/ 6434 w 12252611"/>
              <a:gd name="connsiteY5" fmla="*/ 2829868 h 2829868"/>
              <a:gd name="connsiteX6" fmla="*/ 5555 w 12252611"/>
              <a:gd name="connsiteY6" fmla="*/ 1310556 h 2829868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879 w 12247056"/>
              <a:gd name="connsiteY5" fmla="*/ 2829868 h 2829868"/>
              <a:gd name="connsiteX6" fmla="*/ 0 w 12247056"/>
              <a:gd name="connsiteY6" fmla="*/ 1310556 h 2829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47056" h="2829868">
                <a:moveTo>
                  <a:pt x="0" y="1310556"/>
                </a:moveTo>
                <a:cubicBezTo>
                  <a:pt x="1213339" y="985827"/>
                  <a:pt x="2233267" y="790513"/>
                  <a:pt x="3642150" y="787791"/>
                </a:cubicBezTo>
                <a:cubicBezTo>
                  <a:pt x="5051034" y="785070"/>
                  <a:pt x="7020741" y="1425525"/>
                  <a:pt x="8453301" y="1294227"/>
                </a:cubicBezTo>
                <a:cubicBezTo>
                  <a:pt x="9885861" y="1162929"/>
                  <a:pt x="12066353" y="119575"/>
                  <a:pt x="12237510" y="0"/>
                </a:cubicBezTo>
                <a:cubicBezTo>
                  <a:pt x="12239854" y="893299"/>
                  <a:pt x="12235333" y="1934392"/>
                  <a:pt x="12247056" y="2825346"/>
                </a:cubicBezTo>
                <a:lnTo>
                  <a:pt x="879" y="2829868"/>
                </a:lnTo>
                <a:cubicBezTo>
                  <a:pt x="2009" y="1956458"/>
                  <a:pt x="2512" y="1768510"/>
                  <a:pt x="0" y="1310556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BC3B274-3C61-0048-9A3A-EA52213F0E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2580" y="92499"/>
            <a:ext cx="2408724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983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9494" y="6333512"/>
            <a:ext cx="9153494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6972" y="6350924"/>
            <a:ext cx="9153494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</p:spTree>
    <p:extLst>
      <p:ext uri="{BB962C8B-B14F-4D97-AF65-F5344CB8AC3E}">
        <p14:creationId xmlns:p14="http://schemas.microsoft.com/office/powerpoint/2010/main" val="2468569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ítulo y Contenido - 2 Colum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BFE55-5BEC-4C4E-A044-BF93FDA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3947-BBBE-C04E-AD62-B8F2397149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7CA54-F8AF-3141-B351-4E4A0605A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65C8B017-DC40-C141-BE0D-DE8F8C6E17FC}"/>
              </a:ext>
            </a:extLst>
          </p:cNvPr>
          <p:cNvSpPr/>
          <p:nvPr userDrawn="1"/>
        </p:nvSpPr>
        <p:spPr>
          <a:xfrm flipH="1">
            <a:off x="-9494" y="6333512"/>
            <a:ext cx="9153494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9AE7244-A577-EC48-BC7D-472AE0A95B70}"/>
              </a:ext>
            </a:extLst>
          </p:cNvPr>
          <p:cNvSpPr/>
          <p:nvPr userDrawn="1"/>
        </p:nvSpPr>
        <p:spPr>
          <a:xfrm>
            <a:off x="-6972" y="6350924"/>
            <a:ext cx="9153494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</p:spTree>
    <p:extLst>
      <p:ext uri="{BB962C8B-B14F-4D97-AF65-F5344CB8AC3E}">
        <p14:creationId xmlns:p14="http://schemas.microsoft.com/office/powerpoint/2010/main" val="584194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ítulo y Contenido - 2 Sub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6D725-8808-ED48-9697-9E9AF6F0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FED8-8D38-494B-9D67-00424FB1C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4279B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9FD050-8171-6442-A10E-81E136EF8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3B2A0F-BCB8-F449-A397-0123A6AA24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4279BB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9CB4F-77C1-4B4C-9786-F3A91EEA8A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F229CF89-CFA5-B847-9D67-FD5BF2EA0619}"/>
              </a:ext>
            </a:extLst>
          </p:cNvPr>
          <p:cNvSpPr/>
          <p:nvPr userDrawn="1"/>
        </p:nvSpPr>
        <p:spPr>
          <a:xfrm flipH="1">
            <a:off x="-9494" y="6333512"/>
            <a:ext cx="9153494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4279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AE39FE0-18D8-E344-AE64-9E904E4024A2}"/>
              </a:ext>
            </a:extLst>
          </p:cNvPr>
          <p:cNvSpPr/>
          <p:nvPr userDrawn="1"/>
        </p:nvSpPr>
        <p:spPr>
          <a:xfrm>
            <a:off x="-6972" y="6350924"/>
            <a:ext cx="9153494" cy="524488"/>
          </a:xfrm>
          <a:custGeom>
            <a:avLst/>
            <a:gdLst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1089562 w 14318616"/>
              <a:gd name="connsiteY0" fmla="*/ 136929 h 575730"/>
              <a:gd name="connsiteX1" fmla="*/ 5312427 w 14318616"/>
              <a:gd name="connsiteY1" fmla="*/ 37177 h 575730"/>
              <a:gd name="connsiteX2" fmla="*/ 9635046 w 14318616"/>
              <a:gd name="connsiteY2" fmla="*/ 269933 h 575730"/>
              <a:gd name="connsiteX3" fmla="*/ 13276020 w 14318616"/>
              <a:gd name="connsiteY3" fmla="*/ 3926 h 575730"/>
              <a:gd name="connsiteX4" fmla="*/ 13259395 w 14318616"/>
              <a:gd name="connsiteY4" fmla="*/ 519315 h 575730"/>
              <a:gd name="connsiteX5" fmla="*/ 1072937 w 14318616"/>
              <a:gd name="connsiteY5" fmla="*/ 519315 h 575730"/>
              <a:gd name="connsiteX6" fmla="*/ 1089562 w 14318616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910858 w 14139912"/>
              <a:gd name="connsiteY0" fmla="*/ 136929 h 575730"/>
              <a:gd name="connsiteX1" fmla="*/ 5133723 w 14139912"/>
              <a:gd name="connsiteY1" fmla="*/ 37177 h 575730"/>
              <a:gd name="connsiteX2" fmla="*/ 9456342 w 14139912"/>
              <a:gd name="connsiteY2" fmla="*/ 269933 h 575730"/>
              <a:gd name="connsiteX3" fmla="*/ 13097316 w 14139912"/>
              <a:gd name="connsiteY3" fmla="*/ 3926 h 575730"/>
              <a:gd name="connsiteX4" fmla="*/ 13080691 w 14139912"/>
              <a:gd name="connsiteY4" fmla="*/ 519315 h 575730"/>
              <a:gd name="connsiteX5" fmla="*/ 894233 w 14139912"/>
              <a:gd name="connsiteY5" fmla="*/ 519315 h 575730"/>
              <a:gd name="connsiteX6" fmla="*/ 910858 w 14139912"/>
              <a:gd name="connsiteY6" fmla="*/ 136929 h 575730"/>
              <a:gd name="connsiteX0" fmla="*/ 18762 w 13247816"/>
              <a:gd name="connsiteY0" fmla="*/ 136929 h 575730"/>
              <a:gd name="connsiteX1" fmla="*/ 4241627 w 13247816"/>
              <a:gd name="connsiteY1" fmla="*/ 37177 h 575730"/>
              <a:gd name="connsiteX2" fmla="*/ 8564246 w 13247816"/>
              <a:gd name="connsiteY2" fmla="*/ 269933 h 575730"/>
              <a:gd name="connsiteX3" fmla="*/ 12205220 w 13247816"/>
              <a:gd name="connsiteY3" fmla="*/ 3926 h 575730"/>
              <a:gd name="connsiteX4" fmla="*/ 12188595 w 13247816"/>
              <a:gd name="connsiteY4" fmla="*/ 519315 h 575730"/>
              <a:gd name="connsiteX5" fmla="*/ 2137 w 13247816"/>
              <a:gd name="connsiteY5" fmla="*/ 519315 h 575730"/>
              <a:gd name="connsiteX6" fmla="*/ 18762 w 13247816"/>
              <a:gd name="connsiteY6" fmla="*/ 136929 h 575730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58827"/>
              <a:gd name="connsiteX1" fmla="*/ 4241627 w 13247816"/>
              <a:gd name="connsiteY1" fmla="*/ 37177 h 558827"/>
              <a:gd name="connsiteX2" fmla="*/ 8564246 w 13247816"/>
              <a:gd name="connsiteY2" fmla="*/ 269933 h 558827"/>
              <a:gd name="connsiteX3" fmla="*/ 12205220 w 13247816"/>
              <a:gd name="connsiteY3" fmla="*/ 3926 h 558827"/>
              <a:gd name="connsiteX4" fmla="*/ 12188595 w 13247816"/>
              <a:gd name="connsiteY4" fmla="*/ 519315 h 558827"/>
              <a:gd name="connsiteX5" fmla="*/ 2137 w 13247816"/>
              <a:gd name="connsiteY5" fmla="*/ 519315 h 558827"/>
              <a:gd name="connsiteX6" fmla="*/ 18762 w 13247816"/>
              <a:gd name="connsiteY6" fmla="*/ 136929 h 558827"/>
              <a:gd name="connsiteX0" fmla="*/ 18762 w 13247816"/>
              <a:gd name="connsiteY0" fmla="*/ 136929 h 519315"/>
              <a:gd name="connsiteX1" fmla="*/ 4241627 w 13247816"/>
              <a:gd name="connsiteY1" fmla="*/ 37177 h 519315"/>
              <a:gd name="connsiteX2" fmla="*/ 8564246 w 13247816"/>
              <a:gd name="connsiteY2" fmla="*/ 269933 h 519315"/>
              <a:gd name="connsiteX3" fmla="*/ 12205220 w 13247816"/>
              <a:gd name="connsiteY3" fmla="*/ 3926 h 519315"/>
              <a:gd name="connsiteX4" fmla="*/ 12188595 w 13247816"/>
              <a:gd name="connsiteY4" fmla="*/ 519315 h 519315"/>
              <a:gd name="connsiteX5" fmla="*/ 2137 w 13247816"/>
              <a:gd name="connsiteY5" fmla="*/ 519315 h 519315"/>
              <a:gd name="connsiteX6" fmla="*/ 18762 w 13247816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473792"/>
              <a:gd name="connsiteY0" fmla="*/ 136929 h 519315"/>
              <a:gd name="connsiteX1" fmla="*/ 4241627 w 12473792"/>
              <a:gd name="connsiteY1" fmla="*/ 37177 h 519315"/>
              <a:gd name="connsiteX2" fmla="*/ 8564246 w 12473792"/>
              <a:gd name="connsiteY2" fmla="*/ 269933 h 519315"/>
              <a:gd name="connsiteX3" fmla="*/ 12205220 w 12473792"/>
              <a:gd name="connsiteY3" fmla="*/ 3926 h 519315"/>
              <a:gd name="connsiteX4" fmla="*/ 12188595 w 12473792"/>
              <a:gd name="connsiteY4" fmla="*/ 519315 h 519315"/>
              <a:gd name="connsiteX5" fmla="*/ 2137 w 12473792"/>
              <a:gd name="connsiteY5" fmla="*/ 519315 h 519315"/>
              <a:gd name="connsiteX6" fmla="*/ 18762 w 12473792"/>
              <a:gd name="connsiteY6" fmla="*/ 136929 h 519315"/>
              <a:gd name="connsiteX0" fmla="*/ 18762 w 12205220"/>
              <a:gd name="connsiteY0" fmla="*/ 136929 h 519315"/>
              <a:gd name="connsiteX1" fmla="*/ 4241627 w 12205220"/>
              <a:gd name="connsiteY1" fmla="*/ 37177 h 519315"/>
              <a:gd name="connsiteX2" fmla="*/ 8564246 w 12205220"/>
              <a:gd name="connsiteY2" fmla="*/ 269933 h 519315"/>
              <a:gd name="connsiteX3" fmla="*/ 12205220 w 12205220"/>
              <a:gd name="connsiteY3" fmla="*/ 3926 h 519315"/>
              <a:gd name="connsiteX4" fmla="*/ 12188595 w 12205220"/>
              <a:gd name="connsiteY4" fmla="*/ 519315 h 519315"/>
              <a:gd name="connsiteX5" fmla="*/ 2137 w 12205220"/>
              <a:gd name="connsiteY5" fmla="*/ 519315 h 519315"/>
              <a:gd name="connsiteX6" fmla="*/ 18762 w 12205220"/>
              <a:gd name="connsiteY6" fmla="*/ 136929 h 519315"/>
              <a:gd name="connsiteX0" fmla="*/ 18762 w 12205220"/>
              <a:gd name="connsiteY0" fmla="*/ 133003 h 515389"/>
              <a:gd name="connsiteX1" fmla="*/ 4241627 w 12205220"/>
              <a:gd name="connsiteY1" fmla="*/ 33251 h 515389"/>
              <a:gd name="connsiteX2" fmla="*/ 8564246 w 12205220"/>
              <a:gd name="connsiteY2" fmla="*/ 266007 h 515389"/>
              <a:gd name="connsiteX3" fmla="*/ 12205220 w 12205220"/>
              <a:gd name="connsiteY3" fmla="*/ 0 h 515389"/>
              <a:gd name="connsiteX4" fmla="*/ 12188595 w 12205220"/>
              <a:gd name="connsiteY4" fmla="*/ 515389 h 515389"/>
              <a:gd name="connsiteX5" fmla="*/ 2137 w 12205220"/>
              <a:gd name="connsiteY5" fmla="*/ 515389 h 515389"/>
              <a:gd name="connsiteX6" fmla="*/ 18762 w 12205220"/>
              <a:gd name="connsiteY6" fmla="*/ 133003 h 515389"/>
              <a:gd name="connsiteX0" fmla="*/ 18762 w 12224581"/>
              <a:gd name="connsiteY0" fmla="*/ 133003 h 515389"/>
              <a:gd name="connsiteX1" fmla="*/ 4241627 w 12224581"/>
              <a:gd name="connsiteY1" fmla="*/ 33251 h 515389"/>
              <a:gd name="connsiteX2" fmla="*/ 8564246 w 12224581"/>
              <a:gd name="connsiteY2" fmla="*/ 266007 h 515389"/>
              <a:gd name="connsiteX3" fmla="*/ 12205220 w 12224581"/>
              <a:gd name="connsiteY3" fmla="*/ 0 h 515389"/>
              <a:gd name="connsiteX4" fmla="*/ 12218674 w 12224581"/>
              <a:gd name="connsiteY4" fmla="*/ 515389 h 515389"/>
              <a:gd name="connsiteX5" fmla="*/ 2137 w 12224581"/>
              <a:gd name="connsiteY5" fmla="*/ 515389 h 515389"/>
              <a:gd name="connsiteX6" fmla="*/ 18762 w 12224581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05220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8674"/>
              <a:gd name="connsiteY0" fmla="*/ 133003 h 515389"/>
              <a:gd name="connsiteX1" fmla="*/ 4241627 w 12218674"/>
              <a:gd name="connsiteY1" fmla="*/ 33251 h 515389"/>
              <a:gd name="connsiteX2" fmla="*/ 8564246 w 12218674"/>
              <a:gd name="connsiteY2" fmla="*/ 266007 h 515389"/>
              <a:gd name="connsiteX3" fmla="*/ 12211235 w 12218674"/>
              <a:gd name="connsiteY3" fmla="*/ 0 h 515389"/>
              <a:gd name="connsiteX4" fmla="*/ 12218674 w 12218674"/>
              <a:gd name="connsiteY4" fmla="*/ 515389 h 515389"/>
              <a:gd name="connsiteX5" fmla="*/ 2137 w 12218674"/>
              <a:gd name="connsiteY5" fmla="*/ 515389 h 515389"/>
              <a:gd name="connsiteX6" fmla="*/ 18762 w 12218674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50791"/>
              <a:gd name="connsiteX1" fmla="*/ 4241627 w 12214125"/>
              <a:gd name="connsiteY1" fmla="*/ 33251 h 550791"/>
              <a:gd name="connsiteX2" fmla="*/ 8564246 w 12214125"/>
              <a:gd name="connsiteY2" fmla="*/ 266007 h 550791"/>
              <a:gd name="connsiteX3" fmla="*/ 12211235 w 12214125"/>
              <a:gd name="connsiteY3" fmla="*/ 0 h 550791"/>
              <a:gd name="connsiteX4" fmla="*/ 12214125 w 12214125"/>
              <a:gd name="connsiteY4" fmla="*/ 510840 h 550791"/>
              <a:gd name="connsiteX5" fmla="*/ 2137 w 12214125"/>
              <a:gd name="connsiteY5" fmla="*/ 515389 h 550791"/>
              <a:gd name="connsiteX6" fmla="*/ 18762 w 12214125"/>
              <a:gd name="connsiteY6" fmla="*/ 133003 h 550791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8762 w 12214125"/>
              <a:gd name="connsiteY0" fmla="*/ 133003 h 515389"/>
              <a:gd name="connsiteX1" fmla="*/ 4241627 w 12214125"/>
              <a:gd name="connsiteY1" fmla="*/ 33251 h 515389"/>
              <a:gd name="connsiteX2" fmla="*/ 8564246 w 12214125"/>
              <a:gd name="connsiteY2" fmla="*/ 266007 h 515389"/>
              <a:gd name="connsiteX3" fmla="*/ 12211235 w 12214125"/>
              <a:gd name="connsiteY3" fmla="*/ 0 h 515389"/>
              <a:gd name="connsiteX4" fmla="*/ 12214125 w 12214125"/>
              <a:gd name="connsiteY4" fmla="*/ 510840 h 515389"/>
              <a:gd name="connsiteX5" fmla="*/ 2137 w 12214125"/>
              <a:gd name="connsiteY5" fmla="*/ 515389 h 515389"/>
              <a:gd name="connsiteX6" fmla="*/ 18762 w 12214125"/>
              <a:gd name="connsiteY6" fmla="*/ 133003 h 515389"/>
              <a:gd name="connsiteX0" fmla="*/ 14472 w 12209835"/>
              <a:gd name="connsiteY0" fmla="*/ 133003 h 519938"/>
              <a:gd name="connsiteX1" fmla="*/ 4237337 w 12209835"/>
              <a:gd name="connsiteY1" fmla="*/ 33251 h 519938"/>
              <a:gd name="connsiteX2" fmla="*/ 8559956 w 12209835"/>
              <a:gd name="connsiteY2" fmla="*/ 266007 h 519938"/>
              <a:gd name="connsiteX3" fmla="*/ 12206945 w 12209835"/>
              <a:gd name="connsiteY3" fmla="*/ 0 h 519938"/>
              <a:gd name="connsiteX4" fmla="*/ 12209835 w 12209835"/>
              <a:gd name="connsiteY4" fmla="*/ 510840 h 519938"/>
              <a:gd name="connsiteX5" fmla="*/ 2397 w 12209835"/>
              <a:gd name="connsiteY5" fmla="*/ 519938 h 519938"/>
              <a:gd name="connsiteX6" fmla="*/ 14472 w 12209835"/>
              <a:gd name="connsiteY6" fmla="*/ 133003 h 519938"/>
              <a:gd name="connsiteX0" fmla="*/ 12075 w 12207438"/>
              <a:gd name="connsiteY0" fmla="*/ 133003 h 519938"/>
              <a:gd name="connsiteX1" fmla="*/ 4234940 w 12207438"/>
              <a:gd name="connsiteY1" fmla="*/ 33251 h 519938"/>
              <a:gd name="connsiteX2" fmla="*/ 8557559 w 12207438"/>
              <a:gd name="connsiteY2" fmla="*/ 266007 h 519938"/>
              <a:gd name="connsiteX3" fmla="*/ 12204548 w 12207438"/>
              <a:gd name="connsiteY3" fmla="*/ 0 h 519938"/>
              <a:gd name="connsiteX4" fmla="*/ 12207438 w 12207438"/>
              <a:gd name="connsiteY4" fmla="*/ 510840 h 519938"/>
              <a:gd name="connsiteX5" fmla="*/ 0 w 12207438"/>
              <a:gd name="connsiteY5" fmla="*/ 519938 h 519938"/>
              <a:gd name="connsiteX6" fmla="*/ 12075 w 12207438"/>
              <a:gd name="connsiteY6" fmla="*/ 133003 h 519938"/>
              <a:gd name="connsiteX0" fmla="*/ 71215 w 12266578"/>
              <a:gd name="connsiteY0" fmla="*/ 133003 h 519938"/>
              <a:gd name="connsiteX1" fmla="*/ 4294080 w 12266578"/>
              <a:gd name="connsiteY1" fmla="*/ 33251 h 519938"/>
              <a:gd name="connsiteX2" fmla="*/ 8616699 w 12266578"/>
              <a:gd name="connsiteY2" fmla="*/ 266007 h 519938"/>
              <a:gd name="connsiteX3" fmla="*/ 12263688 w 12266578"/>
              <a:gd name="connsiteY3" fmla="*/ 0 h 519938"/>
              <a:gd name="connsiteX4" fmla="*/ 12266578 w 12266578"/>
              <a:gd name="connsiteY4" fmla="*/ 510840 h 519938"/>
              <a:gd name="connsiteX5" fmla="*/ 0 w 12266578"/>
              <a:gd name="connsiteY5" fmla="*/ 519938 h 519938"/>
              <a:gd name="connsiteX6" fmla="*/ 71215 w 12266578"/>
              <a:gd name="connsiteY6" fmla="*/ 133003 h 519938"/>
              <a:gd name="connsiteX0" fmla="*/ 2976 w 12198339"/>
              <a:gd name="connsiteY0" fmla="*/ 133003 h 524488"/>
              <a:gd name="connsiteX1" fmla="*/ 4225841 w 12198339"/>
              <a:gd name="connsiteY1" fmla="*/ 33251 h 524488"/>
              <a:gd name="connsiteX2" fmla="*/ 8548460 w 12198339"/>
              <a:gd name="connsiteY2" fmla="*/ 266007 h 524488"/>
              <a:gd name="connsiteX3" fmla="*/ 12195449 w 12198339"/>
              <a:gd name="connsiteY3" fmla="*/ 0 h 524488"/>
              <a:gd name="connsiteX4" fmla="*/ 12198339 w 12198339"/>
              <a:gd name="connsiteY4" fmla="*/ 510840 h 524488"/>
              <a:gd name="connsiteX5" fmla="*/ 0 w 12198339"/>
              <a:gd name="connsiteY5" fmla="*/ 524488 h 524488"/>
              <a:gd name="connsiteX6" fmla="*/ 2976 w 12198339"/>
              <a:gd name="connsiteY6" fmla="*/ 133003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26851 w 12231313"/>
              <a:gd name="connsiteY0" fmla="*/ 137552 h 524488"/>
              <a:gd name="connsiteX1" fmla="*/ 4258815 w 12231313"/>
              <a:gd name="connsiteY1" fmla="*/ 33251 h 524488"/>
              <a:gd name="connsiteX2" fmla="*/ 8581434 w 12231313"/>
              <a:gd name="connsiteY2" fmla="*/ 266007 h 524488"/>
              <a:gd name="connsiteX3" fmla="*/ 12228423 w 12231313"/>
              <a:gd name="connsiteY3" fmla="*/ 0 h 524488"/>
              <a:gd name="connsiteX4" fmla="*/ 12231313 w 12231313"/>
              <a:gd name="connsiteY4" fmla="*/ 510840 h 524488"/>
              <a:gd name="connsiteX5" fmla="*/ 32974 w 12231313"/>
              <a:gd name="connsiteY5" fmla="*/ 524488 h 524488"/>
              <a:gd name="connsiteX6" fmla="*/ 26851 w 12231313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37552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37552 h 524488"/>
              <a:gd name="connsiteX0" fmla="*/ 0 w 12204462"/>
              <a:gd name="connsiteY0" fmla="*/ 160298 h 524488"/>
              <a:gd name="connsiteX1" fmla="*/ 4231964 w 12204462"/>
              <a:gd name="connsiteY1" fmla="*/ 33251 h 524488"/>
              <a:gd name="connsiteX2" fmla="*/ 8554583 w 12204462"/>
              <a:gd name="connsiteY2" fmla="*/ 266007 h 524488"/>
              <a:gd name="connsiteX3" fmla="*/ 12201572 w 12204462"/>
              <a:gd name="connsiteY3" fmla="*/ 0 h 524488"/>
              <a:gd name="connsiteX4" fmla="*/ 12204462 w 12204462"/>
              <a:gd name="connsiteY4" fmla="*/ 510840 h 524488"/>
              <a:gd name="connsiteX5" fmla="*/ 6123 w 12204462"/>
              <a:gd name="connsiteY5" fmla="*/ 524488 h 524488"/>
              <a:gd name="connsiteX6" fmla="*/ 0 w 12204462"/>
              <a:gd name="connsiteY6" fmla="*/ 160298 h 524488"/>
              <a:gd name="connsiteX0" fmla="*/ 197 w 12204659"/>
              <a:gd name="connsiteY0" fmla="*/ 160298 h 524488"/>
              <a:gd name="connsiteX1" fmla="*/ 4232161 w 12204659"/>
              <a:gd name="connsiteY1" fmla="*/ 33251 h 524488"/>
              <a:gd name="connsiteX2" fmla="*/ 8554780 w 12204659"/>
              <a:gd name="connsiteY2" fmla="*/ 266007 h 524488"/>
              <a:gd name="connsiteX3" fmla="*/ 12201769 w 12204659"/>
              <a:gd name="connsiteY3" fmla="*/ 0 h 524488"/>
              <a:gd name="connsiteX4" fmla="*/ 12204659 w 12204659"/>
              <a:gd name="connsiteY4" fmla="*/ 510840 h 524488"/>
              <a:gd name="connsiteX5" fmla="*/ 6320 w 12204659"/>
              <a:gd name="connsiteY5" fmla="*/ 524488 h 524488"/>
              <a:gd name="connsiteX6" fmla="*/ 197 w 12204659"/>
              <a:gd name="connsiteY6" fmla="*/ 160298 h 524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04659" h="524488">
                <a:moveTo>
                  <a:pt x="197" y="160298"/>
                </a:moveTo>
                <a:cubicBezTo>
                  <a:pt x="706779" y="79942"/>
                  <a:pt x="2806397" y="15633"/>
                  <a:pt x="4232161" y="33251"/>
                </a:cubicBezTo>
                <a:cubicBezTo>
                  <a:pt x="5657925" y="50869"/>
                  <a:pt x="7226512" y="271549"/>
                  <a:pt x="8554780" y="266007"/>
                </a:cubicBezTo>
                <a:cubicBezTo>
                  <a:pt x="9883048" y="260465"/>
                  <a:pt x="11573648" y="138909"/>
                  <a:pt x="12201769" y="0"/>
                </a:cubicBezTo>
                <a:cubicBezTo>
                  <a:pt x="12198232" y="222037"/>
                  <a:pt x="12200448" y="300703"/>
                  <a:pt x="12204659" y="510840"/>
                </a:cubicBezTo>
                <a:lnTo>
                  <a:pt x="6320" y="524488"/>
                </a:lnTo>
                <a:cubicBezTo>
                  <a:pt x="4421" y="293856"/>
                  <a:pt x="-1108" y="288563"/>
                  <a:pt x="197" y="160298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</p:spTree>
    <p:extLst>
      <p:ext uri="{BB962C8B-B14F-4D97-AF65-F5344CB8AC3E}">
        <p14:creationId xmlns:p14="http://schemas.microsoft.com/office/powerpoint/2010/main" val="2396249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Contenido y Fotografí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BBF1B-53F4-7E47-AEEB-3031FA4E3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365126"/>
            <a:ext cx="4525566" cy="1325563"/>
          </a:xfrm>
        </p:spPr>
        <p:txBody>
          <a:bodyPr/>
          <a:lstStyle>
            <a:lvl1pPr>
              <a:defRPr>
                <a:solidFill>
                  <a:srgbClr val="6BAE4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DD4CA-775D-2845-82D8-4FD3A62FD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52556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808AFBE7-0F6B-E54D-A0BB-A47BD0D0071D}"/>
              </a:ext>
            </a:extLst>
          </p:cNvPr>
          <p:cNvSpPr/>
          <p:nvPr userDrawn="1"/>
        </p:nvSpPr>
        <p:spPr>
          <a:xfrm>
            <a:off x="5358514" y="-56271"/>
            <a:ext cx="3841757" cy="7005711"/>
          </a:xfrm>
          <a:custGeom>
            <a:avLst/>
            <a:gdLst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311191 w 1066464"/>
              <a:gd name="connsiteY5" fmla="*/ 0 h 6991643"/>
              <a:gd name="connsiteX0" fmla="*/ 311191 w 1066464"/>
              <a:gd name="connsiteY0" fmla="*/ 0 h 6991643"/>
              <a:gd name="connsiteX1" fmla="*/ 29837 w 1066464"/>
              <a:gd name="connsiteY1" fmla="*/ 2630659 h 6991643"/>
              <a:gd name="connsiteX2" fmla="*/ 944237 w 1066464"/>
              <a:gd name="connsiteY2" fmla="*/ 6020973 h 6991643"/>
              <a:gd name="connsiteX3" fmla="*/ 1056779 w 1066464"/>
              <a:gd name="connsiteY3" fmla="*/ 6991643 h 6991643"/>
              <a:gd name="connsiteX4" fmla="*/ 1056779 w 1066464"/>
              <a:gd name="connsiteY4" fmla="*/ 6991643 h 6991643"/>
              <a:gd name="connsiteX5" fmla="*/ 859831 w 1066464"/>
              <a:gd name="connsiteY5" fmla="*/ 5359791 h 6991643"/>
              <a:gd name="connsiteX6" fmla="*/ 311191 w 1066464"/>
              <a:gd name="connsiteY6" fmla="*/ 0 h 6991643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311191 w 5122342"/>
              <a:gd name="connsiteY6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1521012 w 5122342"/>
              <a:gd name="connsiteY6" fmla="*/ 1758462 h 7005711"/>
              <a:gd name="connsiteX7" fmla="*/ 311191 w 5122342"/>
              <a:gd name="connsiteY7" fmla="*/ 0 h 7005711"/>
              <a:gd name="connsiteX0" fmla="*/ 311191 w 5122342"/>
              <a:gd name="connsiteY0" fmla="*/ 0 h 7005711"/>
              <a:gd name="connsiteX1" fmla="*/ 29837 w 5122342"/>
              <a:gd name="connsiteY1" fmla="*/ 2630659 h 7005711"/>
              <a:gd name="connsiteX2" fmla="*/ 944237 w 5122342"/>
              <a:gd name="connsiteY2" fmla="*/ 6020973 h 7005711"/>
              <a:gd name="connsiteX3" fmla="*/ 1056779 w 5122342"/>
              <a:gd name="connsiteY3" fmla="*/ 6991643 h 7005711"/>
              <a:gd name="connsiteX4" fmla="*/ 1056779 w 5122342"/>
              <a:gd name="connsiteY4" fmla="*/ 6991643 h 7005711"/>
              <a:gd name="connsiteX5" fmla="*/ 5122342 w 5122342"/>
              <a:gd name="connsiteY5" fmla="*/ 7005711 h 7005711"/>
              <a:gd name="connsiteX6" fmla="*/ 5108274 w 5122342"/>
              <a:gd name="connsiteY6" fmla="*/ 14069 h 7005711"/>
              <a:gd name="connsiteX7" fmla="*/ 311191 w 5122342"/>
              <a:gd name="connsiteY7" fmla="*/ 0 h 7005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22342" h="7005711">
                <a:moveTo>
                  <a:pt x="311191" y="0"/>
                </a:moveTo>
                <a:cubicBezTo>
                  <a:pt x="117760" y="813582"/>
                  <a:pt x="-75671" y="1627164"/>
                  <a:pt x="29837" y="2630659"/>
                </a:cubicBezTo>
                <a:cubicBezTo>
                  <a:pt x="135345" y="3634154"/>
                  <a:pt x="773080" y="5294142"/>
                  <a:pt x="944237" y="6020973"/>
                </a:cubicBezTo>
                <a:cubicBezTo>
                  <a:pt x="1115394" y="6747804"/>
                  <a:pt x="1056779" y="6991643"/>
                  <a:pt x="1056779" y="6991643"/>
                </a:cubicBezTo>
                <a:lnTo>
                  <a:pt x="1056779" y="6991643"/>
                </a:lnTo>
                <a:lnTo>
                  <a:pt x="5122342" y="7005711"/>
                </a:lnTo>
                <a:cubicBezTo>
                  <a:pt x="5117653" y="4675164"/>
                  <a:pt x="5112963" y="2344616"/>
                  <a:pt x="5108274" y="14069"/>
                </a:cubicBezTo>
                <a:lnTo>
                  <a:pt x="311191" y="0"/>
                </a:ln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/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B452125D-FD17-A241-ACCE-4E5ADC0F92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9191" y="-3446"/>
            <a:ext cx="3760403" cy="6897090"/>
          </a:xfrm>
          <a:custGeom>
            <a:avLst/>
            <a:gdLst>
              <a:gd name="connsiteX0" fmla="*/ 0 w 10000"/>
              <a:gd name="connsiteY0" fmla="*/ 1000 h 10000"/>
              <a:gd name="connsiteX1" fmla="*/ 2500 w 10000"/>
              <a:gd name="connsiteY1" fmla="*/ 2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0 w 10000"/>
              <a:gd name="connsiteY9" fmla="*/ 9000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5000 w 10000"/>
              <a:gd name="connsiteY7" fmla="*/ 9000 h 10000"/>
              <a:gd name="connsiteX8" fmla="*/ 2500 w 10000"/>
              <a:gd name="connsiteY8" fmla="*/ 10000 h 10000"/>
              <a:gd name="connsiteX9" fmla="*/ 1918 w 10000"/>
              <a:gd name="connsiteY9" fmla="*/ 8062 h 10000"/>
              <a:gd name="connsiteX10" fmla="*/ 0 w 10000"/>
              <a:gd name="connsiteY10" fmla="*/ 1000 h 10000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10000 w 10000"/>
              <a:gd name="connsiteY5" fmla="*/ 9000 h 10000"/>
              <a:gd name="connsiteX6" fmla="*/ 7500 w 10000"/>
              <a:gd name="connsiteY6" fmla="*/ 8000 h 10000"/>
              <a:gd name="connsiteX7" fmla="*/ 2500 w 10000"/>
              <a:gd name="connsiteY7" fmla="*/ 10000 h 10000"/>
              <a:gd name="connsiteX8" fmla="*/ 1918 w 10000"/>
              <a:gd name="connsiteY8" fmla="*/ 8062 h 10000"/>
              <a:gd name="connsiteX9" fmla="*/ 0 w 10000"/>
              <a:gd name="connsiteY9" fmla="*/ 1000 h 10000"/>
              <a:gd name="connsiteX0" fmla="*/ 0 w 10000"/>
              <a:gd name="connsiteY0" fmla="*/ 1000 h 10147"/>
              <a:gd name="connsiteX1" fmla="*/ 2214 w 10000"/>
              <a:gd name="connsiteY1" fmla="*/ 1000 h 10147"/>
              <a:gd name="connsiteX2" fmla="*/ 5000 w 10000"/>
              <a:gd name="connsiteY2" fmla="*/ 1000 h 10147"/>
              <a:gd name="connsiteX3" fmla="*/ 7500 w 10000"/>
              <a:gd name="connsiteY3" fmla="*/ 0 h 10147"/>
              <a:gd name="connsiteX4" fmla="*/ 10000 w 10000"/>
              <a:gd name="connsiteY4" fmla="*/ 1000 h 10147"/>
              <a:gd name="connsiteX5" fmla="*/ 10000 w 10000"/>
              <a:gd name="connsiteY5" fmla="*/ 9000 h 10147"/>
              <a:gd name="connsiteX6" fmla="*/ 2500 w 10000"/>
              <a:gd name="connsiteY6" fmla="*/ 10000 h 10147"/>
              <a:gd name="connsiteX7" fmla="*/ 1918 w 10000"/>
              <a:gd name="connsiteY7" fmla="*/ 8062 h 10147"/>
              <a:gd name="connsiteX8" fmla="*/ 0 w 10000"/>
              <a:gd name="connsiteY8" fmla="*/ 1000 h 10147"/>
              <a:gd name="connsiteX0" fmla="*/ 0 w 10000"/>
              <a:gd name="connsiteY0" fmla="*/ 1000 h 10000"/>
              <a:gd name="connsiteX1" fmla="*/ 2214 w 10000"/>
              <a:gd name="connsiteY1" fmla="*/ 1000 h 10000"/>
              <a:gd name="connsiteX2" fmla="*/ 5000 w 10000"/>
              <a:gd name="connsiteY2" fmla="*/ 1000 h 10000"/>
              <a:gd name="connsiteX3" fmla="*/ 7500 w 10000"/>
              <a:gd name="connsiteY3" fmla="*/ 0 h 10000"/>
              <a:gd name="connsiteX4" fmla="*/ 10000 w 10000"/>
              <a:gd name="connsiteY4" fmla="*/ 1000 h 10000"/>
              <a:gd name="connsiteX5" fmla="*/ 2500 w 10000"/>
              <a:gd name="connsiteY5" fmla="*/ 10000 h 10000"/>
              <a:gd name="connsiteX6" fmla="*/ 1918 w 10000"/>
              <a:gd name="connsiteY6" fmla="*/ 8062 h 10000"/>
              <a:gd name="connsiteX7" fmla="*/ 0 w 10000"/>
              <a:gd name="connsiteY7" fmla="*/ 1000 h 10000"/>
              <a:gd name="connsiteX0" fmla="*/ 0 w 10000"/>
              <a:gd name="connsiteY0" fmla="*/ 1494 h 10494"/>
              <a:gd name="connsiteX1" fmla="*/ 2214 w 10000"/>
              <a:gd name="connsiteY1" fmla="*/ 1494 h 10494"/>
              <a:gd name="connsiteX2" fmla="*/ 5000 w 10000"/>
              <a:gd name="connsiteY2" fmla="*/ 1494 h 10494"/>
              <a:gd name="connsiteX3" fmla="*/ 7500 w 10000"/>
              <a:gd name="connsiteY3" fmla="*/ 494 h 10494"/>
              <a:gd name="connsiteX4" fmla="*/ 10000 w 10000"/>
              <a:gd name="connsiteY4" fmla="*/ 10411 h 10494"/>
              <a:gd name="connsiteX5" fmla="*/ 2500 w 10000"/>
              <a:gd name="connsiteY5" fmla="*/ 10494 h 10494"/>
              <a:gd name="connsiteX6" fmla="*/ 1918 w 10000"/>
              <a:gd name="connsiteY6" fmla="*/ 8556 h 10494"/>
              <a:gd name="connsiteX7" fmla="*/ 0 w 10000"/>
              <a:gd name="connsiteY7" fmla="*/ 1494 h 10494"/>
              <a:gd name="connsiteX0" fmla="*/ 0 w 9971"/>
              <a:gd name="connsiteY0" fmla="*/ 1503 h 10545"/>
              <a:gd name="connsiteX1" fmla="*/ 2214 w 9971"/>
              <a:gd name="connsiteY1" fmla="*/ 1503 h 10545"/>
              <a:gd name="connsiteX2" fmla="*/ 5000 w 9971"/>
              <a:gd name="connsiteY2" fmla="*/ 1503 h 10545"/>
              <a:gd name="connsiteX3" fmla="*/ 7500 w 9971"/>
              <a:gd name="connsiteY3" fmla="*/ 503 h 10545"/>
              <a:gd name="connsiteX4" fmla="*/ 9971 w 9971"/>
              <a:gd name="connsiteY4" fmla="*/ 10545 h 10545"/>
              <a:gd name="connsiteX5" fmla="*/ 2500 w 9971"/>
              <a:gd name="connsiteY5" fmla="*/ 10503 h 10545"/>
              <a:gd name="connsiteX6" fmla="*/ 1918 w 9971"/>
              <a:gd name="connsiteY6" fmla="*/ 8565 h 10545"/>
              <a:gd name="connsiteX7" fmla="*/ 0 w 9971"/>
              <a:gd name="connsiteY7" fmla="*/ 1503 h 10545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59"/>
              <a:gd name="connsiteX1" fmla="*/ 2220 w 10000"/>
              <a:gd name="connsiteY1" fmla="*/ 1425 h 10059"/>
              <a:gd name="connsiteX2" fmla="*/ 5015 w 10000"/>
              <a:gd name="connsiteY2" fmla="*/ 1425 h 10059"/>
              <a:gd name="connsiteX3" fmla="*/ 7522 w 10000"/>
              <a:gd name="connsiteY3" fmla="*/ 477 h 10059"/>
              <a:gd name="connsiteX4" fmla="*/ 10000 w 10000"/>
              <a:gd name="connsiteY4" fmla="*/ 10000 h 10059"/>
              <a:gd name="connsiteX5" fmla="*/ 2450 w 10000"/>
              <a:gd name="connsiteY5" fmla="*/ 10059 h 10059"/>
              <a:gd name="connsiteX6" fmla="*/ 1924 w 10000"/>
              <a:gd name="connsiteY6" fmla="*/ 8122 h 10059"/>
              <a:gd name="connsiteX7" fmla="*/ 0 w 10000"/>
              <a:gd name="connsiteY7" fmla="*/ 1425 h 10059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36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924 w 10000"/>
              <a:gd name="connsiteY6" fmla="*/ 8122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2220 w 10000"/>
              <a:gd name="connsiteY1" fmla="*/ 1425 h 10000"/>
              <a:gd name="connsiteX2" fmla="*/ 5015 w 10000"/>
              <a:gd name="connsiteY2" fmla="*/ 1425 h 10000"/>
              <a:gd name="connsiteX3" fmla="*/ 7522 w 10000"/>
              <a:gd name="connsiteY3" fmla="*/ 477 h 10000"/>
              <a:gd name="connsiteX4" fmla="*/ 10000 w 10000"/>
              <a:gd name="connsiteY4" fmla="*/ 10000 h 10000"/>
              <a:gd name="connsiteX5" fmla="*/ 2270 w 10000"/>
              <a:gd name="connsiteY5" fmla="*/ 9982 h 10000"/>
              <a:gd name="connsiteX6" fmla="*/ 1409 w 10000"/>
              <a:gd name="connsiteY6" fmla="*/ 6996 h 10000"/>
              <a:gd name="connsiteX7" fmla="*/ 0 w 10000"/>
              <a:gd name="connsiteY7" fmla="*/ 1425 h 10000"/>
              <a:gd name="connsiteX0" fmla="*/ 0 w 10000"/>
              <a:gd name="connsiteY0" fmla="*/ 1425 h 10000"/>
              <a:gd name="connsiteX1" fmla="*/ 5015 w 10000"/>
              <a:gd name="connsiteY1" fmla="*/ 1425 h 10000"/>
              <a:gd name="connsiteX2" fmla="*/ 7522 w 10000"/>
              <a:gd name="connsiteY2" fmla="*/ 477 h 10000"/>
              <a:gd name="connsiteX3" fmla="*/ 10000 w 10000"/>
              <a:gd name="connsiteY3" fmla="*/ 10000 h 10000"/>
              <a:gd name="connsiteX4" fmla="*/ 2270 w 10000"/>
              <a:gd name="connsiteY4" fmla="*/ 9982 h 10000"/>
              <a:gd name="connsiteX5" fmla="*/ 1409 w 10000"/>
              <a:gd name="connsiteY5" fmla="*/ 6996 h 10000"/>
              <a:gd name="connsiteX6" fmla="*/ 0 w 10000"/>
              <a:gd name="connsiteY6" fmla="*/ 1425 h 10000"/>
              <a:gd name="connsiteX0" fmla="*/ 0 w 10000"/>
              <a:gd name="connsiteY0" fmla="*/ 1580 h 10155"/>
              <a:gd name="connsiteX1" fmla="*/ 7522 w 10000"/>
              <a:gd name="connsiteY1" fmla="*/ 632 h 10155"/>
              <a:gd name="connsiteX2" fmla="*/ 10000 w 10000"/>
              <a:gd name="connsiteY2" fmla="*/ 10155 h 10155"/>
              <a:gd name="connsiteX3" fmla="*/ 2270 w 10000"/>
              <a:gd name="connsiteY3" fmla="*/ 10137 h 10155"/>
              <a:gd name="connsiteX4" fmla="*/ 1409 w 10000"/>
              <a:gd name="connsiteY4" fmla="*/ 7151 h 10155"/>
              <a:gd name="connsiteX5" fmla="*/ 0 w 10000"/>
              <a:gd name="connsiteY5" fmla="*/ 1580 h 10155"/>
              <a:gd name="connsiteX0" fmla="*/ 1159 w 9501"/>
              <a:gd name="connsiteY0" fmla="*/ 1007 h 10538"/>
              <a:gd name="connsiteX1" fmla="*/ 7023 w 9501"/>
              <a:gd name="connsiteY1" fmla="*/ 1015 h 10538"/>
              <a:gd name="connsiteX2" fmla="*/ 9501 w 9501"/>
              <a:gd name="connsiteY2" fmla="*/ 10538 h 10538"/>
              <a:gd name="connsiteX3" fmla="*/ 1771 w 9501"/>
              <a:gd name="connsiteY3" fmla="*/ 10520 h 10538"/>
              <a:gd name="connsiteX4" fmla="*/ 910 w 9501"/>
              <a:gd name="connsiteY4" fmla="*/ 7534 h 10538"/>
              <a:gd name="connsiteX5" fmla="*/ 1159 w 9501"/>
              <a:gd name="connsiteY5" fmla="*/ 1007 h 10538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956 h 10000"/>
              <a:gd name="connsiteX1" fmla="*/ 7918 w 10526"/>
              <a:gd name="connsiteY1" fmla="*/ 963 h 10000"/>
              <a:gd name="connsiteX2" fmla="*/ 10526 w 10526"/>
              <a:gd name="connsiteY2" fmla="*/ 10000 h 10000"/>
              <a:gd name="connsiteX3" fmla="*/ 2390 w 10526"/>
              <a:gd name="connsiteY3" fmla="*/ 9983 h 10000"/>
              <a:gd name="connsiteX4" fmla="*/ 1484 w 10526"/>
              <a:gd name="connsiteY4" fmla="*/ 7149 h 10000"/>
              <a:gd name="connsiteX5" fmla="*/ 1746 w 10526"/>
              <a:gd name="connsiteY5" fmla="*/ 956 h 10000"/>
              <a:gd name="connsiteX0" fmla="*/ 1746 w 10526"/>
              <a:gd name="connsiteY0" fmla="*/ 645 h 9689"/>
              <a:gd name="connsiteX1" fmla="*/ 7918 w 10526"/>
              <a:gd name="connsiteY1" fmla="*/ 652 h 9689"/>
              <a:gd name="connsiteX2" fmla="*/ 10526 w 10526"/>
              <a:gd name="connsiteY2" fmla="*/ 9689 h 9689"/>
              <a:gd name="connsiteX3" fmla="*/ 2390 w 10526"/>
              <a:gd name="connsiteY3" fmla="*/ 9672 h 9689"/>
              <a:gd name="connsiteX4" fmla="*/ 1484 w 10526"/>
              <a:gd name="connsiteY4" fmla="*/ 6838 h 9689"/>
              <a:gd name="connsiteX5" fmla="*/ 1746 w 10526"/>
              <a:gd name="connsiteY5" fmla="*/ 645 h 9689"/>
              <a:gd name="connsiteX0" fmla="*/ 1659 w 10000"/>
              <a:gd name="connsiteY0" fmla="*/ 665 h 9999"/>
              <a:gd name="connsiteX1" fmla="*/ 7522 w 10000"/>
              <a:gd name="connsiteY1" fmla="*/ 672 h 9999"/>
              <a:gd name="connsiteX2" fmla="*/ 10000 w 10000"/>
              <a:gd name="connsiteY2" fmla="*/ 9999 h 9999"/>
              <a:gd name="connsiteX3" fmla="*/ 2271 w 10000"/>
              <a:gd name="connsiteY3" fmla="*/ 9981 h 9999"/>
              <a:gd name="connsiteX4" fmla="*/ 1410 w 10000"/>
              <a:gd name="connsiteY4" fmla="*/ 7056 h 9999"/>
              <a:gd name="connsiteX5" fmla="*/ 1659 w 10000"/>
              <a:gd name="connsiteY5" fmla="*/ 665 h 9999"/>
              <a:gd name="connsiteX0" fmla="*/ 1659 w 10692"/>
              <a:gd name="connsiteY0" fmla="*/ 609 h 9944"/>
              <a:gd name="connsiteX1" fmla="*/ 10099 w 10692"/>
              <a:gd name="connsiteY1" fmla="*/ 692 h 9944"/>
              <a:gd name="connsiteX2" fmla="*/ 10000 w 10692"/>
              <a:gd name="connsiteY2" fmla="*/ 9944 h 9944"/>
              <a:gd name="connsiteX3" fmla="*/ 2271 w 10692"/>
              <a:gd name="connsiteY3" fmla="*/ 9926 h 9944"/>
              <a:gd name="connsiteX4" fmla="*/ 1410 w 10692"/>
              <a:gd name="connsiteY4" fmla="*/ 7001 h 9944"/>
              <a:gd name="connsiteX5" fmla="*/ 1659 w 10692"/>
              <a:gd name="connsiteY5" fmla="*/ 609 h 9944"/>
              <a:gd name="connsiteX0" fmla="*/ 1552 w 9999"/>
              <a:gd name="connsiteY0" fmla="*/ 0 h 9388"/>
              <a:gd name="connsiteX1" fmla="*/ 9445 w 9999"/>
              <a:gd name="connsiteY1" fmla="*/ 84 h 9388"/>
              <a:gd name="connsiteX2" fmla="*/ 9353 w 9999"/>
              <a:gd name="connsiteY2" fmla="*/ 9388 h 9388"/>
              <a:gd name="connsiteX3" fmla="*/ 2124 w 9999"/>
              <a:gd name="connsiteY3" fmla="*/ 9370 h 9388"/>
              <a:gd name="connsiteX4" fmla="*/ 1319 w 9999"/>
              <a:gd name="connsiteY4" fmla="*/ 6428 h 9388"/>
              <a:gd name="connsiteX5" fmla="*/ 1552 w 9999"/>
              <a:gd name="connsiteY5" fmla="*/ 0 h 9388"/>
              <a:gd name="connsiteX0" fmla="*/ 1552 w 9446"/>
              <a:gd name="connsiteY0" fmla="*/ 0 h 10000"/>
              <a:gd name="connsiteX1" fmla="*/ 9446 w 9446"/>
              <a:gd name="connsiteY1" fmla="*/ 89 h 10000"/>
              <a:gd name="connsiteX2" fmla="*/ 9354 w 9446"/>
              <a:gd name="connsiteY2" fmla="*/ 10000 h 10000"/>
              <a:gd name="connsiteX3" fmla="*/ 2124 w 9446"/>
              <a:gd name="connsiteY3" fmla="*/ 9981 h 10000"/>
              <a:gd name="connsiteX4" fmla="*/ 1319 w 9446"/>
              <a:gd name="connsiteY4" fmla="*/ 6847 h 10000"/>
              <a:gd name="connsiteX5" fmla="*/ 1552 w 9446"/>
              <a:gd name="connsiteY5" fmla="*/ 0 h 10000"/>
              <a:gd name="connsiteX0" fmla="*/ 1643 w 9956"/>
              <a:gd name="connsiteY0" fmla="*/ 24 h 10024"/>
              <a:gd name="connsiteX1" fmla="*/ 9956 w 9956"/>
              <a:gd name="connsiteY1" fmla="*/ 0 h 10024"/>
              <a:gd name="connsiteX2" fmla="*/ 9903 w 9956"/>
              <a:gd name="connsiteY2" fmla="*/ 10024 h 10024"/>
              <a:gd name="connsiteX3" fmla="*/ 2249 w 9956"/>
              <a:gd name="connsiteY3" fmla="*/ 10005 h 10024"/>
              <a:gd name="connsiteX4" fmla="*/ 1396 w 9956"/>
              <a:gd name="connsiteY4" fmla="*/ 6871 h 10024"/>
              <a:gd name="connsiteX5" fmla="*/ 1643 w 9956"/>
              <a:gd name="connsiteY5" fmla="*/ 24 h 10024"/>
              <a:gd name="connsiteX0" fmla="*/ 1650 w 10000"/>
              <a:gd name="connsiteY0" fmla="*/ 24 h 10000"/>
              <a:gd name="connsiteX1" fmla="*/ 10000 w 10000"/>
              <a:gd name="connsiteY1" fmla="*/ 0 h 10000"/>
              <a:gd name="connsiteX2" fmla="*/ 9947 w 10000"/>
              <a:gd name="connsiteY2" fmla="*/ 10000 h 10000"/>
              <a:gd name="connsiteX3" fmla="*/ 2259 w 10000"/>
              <a:gd name="connsiteY3" fmla="*/ 9981 h 10000"/>
              <a:gd name="connsiteX4" fmla="*/ 1402 w 10000"/>
              <a:gd name="connsiteY4" fmla="*/ 6855 h 10000"/>
              <a:gd name="connsiteX5" fmla="*/ 1650 w 10000"/>
              <a:gd name="connsiteY5" fmla="*/ 24 h 10000"/>
              <a:gd name="connsiteX0" fmla="*/ 1707 w 9968"/>
              <a:gd name="connsiteY0" fmla="*/ 0 h 10234"/>
              <a:gd name="connsiteX1" fmla="*/ 9968 w 9968"/>
              <a:gd name="connsiteY1" fmla="*/ 234 h 10234"/>
              <a:gd name="connsiteX2" fmla="*/ 9915 w 9968"/>
              <a:gd name="connsiteY2" fmla="*/ 10234 h 10234"/>
              <a:gd name="connsiteX3" fmla="*/ 2227 w 9968"/>
              <a:gd name="connsiteY3" fmla="*/ 10215 h 10234"/>
              <a:gd name="connsiteX4" fmla="*/ 1370 w 9968"/>
              <a:gd name="connsiteY4" fmla="*/ 7089 h 10234"/>
              <a:gd name="connsiteX5" fmla="*/ 1707 w 9968"/>
              <a:gd name="connsiteY5" fmla="*/ 0 h 10234"/>
              <a:gd name="connsiteX0" fmla="*/ 1682 w 10015"/>
              <a:gd name="connsiteY0" fmla="*/ 0 h 9779"/>
              <a:gd name="connsiteX1" fmla="*/ 10015 w 10015"/>
              <a:gd name="connsiteY1" fmla="*/ 8 h 9779"/>
              <a:gd name="connsiteX2" fmla="*/ 9962 w 10015"/>
              <a:gd name="connsiteY2" fmla="*/ 9779 h 9779"/>
              <a:gd name="connsiteX3" fmla="*/ 2249 w 10015"/>
              <a:gd name="connsiteY3" fmla="*/ 9760 h 9779"/>
              <a:gd name="connsiteX4" fmla="*/ 1389 w 10015"/>
              <a:gd name="connsiteY4" fmla="*/ 6706 h 9779"/>
              <a:gd name="connsiteX5" fmla="*/ 1682 w 10015"/>
              <a:gd name="connsiteY5" fmla="*/ 0 h 9779"/>
              <a:gd name="connsiteX0" fmla="*/ 1679 w 10000"/>
              <a:gd name="connsiteY0" fmla="*/ 0 h 10000"/>
              <a:gd name="connsiteX1" fmla="*/ 10000 w 10000"/>
              <a:gd name="connsiteY1" fmla="*/ 8 h 10000"/>
              <a:gd name="connsiteX2" fmla="*/ 9947 w 10000"/>
              <a:gd name="connsiteY2" fmla="*/ 10000 h 10000"/>
              <a:gd name="connsiteX3" fmla="*/ 2224 w 10000"/>
              <a:gd name="connsiteY3" fmla="*/ 9949 h 10000"/>
              <a:gd name="connsiteX4" fmla="*/ 1387 w 10000"/>
              <a:gd name="connsiteY4" fmla="*/ 6858 h 10000"/>
              <a:gd name="connsiteX5" fmla="*/ 1679 w 10000"/>
              <a:gd name="connsiteY5" fmla="*/ 0 h 10000"/>
              <a:gd name="connsiteX0" fmla="*/ 1679 w 10059"/>
              <a:gd name="connsiteY0" fmla="*/ 0 h 9984"/>
              <a:gd name="connsiteX1" fmla="*/ 10000 w 10059"/>
              <a:gd name="connsiteY1" fmla="*/ 8 h 9984"/>
              <a:gd name="connsiteX2" fmla="*/ 10059 w 10059"/>
              <a:gd name="connsiteY2" fmla="*/ 9984 h 9984"/>
              <a:gd name="connsiteX3" fmla="*/ 2224 w 10059"/>
              <a:gd name="connsiteY3" fmla="*/ 9949 h 9984"/>
              <a:gd name="connsiteX4" fmla="*/ 1387 w 10059"/>
              <a:gd name="connsiteY4" fmla="*/ 6858 h 9984"/>
              <a:gd name="connsiteX5" fmla="*/ 1679 w 10059"/>
              <a:gd name="connsiteY5" fmla="*/ 0 h 9984"/>
              <a:gd name="connsiteX0" fmla="*/ 1669 w 10244"/>
              <a:gd name="connsiteY0" fmla="*/ 0 h 10016"/>
              <a:gd name="connsiteX1" fmla="*/ 9941 w 10244"/>
              <a:gd name="connsiteY1" fmla="*/ 8 h 10016"/>
              <a:gd name="connsiteX2" fmla="*/ 10244 w 10244"/>
              <a:gd name="connsiteY2" fmla="*/ 10016 h 10016"/>
              <a:gd name="connsiteX3" fmla="*/ 2211 w 10244"/>
              <a:gd name="connsiteY3" fmla="*/ 9965 h 10016"/>
              <a:gd name="connsiteX4" fmla="*/ 1379 w 10244"/>
              <a:gd name="connsiteY4" fmla="*/ 6869 h 10016"/>
              <a:gd name="connsiteX5" fmla="*/ 1669 w 10244"/>
              <a:gd name="connsiteY5" fmla="*/ 0 h 10016"/>
              <a:gd name="connsiteX0" fmla="*/ 1669 w 9978"/>
              <a:gd name="connsiteY0" fmla="*/ 0 h 9984"/>
              <a:gd name="connsiteX1" fmla="*/ 9941 w 9978"/>
              <a:gd name="connsiteY1" fmla="*/ 8 h 9984"/>
              <a:gd name="connsiteX2" fmla="*/ 9978 w 9978"/>
              <a:gd name="connsiteY2" fmla="*/ 9984 h 9984"/>
              <a:gd name="connsiteX3" fmla="*/ 2211 w 9978"/>
              <a:gd name="connsiteY3" fmla="*/ 9965 h 9984"/>
              <a:gd name="connsiteX4" fmla="*/ 1379 w 9978"/>
              <a:gd name="connsiteY4" fmla="*/ 6869 h 9984"/>
              <a:gd name="connsiteX5" fmla="*/ 1669 w 9978"/>
              <a:gd name="connsiteY5" fmla="*/ 0 h 9984"/>
              <a:gd name="connsiteX0" fmla="*/ 1673 w 10000"/>
              <a:gd name="connsiteY0" fmla="*/ 0 h 10000"/>
              <a:gd name="connsiteX1" fmla="*/ 9963 w 10000"/>
              <a:gd name="connsiteY1" fmla="*/ 8 h 10000"/>
              <a:gd name="connsiteX2" fmla="*/ 10000 w 10000"/>
              <a:gd name="connsiteY2" fmla="*/ 10000 h 10000"/>
              <a:gd name="connsiteX3" fmla="*/ 2216 w 10000"/>
              <a:gd name="connsiteY3" fmla="*/ 9981 h 10000"/>
              <a:gd name="connsiteX4" fmla="*/ 1382 w 10000"/>
              <a:gd name="connsiteY4" fmla="*/ 6880 h 10000"/>
              <a:gd name="connsiteX5" fmla="*/ 1673 w 10000"/>
              <a:gd name="connsiteY5" fmla="*/ 0 h 10000"/>
              <a:gd name="connsiteX0" fmla="*/ 1673 w 10000"/>
              <a:gd name="connsiteY0" fmla="*/ 0 h 10002"/>
              <a:gd name="connsiteX1" fmla="*/ 9963 w 10000"/>
              <a:gd name="connsiteY1" fmla="*/ 8 h 10002"/>
              <a:gd name="connsiteX2" fmla="*/ 10000 w 10000"/>
              <a:gd name="connsiteY2" fmla="*/ 10000 h 10002"/>
              <a:gd name="connsiteX3" fmla="*/ 2216 w 10000"/>
              <a:gd name="connsiteY3" fmla="*/ 10002 h 10002"/>
              <a:gd name="connsiteX4" fmla="*/ 1382 w 10000"/>
              <a:gd name="connsiteY4" fmla="*/ 6880 h 10002"/>
              <a:gd name="connsiteX5" fmla="*/ 1673 w 10000"/>
              <a:gd name="connsiteY5" fmla="*/ 0 h 10002"/>
              <a:gd name="connsiteX0" fmla="*/ 1673 w 10000"/>
              <a:gd name="connsiteY0" fmla="*/ 5 h 10007"/>
              <a:gd name="connsiteX1" fmla="*/ 9998 w 10000"/>
              <a:gd name="connsiteY1" fmla="*/ 0 h 10007"/>
              <a:gd name="connsiteX2" fmla="*/ 10000 w 10000"/>
              <a:gd name="connsiteY2" fmla="*/ 10005 h 10007"/>
              <a:gd name="connsiteX3" fmla="*/ 2216 w 10000"/>
              <a:gd name="connsiteY3" fmla="*/ 10007 h 10007"/>
              <a:gd name="connsiteX4" fmla="*/ 1382 w 10000"/>
              <a:gd name="connsiteY4" fmla="*/ 6885 h 10007"/>
              <a:gd name="connsiteX5" fmla="*/ 1673 w 10000"/>
              <a:gd name="connsiteY5" fmla="*/ 5 h 10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7">
                <a:moveTo>
                  <a:pt x="1673" y="5"/>
                </a:moveTo>
                <a:lnTo>
                  <a:pt x="9998" y="0"/>
                </a:lnTo>
                <a:cubicBezTo>
                  <a:pt x="9999" y="1652"/>
                  <a:pt x="10000" y="9456"/>
                  <a:pt x="10000" y="10005"/>
                </a:cubicBezTo>
                <a:lnTo>
                  <a:pt x="2216" y="10007"/>
                </a:lnTo>
                <a:cubicBezTo>
                  <a:pt x="2330" y="9070"/>
                  <a:pt x="2232" y="8409"/>
                  <a:pt x="1382" y="6885"/>
                </a:cubicBezTo>
                <a:cubicBezTo>
                  <a:pt x="-1046" y="2499"/>
                  <a:pt x="162" y="1710"/>
                  <a:pt x="1673" y="5"/>
                </a:cubicBezTo>
                <a:close/>
              </a:path>
            </a:pathLst>
          </a:custGeom>
        </p:spPr>
        <p:txBody>
          <a:bodyPr/>
          <a:lstStyle/>
          <a:p>
            <a:r>
              <a:rPr lang="en-US"/>
              <a:t>Click icon to add picture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69831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1CBE74B8-7FEA-B947-95E1-179FCD7C7B6C}"/>
              </a:ext>
            </a:extLst>
          </p:cNvPr>
          <p:cNvSpPr/>
          <p:nvPr userDrawn="1"/>
        </p:nvSpPr>
        <p:spPr>
          <a:xfrm>
            <a:off x="-46078" y="-41952"/>
            <a:ext cx="9223932" cy="6123875"/>
          </a:xfrm>
          <a:custGeom>
            <a:avLst/>
            <a:gdLst>
              <a:gd name="connsiteX0" fmla="*/ 0 w 12196689"/>
              <a:gd name="connsiteY0" fmla="*/ 1294228 h 1294228"/>
              <a:gd name="connsiteX1" fmla="*/ 4656406 w 12196689"/>
              <a:gd name="connsiteY1" fmla="*/ 844062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294228"/>
              <a:gd name="connsiteX1" fmla="*/ 3601329 w 12196689"/>
              <a:gd name="connsiteY1" fmla="*/ 787791 h 1294228"/>
              <a:gd name="connsiteX2" fmla="*/ 9326880 w 12196689"/>
              <a:gd name="connsiteY2" fmla="*/ 1139483 h 1294228"/>
              <a:gd name="connsiteX3" fmla="*/ 12196689 w 12196689"/>
              <a:gd name="connsiteY3" fmla="*/ 0 h 1294228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0" fmla="*/ 0 w 12196689"/>
              <a:gd name="connsiteY0" fmla="*/ 1294228 h 1312036"/>
              <a:gd name="connsiteX1" fmla="*/ 3601329 w 12196689"/>
              <a:gd name="connsiteY1" fmla="*/ 787791 h 1312036"/>
              <a:gd name="connsiteX2" fmla="*/ 8412480 w 12196689"/>
              <a:gd name="connsiteY2" fmla="*/ 1294227 h 1312036"/>
              <a:gd name="connsiteX3" fmla="*/ 12196689 w 12196689"/>
              <a:gd name="connsiteY3" fmla="*/ 0 h 1312036"/>
              <a:gd name="connsiteX4" fmla="*/ 0 w 12196689"/>
              <a:gd name="connsiteY4" fmla="*/ 1294228 h 1312036"/>
              <a:gd name="connsiteX0" fmla="*/ 0 w 12196689"/>
              <a:gd name="connsiteY0" fmla="*/ 1294228 h 1559433"/>
              <a:gd name="connsiteX1" fmla="*/ 3601329 w 12196689"/>
              <a:gd name="connsiteY1" fmla="*/ 787791 h 1559433"/>
              <a:gd name="connsiteX2" fmla="*/ 8412480 w 12196689"/>
              <a:gd name="connsiteY2" fmla="*/ 1294227 h 1559433"/>
              <a:gd name="connsiteX3" fmla="*/ 12196689 w 12196689"/>
              <a:gd name="connsiteY3" fmla="*/ 0 h 1559433"/>
              <a:gd name="connsiteX4" fmla="*/ 0 w 12196689"/>
              <a:gd name="connsiteY4" fmla="*/ 1294228 h 1559433"/>
              <a:gd name="connsiteX0" fmla="*/ 0 w 12196689"/>
              <a:gd name="connsiteY0" fmla="*/ 1294228 h 1960531"/>
              <a:gd name="connsiteX1" fmla="*/ 3601329 w 12196689"/>
              <a:gd name="connsiteY1" fmla="*/ 787791 h 1960531"/>
              <a:gd name="connsiteX2" fmla="*/ 8412480 w 12196689"/>
              <a:gd name="connsiteY2" fmla="*/ 1294227 h 1960531"/>
              <a:gd name="connsiteX3" fmla="*/ 12196689 w 12196689"/>
              <a:gd name="connsiteY3" fmla="*/ 0 h 1960531"/>
              <a:gd name="connsiteX4" fmla="*/ 0 w 12196689"/>
              <a:gd name="connsiteY4" fmla="*/ 1294228 h 1960531"/>
              <a:gd name="connsiteX0" fmla="*/ 397070 w 12844687"/>
              <a:gd name="connsiteY0" fmla="*/ 1296595 h 1734128"/>
              <a:gd name="connsiteX1" fmla="*/ 3998399 w 12844687"/>
              <a:gd name="connsiteY1" fmla="*/ 790158 h 1734128"/>
              <a:gd name="connsiteX2" fmla="*/ 8809550 w 12844687"/>
              <a:gd name="connsiteY2" fmla="*/ 1296594 h 1734128"/>
              <a:gd name="connsiteX3" fmla="*/ 12593759 w 12844687"/>
              <a:gd name="connsiteY3" fmla="*/ 2367 h 1734128"/>
              <a:gd name="connsiteX4" fmla="*/ 1466214 w 12844687"/>
              <a:gd name="connsiteY4" fmla="*/ 1676423 h 1734128"/>
              <a:gd name="connsiteX5" fmla="*/ 397070 w 12844687"/>
              <a:gd name="connsiteY5" fmla="*/ 1296595 h 1734128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1043933 w 13491550"/>
              <a:gd name="connsiteY0" fmla="*/ 1296595 h 2836017"/>
              <a:gd name="connsiteX1" fmla="*/ 4645262 w 13491550"/>
              <a:gd name="connsiteY1" fmla="*/ 790158 h 2836017"/>
              <a:gd name="connsiteX2" fmla="*/ 9456413 w 13491550"/>
              <a:gd name="connsiteY2" fmla="*/ 1296594 h 2836017"/>
              <a:gd name="connsiteX3" fmla="*/ 13240622 w 13491550"/>
              <a:gd name="connsiteY3" fmla="*/ 2367 h 2836017"/>
              <a:gd name="connsiteX4" fmla="*/ 987662 w 13491550"/>
              <a:gd name="connsiteY4" fmla="*/ 2815906 h 2836017"/>
              <a:gd name="connsiteX5" fmla="*/ 1043933 w 13491550"/>
              <a:gd name="connsiteY5" fmla="*/ 1296595 h 2836017"/>
              <a:gd name="connsiteX0" fmla="*/ 205161 w 12652778"/>
              <a:gd name="connsiteY0" fmla="*/ 1296595 h 2815906"/>
              <a:gd name="connsiteX1" fmla="*/ 3806490 w 12652778"/>
              <a:gd name="connsiteY1" fmla="*/ 790158 h 2815906"/>
              <a:gd name="connsiteX2" fmla="*/ 8617641 w 12652778"/>
              <a:gd name="connsiteY2" fmla="*/ 1296594 h 2815906"/>
              <a:gd name="connsiteX3" fmla="*/ 12401850 w 12652778"/>
              <a:gd name="connsiteY3" fmla="*/ 2367 h 2815906"/>
              <a:gd name="connsiteX4" fmla="*/ 148890 w 12652778"/>
              <a:gd name="connsiteY4" fmla="*/ 2815906 h 2815906"/>
              <a:gd name="connsiteX5" fmla="*/ 205161 w 12652778"/>
              <a:gd name="connsiteY5" fmla="*/ 1296595 h 2815906"/>
              <a:gd name="connsiteX0" fmla="*/ 205161 w 12422576"/>
              <a:gd name="connsiteY0" fmla="*/ 1325693 h 2845004"/>
              <a:gd name="connsiteX1" fmla="*/ 3806490 w 12422576"/>
              <a:gd name="connsiteY1" fmla="*/ 819256 h 2845004"/>
              <a:gd name="connsiteX2" fmla="*/ 8617641 w 12422576"/>
              <a:gd name="connsiteY2" fmla="*/ 1325692 h 2845004"/>
              <a:gd name="connsiteX3" fmla="*/ 12401850 w 12422576"/>
              <a:gd name="connsiteY3" fmla="*/ 31465 h 2845004"/>
              <a:gd name="connsiteX4" fmla="*/ 9644582 w 12422576"/>
              <a:gd name="connsiteY4" fmla="*/ 608241 h 2845004"/>
              <a:gd name="connsiteX5" fmla="*/ 148890 w 12422576"/>
              <a:gd name="connsiteY5" fmla="*/ 2845004 h 2845004"/>
              <a:gd name="connsiteX6" fmla="*/ 205161 w 12422576"/>
              <a:gd name="connsiteY6" fmla="*/ 1325693 h 2845004"/>
              <a:gd name="connsiteX0" fmla="*/ 205161 w 13268544"/>
              <a:gd name="connsiteY0" fmla="*/ 1298414 h 3013168"/>
              <a:gd name="connsiteX1" fmla="*/ 3806490 w 13268544"/>
              <a:gd name="connsiteY1" fmla="*/ 791977 h 3013168"/>
              <a:gd name="connsiteX2" fmla="*/ 8617641 w 13268544"/>
              <a:gd name="connsiteY2" fmla="*/ 1298413 h 3013168"/>
              <a:gd name="connsiteX3" fmla="*/ 12401850 w 13268544"/>
              <a:gd name="connsiteY3" fmla="*/ 4186 h 3013168"/>
              <a:gd name="connsiteX4" fmla="*/ 12289308 w 13268544"/>
              <a:gd name="connsiteY4" fmla="*/ 2831793 h 3013168"/>
              <a:gd name="connsiteX5" fmla="*/ 148890 w 13268544"/>
              <a:gd name="connsiteY5" fmla="*/ 2817725 h 3013168"/>
              <a:gd name="connsiteX6" fmla="*/ 205161 w 13268544"/>
              <a:gd name="connsiteY6" fmla="*/ 1298414 h 3013168"/>
              <a:gd name="connsiteX0" fmla="*/ 205161 w 13268544"/>
              <a:gd name="connsiteY0" fmla="*/ 1298414 h 2833416"/>
              <a:gd name="connsiteX1" fmla="*/ 3806490 w 13268544"/>
              <a:gd name="connsiteY1" fmla="*/ 791977 h 2833416"/>
              <a:gd name="connsiteX2" fmla="*/ 8617641 w 13268544"/>
              <a:gd name="connsiteY2" fmla="*/ 1298413 h 2833416"/>
              <a:gd name="connsiteX3" fmla="*/ 12401850 w 13268544"/>
              <a:gd name="connsiteY3" fmla="*/ 4186 h 2833416"/>
              <a:gd name="connsiteX4" fmla="*/ 12289308 w 13268544"/>
              <a:gd name="connsiteY4" fmla="*/ 2831793 h 2833416"/>
              <a:gd name="connsiteX5" fmla="*/ 148890 w 13268544"/>
              <a:gd name="connsiteY5" fmla="*/ 2817725 h 2833416"/>
              <a:gd name="connsiteX6" fmla="*/ 205161 w 13268544"/>
              <a:gd name="connsiteY6" fmla="*/ 1298414 h 2833416"/>
              <a:gd name="connsiteX0" fmla="*/ 205161 w 12455332"/>
              <a:gd name="connsiteY0" fmla="*/ 1299228 h 2834230"/>
              <a:gd name="connsiteX1" fmla="*/ 3806490 w 12455332"/>
              <a:gd name="connsiteY1" fmla="*/ 792791 h 2834230"/>
              <a:gd name="connsiteX2" fmla="*/ 8617641 w 12455332"/>
              <a:gd name="connsiteY2" fmla="*/ 1299227 h 2834230"/>
              <a:gd name="connsiteX3" fmla="*/ 12401850 w 12455332"/>
              <a:gd name="connsiteY3" fmla="*/ 5000 h 2834230"/>
              <a:gd name="connsiteX4" fmla="*/ 12289308 w 12455332"/>
              <a:gd name="connsiteY4" fmla="*/ 2832607 h 2834230"/>
              <a:gd name="connsiteX5" fmla="*/ 148890 w 12455332"/>
              <a:gd name="connsiteY5" fmla="*/ 2818539 h 2834230"/>
              <a:gd name="connsiteX6" fmla="*/ 205161 w 12455332"/>
              <a:gd name="connsiteY6" fmla="*/ 1299228 h 2834230"/>
              <a:gd name="connsiteX0" fmla="*/ 205161 w 12478986"/>
              <a:gd name="connsiteY0" fmla="*/ 1299133 h 2876000"/>
              <a:gd name="connsiteX1" fmla="*/ 3806490 w 12478986"/>
              <a:gd name="connsiteY1" fmla="*/ 792696 h 2876000"/>
              <a:gd name="connsiteX2" fmla="*/ 8617641 w 12478986"/>
              <a:gd name="connsiteY2" fmla="*/ 1299132 h 2876000"/>
              <a:gd name="connsiteX3" fmla="*/ 12401850 w 12478986"/>
              <a:gd name="connsiteY3" fmla="*/ 4905 h 2876000"/>
              <a:gd name="connsiteX4" fmla="*/ 12415918 w 12478986"/>
              <a:gd name="connsiteY4" fmla="*/ 2874715 h 2876000"/>
              <a:gd name="connsiteX5" fmla="*/ 148890 w 12478986"/>
              <a:gd name="connsiteY5" fmla="*/ 2818444 h 2876000"/>
              <a:gd name="connsiteX6" fmla="*/ 205161 w 12478986"/>
              <a:gd name="connsiteY6" fmla="*/ 1299133 h 2876000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87363"/>
              <a:gd name="connsiteY0" fmla="*/ 1299195 h 2848133"/>
              <a:gd name="connsiteX1" fmla="*/ 3806490 w 12487363"/>
              <a:gd name="connsiteY1" fmla="*/ 792758 h 2848133"/>
              <a:gd name="connsiteX2" fmla="*/ 8617641 w 12487363"/>
              <a:gd name="connsiteY2" fmla="*/ 1299194 h 2848133"/>
              <a:gd name="connsiteX3" fmla="*/ 12401850 w 12487363"/>
              <a:gd name="connsiteY3" fmla="*/ 4967 h 2848133"/>
              <a:gd name="connsiteX4" fmla="*/ 12444053 w 12487363"/>
              <a:gd name="connsiteY4" fmla="*/ 2846641 h 2848133"/>
              <a:gd name="connsiteX5" fmla="*/ 148890 w 12487363"/>
              <a:gd name="connsiteY5" fmla="*/ 2818506 h 2848133"/>
              <a:gd name="connsiteX6" fmla="*/ 205161 w 12487363"/>
              <a:gd name="connsiteY6" fmla="*/ 1299195 h 2848133"/>
              <a:gd name="connsiteX0" fmla="*/ 205161 w 12444053"/>
              <a:gd name="connsiteY0" fmla="*/ 1294228 h 2843166"/>
              <a:gd name="connsiteX1" fmla="*/ 3806490 w 12444053"/>
              <a:gd name="connsiteY1" fmla="*/ 787791 h 2843166"/>
              <a:gd name="connsiteX2" fmla="*/ 8617641 w 12444053"/>
              <a:gd name="connsiteY2" fmla="*/ 1294227 h 2843166"/>
              <a:gd name="connsiteX3" fmla="*/ 12401850 w 12444053"/>
              <a:gd name="connsiteY3" fmla="*/ 0 h 2843166"/>
              <a:gd name="connsiteX4" fmla="*/ 12444053 w 12444053"/>
              <a:gd name="connsiteY4" fmla="*/ 2841674 h 2843166"/>
              <a:gd name="connsiteX5" fmla="*/ 148890 w 12444053"/>
              <a:gd name="connsiteY5" fmla="*/ 2813539 h 2843166"/>
              <a:gd name="connsiteX6" fmla="*/ 205161 w 12444053"/>
              <a:gd name="connsiteY6" fmla="*/ 1294228 h 2843166"/>
              <a:gd name="connsiteX0" fmla="*/ 205161 w 12411396"/>
              <a:gd name="connsiteY0" fmla="*/ 1294228 h 2826992"/>
              <a:gd name="connsiteX1" fmla="*/ 3806490 w 12411396"/>
              <a:gd name="connsiteY1" fmla="*/ 787791 h 2826992"/>
              <a:gd name="connsiteX2" fmla="*/ 8617641 w 12411396"/>
              <a:gd name="connsiteY2" fmla="*/ 1294227 h 2826992"/>
              <a:gd name="connsiteX3" fmla="*/ 12401850 w 12411396"/>
              <a:gd name="connsiteY3" fmla="*/ 0 h 2826992"/>
              <a:gd name="connsiteX4" fmla="*/ 12411396 w 12411396"/>
              <a:gd name="connsiteY4" fmla="*/ 2825346 h 2826992"/>
              <a:gd name="connsiteX5" fmla="*/ 148890 w 12411396"/>
              <a:gd name="connsiteY5" fmla="*/ 2813539 h 2826992"/>
              <a:gd name="connsiteX6" fmla="*/ 205161 w 12411396"/>
              <a:gd name="connsiteY6" fmla="*/ 1294228 h 2826992"/>
              <a:gd name="connsiteX0" fmla="*/ 205161 w 12411396"/>
              <a:gd name="connsiteY0" fmla="*/ 1294228 h 2825346"/>
              <a:gd name="connsiteX1" fmla="*/ 3806490 w 12411396"/>
              <a:gd name="connsiteY1" fmla="*/ 787791 h 2825346"/>
              <a:gd name="connsiteX2" fmla="*/ 8617641 w 12411396"/>
              <a:gd name="connsiteY2" fmla="*/ 1294227 h 2825346"/>
              <a:gd name="connsiteX3" fmla="*/ 12401850 w 12411396"/>
              <a:gd name="connsiteY3" fmla="*/ 0 h 2825346"/>
              <a:gd name="connsiteX4" fmla="*/ 12411396 w 12411396"/>
              <a:gd name="connsiteY4" fmla="*/ 2825346 h 2825346"/>
              <a:gd name="connsiteX5" fmla="*/ 148890 w 12411396"/>
              <a:gd name="connsiteY5" fmla="*/ 2813539 h 2825346"/>
              <a:gd name="connsiteX6" fmla="*/ 205161 w 12411396"/>
              <a:gd name="connsiteY6" fmla="*/ 1294228 h 2825346"/>
              <a:gd name="connsiteX0" fmla="*/ 56798 w 12263033"/>
              <a:gd name="connsiteY0" fmla="*/ 1294228 h 2825346"/>
              <a:gd name="connsiteX1" fmla="*/ 3658127 w 12263033"/>
              <a:gd name="connsiteY1" fmla="*/ 787791 h 2825346"/>
              <a:gd name="connsiteX2" fmla="*/ 8469278 w 12263033"/>
              <a:gd name="connsiteY2" fmla="*/ 1294227 h 2825346"/>
              <a:gd name="connsiteX3" fmla="*/ 12253487 w 12263033"/>
              <a:gd name="connsiteY3" fmla="*/ 0 h 2825346"/>
              <a:gd name="connsiteX4" fmla="*/ 12263033 w 12263033"/>
              <a:gd name="connsiteY4" fmla="*/ 2825346 h 2825346"/>
              <a:gd name="connsiteX5" fmla="*/ 527 w 12263033"/>
              <a:gd name="connsiteY5" fmla="*/ 2813539 h 2825346"/>
              <a:gd name="connsiteX6" fmla="*/ 56798 w 12263033"/>
              <a:gd name="connsiteY6" fmla="*/ 1294228 h 2825346"/>
              <a:gd name="connsiteX0" fmla="*/ 16702 w 12263758"/>
              <a:gd name="connsiteY0" fmla="*/ 1310556 h 2825346"/>
              <a:gd name="connsiteX1" fmla="*/ 3658852 w 12263758"/>
              <a:gd name="connsiteY1" fmla="*/ 787791 h 2825346"/>
              <a:gd name="connsiteX2" fmla="*/ 8470003 w 12263758"/>
              <a:gd name="connsiteY2" fmla="*/ 1294227 h 2825346"/>
              <a:gd name="connsiteX3" fmla="*/ 12254212 w 12263758"/>
              <a:gd name="connsiteY3" fmla="*/ 0 h 2825346"/>
              <a:gd name="connsiteX4" fmla="*/ 12263758 w 12263758"/>
              <a:gd name="connsiteY4" fmla="*/ 2825346 h 2825346"/>
              <a:gd name="connsiteX5" fmla="*/ 1252 w 12263758"/>
              <a:gd name="connsiteY5" fmla="*/ 2813539 h 2825346"/>
              <a:gd name="connsiteX6" fmla="*/ 16702 w 12263758"/>
              <a:gd name="connsiteY6" fmla="*/ 1310556 h 2825346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9043 w 12247056"/>
              <a:gd name="connsiteY5" fmla="*/ 2829868 h 2829868"/>
              <a:gd name="connsiteX6" fmla="*/ 0 w 12247056"/>
              <a:gd name="connsiteY6" fmla="*/ 1310556 h 2829868"/>
              <a:gd name="connsiteX0" fmla="*/ 1938 w 12248994"/>
              <a:gd name="connsiteY0" fmla="*/ 1310556 h 2829868"/>
              <a:gd name="connsiteX1" fmla="*/ 3644088 w 12248994"/>
              <a:gd name="connsiteY1" fmla="*/ 787791 h 2829868"/>
              <a:gd name="connsiteX2" fmla="*/ 8455239 w 12248994"/>
              <a:gd name="connsiteY2" fmla="*/ 1294227 h 2829868"/>
              <a:gd name="connsiteX3" fmla="*/ 12239448 w 12248994"/>
              <a:gd name="connsiteY3" fmla="*/ 0 h 2829868"/>
              <a:gd name="connsiteX4" fmla="*/ 12248994 w 12248994"/>
              <a:gd name="connsiteY4" fmla="*/ 2825346 h 2829868"/>
              <a:gd name="connsiteX5" fmla="*/ 2817 w 12248994"/>
              <a:gd name="connsiteY5" fmla="*/ 2829868 h 2829868"/>
              <a:gd name="connsiteX6" fmla="*/ 1938 w 12248994"/>
              <a:gd name="connsiteY6" fmla="*/ 1310556 h 2829868"/>
              <a:gd name="connsiteX0" fmla="*/ 5555 w 12252611"/>
              <a:gd name="connsiteY0" fmla="*/ 1310556 h 2829868"/>
              <a:gd name="connsiteX1" fmla="*/ 3647705 w 12252611"/>
              <a:gd name="connsiteY1" fmla="*/ 787791 h 2829868"/>
              <a:gd name="connsiteX2" fmla="*/ 8458856 w 12252611"/>
              <a:gd name="connsiteY2" fmla="*/ 1294227 h 2829868"/>
              <a:gd name="connsiteX3" fmla="*/ 12243065 w 12252611"/>
              <a:gd name="connsiteY3" fmla="*/ 0 h 2829868"/>
              <a:gd name="connsiteX4" fmla="*/ 12252611 w 12252611"/>
              <a:gd name="connsiteY4" fmla="*/ 2825346 h 2829868"/>
              <a:gd name="connsiteX5" fmla="*/ 6434 w 12252611"/>
              <a:gd name="connsiteY5" fmla="*/ 2829868 h 2829868"/>
              <a:gd name="connsiteX6" fmla="*/ 5555 w 12252611"/>
              <a:gd name="connsiteY6" fmla="*/ 1310556 h 2829868"/>
              <a:gd name="connsiteX0" fmla="*/ 0 w 12247056"/>
              <a:gd name="connsiteY0" fmla="*/ 1310556 h 2829868"/>
              <a:gd name="connsiteX1" fmla="*/ 3642150 w 12247056"/>
              <a:gd name="connsiteY1" fmla="*/ 787791 h 2829868"/>
              <a:gd name="connsiteX2" fmla="*/ 8453301 w 12247056"/>
              <a:gd name="connsiteY2" fmla="*/ 1294227 h 2829868"/>
              <a:gd name="connsiteX3" fmla="*/ 12237510 w 12247056"/>
              <a:gd name="connsiteY3" fmla="*/ 0 h 2829868"/>
              <a:gd name="connsiteX4" fmla="*/ 12247056 w 12247056"/>
              <a:gd name="connsiteY4" fmla="*/ 2825346 h 2829868"/>
              <a:gd name="connsiteX5" fmla="*/ 879 w 12247056"/>
              <a:gd name="connsiteY5" fmla="*/ 2829868 h 2829868"/>
              <a:gd name="connsiteX6" fmla="*/ 0 w 12247056"/>
              <a:gd name="connsiteY6" fmla="*/ 1310556 h 2829868"/>
              <a:gd name="connsiteX0" fmla="*/ 15449 w 12262505"/>
              <a:gd name="connsiteY0" fmla="*/ 5530723 h 7045513"/>
              <a:gd name="connsiteX1" fmla="*/ 3657599 w 12262505"/>
              <a:gd name="connsiteY1" fmla="*/ 5007958 h 7045513"/>
              <a:gd name="connsiteX2" fmla="*/ 8468750 w 12262505"/>
              <a:gd name="connsiteY2" fmla="*/ 5514394 h 7045513"/>
              <a:gd name="connsiteX3" fmla="*/ 12252959 w 12262505"/>
              <a:gd name="connsiteY3" fmla="*/ 4220167 h 7045513"/>
              <a:gd name="connsiteX4" fmla="*/ 12262505 w 12262505"/>
              <a:gd name="connsiteY4" fmla="*/ 7045513 h 7045513"/>
              <a:gd name="connsiteX5" fmla="*/ 0 w 12262505"/>
              <a:gd name="connsiteY5" fmla="*/ 77735 h 7045513"/>
              <a:gd name="connsiteX6" fmla="*/ 15449 w 12262505"/>
              <a:gd name="connsiteY6" fmla="*/ 5530723 h 7045513"/>
              <a:gd name="connsiteX0" fmla="*/ 15449 w 12278834"/>
              <a:gd name="connsiteY0" fmla="*/ 5532908 h 5555121"/>
              <a:gd name="connsiteX1" fmla="*/ 3657599 w 12278834"/>
              <a:gd name="connsiteY1" fmla="*/ 5010143 h 5555121"/>
              <a:gd name="connsiteX2" fmla="*/ 8468750 w 12278834"/>
              <a:gd name="connsiteY2" fmla="*/ 5516579 h 5555121"/>
              <a:gd name="connsiteX3" fmla="*/ 12252959 w 12278834"/>
              <a:gd name="connsiteY3" fmla="*/ 4222352 h 5555121"/>
              <a:gd name="connsiteX4" fmla="*/ 12278834 w 12278834"/>
              <a:gd name="connsiteY4" fmla="*/ 91727 h 5555121"/>
              <a:gd name="connsiteX5" fmla="*/ 0 w 12278834"/>
              <a:gd name="connsiteY5" fmla="*/ 79920 h 5555121"/>
              <a:gd name="connsiteX6" fmla="*/ 15449 w 12278834"/>
              <a:gd name="connsiteY6" fmla="*/ 5532908 h 5555121"/>
              <a:gd name="connsiteX0" fmla="*/ 15449 w 12279342"/>
              <a:gd name="connsiteY0" fmla="*/ 5530724 h 5552937"/>
              <a:gd name="connsiteX1" fmla="*/ 3657599 w 12279342"/>
              <a:gd name="connsiteY1" fmla="*/ 5007959 h 5552937"/>
              <a:gd name="connsiteX2" fmla="*/ 8468750 w 12279342"/>
              <a:gd name="connsiteY2" fmla="*/ 5514395 h 5552937"/>
              <a:gd name="connsiteX3" fmla="*/ 12252959 w 12279342"/>
              <a:gd name="connsiteY3" fmla="*/ 4220168 h 5552937"/>
              <a:gd name="connsiteX4" fmla="*/ 12278834 w 12279342"/>
              <a:gd name="connsiteY4" fmla="*/ 89543 h 5552937"/>
              <a:gd name="connsiteX5" fmla="*/ 0 w 12279342"/>
              <a:gd name="connsiteY5" fmla="*/ 77736 h 5552937"/>
              <a:gd name="connsiteX6" fmla="*/ 15449 w 12279342"/>
              <a:gd name="connsiteY6" fmla="*/ 5530724 h 5552937"/>
              <a:gd name="connsiteX0" fmla="*/ 15449 w 12279342"/>
              <a:gd name="connsiteY0" fmla="*/ 6094324 h 6116537"/>
              <a:gd name="connsiteX1" fmla="*/ 3657599 w 12279342"/>
              <a:gd name="connsiteY1" fmla="*/ 5571559 h 6116537"/>
              <a:gd name="connsiteX2" fmla="*/ 8468750 w 12279342"/>
              <a:gd name="connsiteY2" fmla="*/ 6077995 h 6116537"/>
              <a:gd name="connsiteX3" fmla="*/ 12252959 w 12279342"/>
              <a:gd name="connsiteY3" fmla="*/ 4783768 h 6116537"/>
              <a:gd name="connsiteX4" fmla="*/ 12278834 w 12279342"/>
              <a:gd name="connsiteY4" fmla="*/ 0 h 6116537"/>
              <a:gd name="connsiteX5" fmla="*/ 0 w 12279342"/>
              <a:gd name="connsiteY5" fmla="*/ 641336 h 6116537"/>
              <a:gd name="connsiteX6" fmla="*/ 15449 w 12279342"/>
              <a:gd name="connsiteY6" fmla="*/ 6094324 h 6116537"/>
              <a:gd name="connsiteX0" fmla="*/ 15449 w 12279342"/>
              <a:gd name="connsiteY0" fmla="*/ 6094324 h 6125261"/>
              <a:gd name="connsiteX1" fmla="*/ 3657599 w 12279342"/>
              <a:gd name="connsiteY1" fmla="*/ 5571559 h 6125261"/>
              <a:gd name="connsiteX2" fmla="*/ 8468750 w 12279342"/>
              <a:gd name="connsiteY2" fmla="*/ 6077995 h 6125261"/>
              <a:gd name="connsiteX3" fmla="*/ 12252959 w 12279342"/>
              <a:gd name="connsiteY3" fmla="*/ 4783768 h 6125261"/>
              <a:gd name="connsiteX4" fmla="*/ 12278834 w 12279342"/>
              <a:gd name="connsiteY4" fmla="*/ 0 h 6125261"/>
              <a:gd name="connsiteX5" fmla="*/ 0 w 12279342"/>
              <a:gd name="connsiteY5" fmla="*/ 641336 h 6125261"/>
              <a:gd name="connsiteX6" fmla="*/ 15449 w 12279342"/>
              <a:gd name="connsiteY6" fmla="*/ 6094324 h 6125261"/>
              <a:gd name="connsiteX0" fmla="*/ 31778 w 12295671"/>
              <a:gd name="connsiteY0" fmla="*/ 6122459 h 6149807"/>
              <a:gd name="connsiteX1" fmla="*/ 3673928 w 12295671"/>
              <a:gd name="connsiteY1" fmla="*/ 5599694 h 6149807"/>
              <a:gd name="connsiteX2" fmla="*/ 8485079 w 12295671"/>
              <a:gd name="connsiteY2" fmla="*/ 6106130 h 6149807"/>
              <a:gd name="connsiteX3" fmla="*/ 12269288 w 12295671"/>
              <a:gd name="connsiteY3" fmla="*/ 4811903 h 6149807"/>
              <a:gd name="connsiteX4" fmla="*/ 12295163 w 12295671"/>
              <a:gd name="connsiteY4" fmla="*/ 28135 h 6149807"/>
              <a:gd name="connsiteX5" fmla="*/ 0 w 12295671"/>
              <a:gd name="connsiteY5" fmla="*/ 0 h 6149807"/>
              <a:gd name="connsiteX6" fmla="*/ 31778 w 12295671"/>
              <a:gd name="connsiteY6" fmla="*/ 6122459 h 6149807"/>
              <a:gd name="connsiteX0" fmla="*/ 34683 w 12298576"/>
              <a:gd name="connsiteY0" fmla="*/ 6122459 h 6149731"/>
              <a:gd name="connsiteX1" fmla="*/ 3676833 w 12298576"/>
              <a:gd name="connsiteY1" fmla="*/ 5599694 h 6149731"/>
              <a:gd name="connsiteX2" fmla="*/ 8487984 w 12298576"/>
              <a:gd name="connsiteY2" fmla="*/ 6106130 h 6149731"/>
              <a:gd name="connsiteX3" fmla="*/ 12272193 w 12298576"/>
              <a:gd name="connsiteY3" fmla="*/ 4811903 h 6149731"/>
              <a:gd name="connsiteX4" fmla="*/ 12298068 w 12298576"/>
              <a:gd name="connsiteY4" fmla="*/ 28135 h 6149731"/>
              <a:gd name="connsiteX5" fmla="*/ 2905 w 12298576"/>
              <a:gd name="connsiteY5" fmla="*/ 0 h 6149731"/>
              <a:gd name="connsiteX6" fmla="*/ 34683 w 12298576"/>
              <a:gd name="connsiteY6" fmla="*/ 6122459 h 6149731"/>
              <a:gd name="connsiteX0" fmla="*/ 34683 w 12298576"/>
              <a:gd name="connsiteY0" fmla="*/ 6122459 h 6149731"/>
              <a:gd name="connsiteX1" fmla="*/ 3676833 w 12298576"/>
              <a:gd name="connsiteY1" fmla="*/ 5599694 h 6149731"/>
              <a:gd name="connsiteX2" fmla="*/ 8487984 w 12298576"/>
              <a:gd name="connsiteY2" fmla="*/ 6106130 h 6149731"/>
              <a:gd name="connsiteX3" fmla="*/ 12272193 w 12298576"/>
              <a:gd name="connsiteY3" fmla="*/ 4811903 h 6149731"/>
              <a:gd name="connsiteX4" fmla="*/ 12298068 w 12298576"/>
              <a:gd name="connsiteY4" fmla="*/ 28135 h 6149731"/>
              <a:gd name="connsiteX5" fmla="*/ 2905 w 12298576"/>
              <a:gd name="connsiteY5" fmla="*/ 0 h 6149731"/>
              <a:gd name="connsiteX6" fmla="*/ 34683 w 12298576"/>
              <a:gd name="connsiteY6" fmla="*/ 6122459 h 6149731"/>
              <a:gd name="connsiteX0" fmla="*/ 34683 w 12298576"/>
              <a:gd name="connsiteY0" fmla="*/ 6122459 h 6123875"/>
              <a:gd name="connsiteX1" fmla="*/ 3676833 w 12298576"/>
              <a:gd name="connsiteY1" fmla="*/ 5599694 h 6123875"/>
              <a:gd name="connsiteX2" fmla="*/ 8487984 w 12298576"/>
              <a:gd name="connsiteY2" fmla="*/ 6106130 h 6123875"/>
              <a:gd name="connsiteX3" fmla="*/ 12272193 w 12298576"/>
              <a:gd name="connsiteY3" fmla="*/ 4811903 h 6123875"/>
              <a:gd name="connsiteX4" fmla="*/ 12298068 w 12298576"/>
              <a:gd name="connsiteY4" fmla="*/ 28135 h 6123875"/>
              <a:gd name="connsiteX5" fmla="*/ 2905 w 12298576"/>
              <a:gd name="connsiteY5" fmla="*/ 0 h 6123875"/>
              <a:gd name="connsiteX6" fmla="*/ 34683 w 12298576"/>
              <a:gd name="connsiteY6" fmla="*/ 6122459 h 6123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298576" h="6123875">
                <a:moveTo>
                  <a:pt x="34683" y="6122459"/>
                </a:moveTo>
                <a:cubicBezTo>
                  <a:pt x="1248022" y="5797730"/>
                  <a:pt x="2267950" y="5602416"/>
                  <a:pt x="3676833" y="5599694"/>
                </a:cubicBezTo>
                <a:cubicBezTo>
                  <a:pt x="5085717" y="5596973"/>
                  <a:pt x="7055424" y="6237428"/>
                  <a:pt x="8487984" y="6106130"/>
                </a:cubicBezTo>
                <a:cubicBezTo>
                  <a:pt x="9920544" y="5974832"/>
                  <a:pt x="12101036" y="4931478"/>
                  <a:pt x="12272193" y="4811903"/>
                </a:cubicBezTo>
                <a:cubicBezTo>
                  <a:pt x="12274537" y="4105002"/>
                  <a:pt x="12302674" y="1112938"/>
                  <a:pt x="12298068" y="28135"/>
                </a:cubicBezTo>
                <a:lnTo>
                  <a:pt x="2905" y="0"/>
                </a:lnTo>
                <a:cubicBezTo>
                  <a:pt x="-12293" y="1135005"/>
                  <a:pt x="37195" y="5617027"/>
                  <a:pt x="34683" y="6122459"/>
                </a:cubicBezTo>
                <a:close/>
              </a:path>
            </a:pathLst>
          </a:custGeom>
          <a:solidFill>
            <a:srgbClr val="6BA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3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1EF435-1E90-124A-B476-04F9D01663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1637413"/>
            <a:ext cx="7886700" cy="1457768"/>
          </a:xfrm>
        </p:spPr>
        <p:txBody>
          <a:bodyPr anchor="b"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Nombre</a:t>
            </a:r>
            <a:r>
              <a:rPr lang="en-US" dirty="0"/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B89C8-C1A4-B041-BE52-3D48DC18E16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3888" y="6351815"/>
            <a:ext cx="2560184" cy="286651"/>
          </a:xfrm>
        </p:spPr>
        <p:txBody>
          <a:bodyPr/>
          <a:lstStyle>
            <a:lvl1pPr marL="0" indent="0">
              <a:buNone/>
              <a:defRPr sz="1800" b="0" i="0">
                <a:solidFill>
                  <a:srgbClr val="6BAE45"/>
                </a:solidFill>
                <a:latin typeface="Barlow Medium" pitchFamily="2" charset="77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www.uci.ac.cr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7A94FB1-3E87-CF44-98E6-AFED63B94A68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5608865" y="6081923"/>
            <a:ext cx="3086100" cy="556542"/>
          </a:xfrm>
        </p:spPr>
        <p:txBody>
          <a:bodyPr>
            <a:noAutofit/>
          </a:bodyPr>
          <a:lstStyle>
            <a:lvl1pPr marL="0" indent="0" algn="r">
              <a:buNone/>
              <a:defRPr sz="1500" b="1" i="0">
                <a:solidFill>
                  <a:srgbClr val="6BAE45"/>
                </a:solidFill>
                <a:latin typeface="Barlow SemiBold" pitchFamily="2" charset="77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Promoviendo</a:t>
            </a:r>
            <a:r>
              <a:rPr lang="en-US" dirty="0"/>
              <a:t> el </a:t>
            </a:r>
            <a:r>
              <a:rPr lang="en-US" dirty="0" err="1"/>
              <a:t>desarrollo</a:t>
            </a:r>
            <a:r>
              <a:rPr lang="en-US" dirty="0"/>
              <a:t> </a:t>
            </a:r>
            <a:r>
              <a:rPr lang="en-US" dirty="0" err="1"/>
              <a:t>regenerativo</a:t>
            </a:r>
            <a:r>
              <a:rPr lang="en-US" dirty="0"/>
              <a:t> para el </a:t>
            </a:r>
            <a:r>
              <a:rPr lang="en-US" dirty="0" err="1"/>
              <a:t>bienestar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315162D-96C4-BB43-93D5-E3FCD1035B1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3888" y="3281363"/>
            <a:ext cx="7886700" cy="11430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Información</a:t>
            </a:r>
            <a:r>
              <a:rPr lang="en-US" dirty="0"/>
              <a:t> de </a:t>
            </a:r>
            <a:r>
              <a:rPr lang="en-US" dirty="0" err="1"/>
              <a:t>contacto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E696431-39AC-134E-91B0-42CF045B64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5986" y="56984"/>
            <a:ext cx="2408724" cy="1469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875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74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ACBB1-C0E9-4147-A805-3E18E48BADFE}" type="datetimeFigureOut">
              <a:rPr lang="es-ES" smtClean="0"/>
              <a:pPr/>
              <a:t>18/04/2024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3DCBA-B5A6-405F-894D-A80B65604C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1400D6-A38D-0E48-9C05-F35FBFBEE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E15ED-2E27-A645-AD1A-5D4DF6068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919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Barlow SemiBold" pitchFamily="2" charset="77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Barlow" pitchFamily="2" charset="77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arlow" pitchFamily="2" charset="77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Barlow" pitchFamily="2" charset="77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Barlow" pitchFamily="2" charset="77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Barlow" pitchFamily="2" charset="77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7.jpeg"/><Relationship Id="rId5" Type="http://schemas.openxmlformats.org/officeDocument/2006/relationships/diagramLayout" Target="../diagrams/layout1.xml"/><Relationship Id="rId10" Type="http://schemas.openxmlformats.org/officeDocument/2006/relationships/image" Target="../media/image6.jpeg"/><Relationship Id="rId4" Type="http://schemas.openxmlformats.org/officeDocument/2006/relationships/diagramData" Target="../diagrams/data1.xml"/><Relationship Id="rId9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hacienda.go.cr/docs/5915fb4ac03ca_DRDI012016%20Tramite%20de%20solicitudes%20de%20facilidades%20de%20pago%20(3)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65A4-5C33-7F41-8D5F-DEA0684C4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085310"/>
            <a:ext cx="7886700" cy="471532"/>
          </a:xfrm>
        </p:spPr>
        <p:txBody>
          <a:bodyPr>
            <a:normAutofit/>
          </a:bodyPr>
          <a:lstStyle/>
          <a:p>
            <a:pPr algn="ctr"/>
            <a:r>
              <a:rPr lang="es-ES" altLang="fr-FR" sz="2700" dirty="0">
                <a:latin typeface="Garamond" panose="02020404030301010803" pitchFamily="18" charset="0"/>
              </a:rPr>
              <a:t>Maestría en Asesoría Fiscal</a:t>
            </a:r>
            <a:endParaRPr lang="es-ES_tradnl" sz="2700" dirty="0">
              <a:latin typeface="Garamond" panose="02020404030301010803" pitchFamily="18" charset="0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4AEF3E-15E4-43AA-A162-FA18526F2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05791" y="4096558"/>
            <a:ext cx="3922894" cy="347267"/>
          </a:xfrm>
        </p:spPr>
        <p:txBody>
          <a:bodyPr>
            <a:normAutofit fontScale="92500" lnSpcReduction="10000"/>
          </a:bodyPr>
          <a:lstStyle/>
          <a:p>
            <a:r>
              <a:rPr lang="es-ES" altLang="fr-FR" sz="2100" dirty="0">
                <a:solidFill>
                  <a:schemeClr val="tx1"/>
                </a:solidFill>
                <a:latin typeface="Garamond" panose="02020404030301010803" pitchFamily="18" charset="0"/>
              </a:rPr>
              <a:t>Profesora: Marianela Monge Granados</a:t>
            </a:r>
            <a:endParaRPr lang="es-ES_tradnl" sz="2100" dirty="0">
              <a:latin typeface="Garamond" panose="02020404030301010803" pitchFamily="18" charset="0"/>
            </a:endParaRPr>
          </a:p>
          <a:p>
            <a:endParaRPr lang="es-C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7A15C5D-B128-4BA2-9EE7-782DC43F244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29065" y="3000375"/>
            <a:ext cx="7886700" cy="857250"/>
          </a:xfrm>
        </p:spPr>
        <p:txBody>
          <a:bodyPr/>
          <a:lstStyle/>
          <a:p>
            <a:pPr marL="0" indent="0" algn="ctr">
              <a:buNone/>
            </a:pPr>
            <a:r>
              <a:rPr lang="es-ES" altLang="fr-FR" b="1" dirty="0">
                <a:solidFill>
                  <a:schemeClr val="tx1"/>
                </a:solidFill>
                <a:latin typeface="Garamond" panose="02020404030301010803" pitchFamily="18" charset="0"/>
              </a:rPr>
              <a:t>DEBERES FORMALES Y PROCEDIMIENTOS TRIBUTARIOS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29122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R" dirty="0"/>
          </a:p>
          <a:p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516216" y="5661248"/>
            <a:ext cx="901700" cy="812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404100" y="5733256"/>
            <a:ext cx="1560388" cy="6731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/>
            <a:endParaRPr lang="es-ES" sz="2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685800" y="195407"/>
            <a:ext cx="7846640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s-ES" sz="3200" b="1" dirty="0"/>
              <a:t>Garantías de pago: orden de prelación </a:t>
            </a:r>
            <a:r>
              <a:rPr lang="es-ES" dirty="0"/>
              <a:t>Art. 182 RPT</a:t>
            </a:r>
            <a:endParaRPr lang="es-E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978111"/>
            <a:ext cx="8229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36525" lvl="0" indent="-342900" algn="just">
              <a:spcBef>
                <a:spcPts val="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963930" algn="l"/>
              </a:tabLst>
            </a:pPr>
            <a:r>
              <a:rPr lang="es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Garantía a la primera demanda o compromiso incondicional de pago</a:t>
            </a: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emitida por una empresa aseguradora o</a:t>
            </a:r>
            <a:r>
              <a:rPr lang="es-ES" sz="24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bancaria.</a:t>
            </a:r>
          </a:p>
          <a:p>
            <a:pPr marL="342900" marR="136525" lvl="0" indent="-342900" algn="just">
              <a:spcBef>
                <a:spcPts val="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963930" algn="l"/>
              </a:tabLst>
            </a:pP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960120" algn="l"/>
              </a:tabLst>
            </a:pPr>
            <a:r>
              <a:rPr lang="es-E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Aval bancario o fianza solidaria </a:t>
            </a: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emitida por una institución</a:t>
            </a:r>
            <a:r>
              <a:rPr lang="es-ES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financiera.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960120" algn="l"/>
              </a:tabLst>
            </a:pPr>
            <a:endParaRPr lang="es-E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SzPts val="1200"/>
              <a:tabLst>
                <a:tab pos="960120" algn="l"/>
              </a:tabLst>
            </a:pPr>
            <a:r>
              <a:rPr lang="es-ES" sz="2000" spc="-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Todos los </a:t>
            </a:r>
            <a:r>
              <a:rPr lang="es-ES" sz="2000" spc="-95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costos y gastos asociados </a:t>
            </a:r>
            <a:r>
              <a:rPr lang="es-ES" sz="2000" spc="-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la constitución y vigencia de la garantía correrán </a:t>
            </a:r>
            <a:r>
              <a:rPr lang="es-ES" sz="2000" spc="-95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por cuenta del obligado</a:t>
            </a:r>
            <a:r>
              <a:rPr lang="es-ES" sz="2000" spc="-5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000" spc="-95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tributario</a:t>
            </a:r>
            <a:r>
              <a:rPr lang="es-ES" sz="2000" spc="-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buSzPts val="1200"/>
              <a:tabLst>
                <a:tab pos="960120" algn="l"/>
              </a:tabLst>
            </a:pPr>
            <a:endParaRPr lang="es-ES" sz="2000" spc="-9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SzPts val="1200"/>
              <a:tabLst>
                <a:tab pos="960120" algn="l"/>
              </a:tabLst>
            </a:pPr>
            <a:r>
              <a:rPr lang="es-E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Las garantías deben otorgarse en todos los casos a favor del Ministerio de Hacienda. </a:t>
            </a:r>
          </a:p>
          <a:p>
            <a:pPr algn="just">
              <a:buSzPts val="1200"/>
              <a:tabLst>
                <a:tab pos="960120" algn="l"/>
              </a:tabLst>
            </a:pPr>
            <a:endParaRPr lang="en-US" sz="2000" dirty="0"/>
          </a:p>
          <a:p>
            <a:pPr algn="just">
              <a:buSzPts val="1200"/>
              <a:tabLst>
                <a:tab pos="960120" algn="l"/>
              </a:tabLst>
            </a:pPr>
            <a:r>
              <a:rPr lang="es-ES" sz="2000" dirty="0"/>
              <a:t>Para la formalización de un fraccionamiento de pago el monto debe ser </a:t>
            </a:r>
            <a:r>
              <a:rPr lang="es-ES" sz="2000" dirty="0">
                <a:solidFill>
                  <a:srgbClr val="FF0000"/>
                </a:solidFill>
              </a:rPr>
              <a:t>1,1 veces el monto de la deuda tributaria más sus intereses proyectados </a:t>
            </a:r>
            <a:r>
              <a:rPr lang="es-ES" sz="2000" dirty="0"/>
              <a:t>a la fecha de vencimiento de la facilidad de pago</a:t>
            </a:r>
            <a:endParaRPr lang="es-ES" sz="2000" spc="-9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SzPts val="1200"/>
              <a:buFont typeface="Times New Roman" panose="02020603050405020304" pitchFamily="18" charset="0"/>
              <a:buAutoNum type="alphaLcParenR"/>
              <a:tabLst>
                <a:tab pos="960120" algn="l"/>
              </a:tabLst>
            </a:pP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06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54560" y="288330"/>
            <a:ext cx="4834880" cy="4763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CR" dirty="0"/>
              <a:t>Devolución </a:t>
            </a:r>
            <a:r>
              <a:rPr lang="es-CR" sz="2400" dirty="0"/>
              <a:t>Art. 43 CNPT</a:t>
            </a:r>
            <a:endParaRPr lang="es-ES" sz="2400" dirty="0"/>
          </a:p>
        </p:txBody>
      </p:sp>
      <p:pic>
        <p:nvPicPr>
          <p:cNvPr id="4" name="3 Marcador de contenido" descr="http://www.uci.ac.cr/envios/2012/FIRMAS/bernardogonzalez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8316416" y="6165304"/>
            <a:ext cx="633161" cy="455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7812360" y="6165304"/>
            <a:ext cx="495796" cy="45521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650818808"/>
              </p:ext>
            </p:extLst>
          </p:nvPr>
        </p:nvGraphicFramePr>
        <p:xfrm>
          <a:off x="893440" y="1340768"/>
          <a:ext cx="742297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404664"/>
            <a:ext cx="7344816" cy="10081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es-ES" sz="2400" b="1" dirty="0"/>
              <a:t>Suspensión de las solicitudes de devolución e incidencia del procedimiento de comprobación o de control tributario </a:t>
            </a:r>
            <a:br>
              <a:rPr lang="es-ES" sz="2400" b="1" dirty="0"/>
            </a:br>
            <a:r>
              <a:rPr lang="es-ES" sz="1800" b="1" dirty="0"/>
              <a:t>Art. 214 RPT</a:t>
            </a:r>
            <a:endParaRPr lang="es-ES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3 Marcador de contenido" descr="http://www.uci.ac.cr/envios/2012/FIRMAS/bernardogonzalez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236296" y="5805264"/>
            <a:ext cx="1713281" cy="815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300192" y="5805264"/>
            <a:ext cx="901700" cy="812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037660807"/>
              </p:ext>
            </p:extLst>
          </p:nvPr>
        </p:nvGraphicFramePr>
        <p:xfrm>
          <a:off x="633301" y="1757040"/>
          <a:ext cx="773338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0614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1268760"/>
            <a:ext cx="8147248" cy="48965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1.Disponer el ejercicio de la acción de cobro.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Decretar las medidas cautelares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cuando se trate de créditos a favor del Poder Central originados en tributos regulados por el presente Código, sus intereses, recargos y multas, y solicitar esas medidas a los órganos jurisdiccionales en los casos de otros créditos;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s-ES" sz="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3.Ejercer la 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inmediata vigilancia </a:t>
            </a: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sobre la gestión cobratoria del Cuerpo de Abogados de la Oficina y de los Fiscales Específicos.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es-E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>
              <a:spcBef>
                <a:spcPct val="20000"/>
              </a:spcBef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D</a:t>
            </a:r>
            <a:r>
              <a:rPr lang="es-ES" sz="2400" dirty="0" err="1"/>
              <a:t>ecretar</a:t>
            </a:r>
            <a:r>
              <a:rPr lang="es-ES" sz="2400" dirty="0"/>
              <a:t> y </a:t>
            </a:r>
            <a:r>
              <a:rPr lang="es-ES" sz="2400" dirty="0">
                <a:solidFill>
                  <a:srgbClr val="FF0000"/>
                </a:solidFill>
              </a:rPr>
              <a:t>practicar embargos administrativos </a:t>
            </a:r>
            <a:r>
              <a:rPr lang="es-ES" sz="2400" dirty="0"/>
              <a:t>sobre toda otra clase de bienes de los deudores.</a:t>
            </a:r>
          </a:p>
          <a:p>
            <a:pPr lvl="0" algn="just">
              <a:spcBef>
                <a:spcPct val="20000"/>
              </a:spcBef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just">
              <a:spcBef>
                <a:spcPct val="20000"/>
              </a:spcBef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5. Preparar la resolución para declarar la prescripción de deudas.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Facultades de la Oficina de Cobro Judicial:</a:t>
            </a:r>
          </a:p>
        </p:txBody>
      </p:sp>
    </p:spTree>
    <p:extLst>
      <p:ext uri="{BB962C8B-B14F-4D97-AF65-F5344CB8AC3E}">
        <p14:creationId xmlns:p14="http://schemas.microsoft.com/office/powerpoint/2010/main" val="1841684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2130425"/>
            <a:ext cx="8147248" cy="4034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s-E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Avalúos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Apoyo a Municipalidades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Órgano de Normalización Técnica, ONT:</a:t>
            </a:r>
          </a:p>
        </p:txBody>
      </p:sp>
    </p:spTree>
    <p:extLst>
      <p:ext uri="{BB962C8B-B14F-4D97-AF65-F5344CB8AC3E}">
        <p14:creationId xmlns:p14="http://schemas.microsoft.com/office/powerpoint/2010/main" val="4220671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2130425"/>
            <a:ext cx="8147248" cy="4034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s-E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Convenios Internacionales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Consultas art. 119 del CNPT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Tributación Internacional y Técnica Tributaria:</a:t>
            </a:r>
          </a:p>
        </p:txBody>
      </p:sp>
    </p:spTree>
    <p:extLst>
      <p:ext uri="{BB962C8B-B14F-4D97-AF65-F5344CB8AC3E}">
        <p14:creationId xmlns:p14="http://schemas.microsoft.com/office/powerpoint/2010/main" val="3607756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2130425"/>
            <a:ext cx="8147248" cy="4034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Interés personal y directo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Aplicación del derecho a una situación de hecho concreta y actual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Escrito con claridad y precisión con los elementos constitutivos que motivan la consulta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Debe expresar su opinión fundada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Consultas art. 119 CNPT</a:t>
            </a:r>
          </a:p>
        </p:txBody>
      </p:sp>
    </p:spTree>
    <p:extLst>
      <p:ext uri="{BB962C8B-B14F-4D97-AF65-F5344CB8AC3E}">
        <p14:creationId xmlns:p14="http://schemas.microsoft.com/office/powerpoint/2010/main" val="1862349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2130425"/>
            <a:ext cx="8147248" cy="403487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Pueden presentarse por correo electrónico: el documento de la consulta y el correo de remisión, firmados digitalmente, por OT o el representante legal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 respuesta a la consulta, será de carácter informativo y no cabe recurso alguno contra dicha contestación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Podrá entablar recurso contra el acto o los actos administrativos que se dicten posteriormente, en aplicación de los criterios manifestados en la respuesta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Consultas art. 119 CNPT</a:t>
            </a:r>
          </a:p>
        </p:txBody>
      </p:sp>
    </p:spTree>
    <p:extLst>
      <p:ext uri="{BB962C8B-B14F-4D97-AF65-F5344CB8AC3E}">
        <p14:creationId xmlns:p14="http://schemas.microsoft.com/office/powerpoint/2010/main" val="862372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2130425"/>
            <a:ext cx="8147248" cy="4034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 consulta presentada antes del vencimiento del plazo para presentar la declaración, o dentro del término para el pago del tributo, </a:t>
            </a:r>
            <a:r>
              <a:rPr lang="es-ES" sz="2400" dirty="0">
                <a:solidFill>
                  <a:srgbClr val="FF0000"/>
                </a:solidFill>
              </a:rPr>
              <a:t>exime de sanciones al consultante por el excedente que resulte de la resolución administrativa</a:t>
            </a:r>
            <a:r>
              <a:rPr lang="es-ES" sz="2400" dirty="0"/>
              <a:t>,</a:t>
            </a:r>
            <a:r>
              <a:rPr lang="es-ES" sz="2400" dirty="0">
                <a:solidFill>
                  <a:srgbClr val="FF0000"/>
                </a:solidFill>
              </a:rPr>
              <a:t> </a:t>
            </a:r>
            <a:r>
              <a:rPr lang="es-ES" sz="2400" dirty="0"/>
              <a:t>si dicho excedente es pagado dentro de los 30 días siguientes, a la fecha de notificada la respectiva resolución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Consultas art. 119 CNPT</a:t>
            </a:r>
          </a:p>
        </p:txBody>
      </p:sp>
    </p:spTree>
    <p:extLst>
      <p:ext uri="{BB962C8B-B14F-4D97-AF65-F5344CB8AC3E}">
        <p14:creationId xmlns:p14="http://schemas.microsoft.com/office/powerpoint/2010/main" val="1580568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2130425"/>
            <a:ext cx="8147248" cy="4034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Plazo para evacuar la consulta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rgbClr val="FF0000"/>
                </a:solidFill>
              </a:rPr>
              <a:t>*45 días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Silencio positivo: </a:t>
            </a:r>
            <a:r>
              <a:rPr lang="es-ES" sz="2400" dirty="0"/>
              <a:t>si al vencimiento de dicho término, AT no dicta resolución, se debe entender  aprobada la interpretación del consultante, si éste la ha expuesto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Consultas art. 119 CNPT</a:t>
            </a:r>
          </a:p>
        </p:txBody>
      </p:sp>
    </p:spTree>
    <p:extLst>
      <p:ext uri="{BB962C8B-B14F-4D97-AF65-F5344CB8AC3E}">
        <p14:creationId xmlns:p14="http://schemas.microsoft.com/office/powerpoint/2010/main" val="1835691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R" dirty="0"/>
          </a:p>
          <a:p>
            <a:endParaRPr lang="es-ES" dirty="0"/>
          </a:p>
        </p:txBody>
      </p:sp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996330" y="6256656"/>
            <a:ext cx="1008112" cy="45707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547664" y="305346"/>
            <a:ext cx="6224736" cy="55021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LA FUNCIÓN DE RECAUDACIÓN</a:t>
            </a:r>
            <a:endParaRPr kumimoji="0" lang="es-E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8" name="Picture 2" descr="Resultado de imagen para imagenes de acciÃ³n de cobrar diner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329308"/>
            <a:ext cx="2400920" cy="252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430813729"/>
              </p:ext>
            </p:extLst>
          </p:nvPr>
        </p:nvGraphicFramePr>
        <p:xfrm>
          <a:off x="806550" y="1114375"/>
          <a:ext cx="7056784" cy="4292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026" name="Picture 2" descr="Colones de Costa Rica aislados de fondo blanco. Representación fotográfica 3D generada por ordenador.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240" y="4727036"/>
            <a:ext cx="1752129" cy="1614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inero Costa Rica: Imágenes, fotos de stock y vectores | Shutterstock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365" y="5164124"/>
            <a:ext cx="1797123" cy="1705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6" descr="Costa Rican Colon: Imágenes, fotos de stock y vectores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Costa Rican Colon: Imágenes, fotos de stock y vectores | Shutterstock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1258" y="4714798"/>
            <a:ext cx="2075072" cy="1613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7382662" y="6210445"/>
            <a:ext cx="613668" cy="54949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/>
          <p:cNvSpPr txBox="1"/>
          <p:nvPr/>
        </p:nvSpPr>
        <p:spPr>
          <a:xfrm>
            <a:off x="1948674" y="6248399"/>
            <a:ext cx="873596" cy="3313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630365" y="6713732"/>
            <a:ext cx="1615988" cy="1442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291325" y="6188638"/>
            <a:ext cx="1136345" cy="1360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2130425"/>
            <a:ext cx="8147248" cy="4034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 aprobación se limita al caso concreto consultado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s-E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 afecta a los hechos generadores que ocurran con posterioridad a la notificación de la resolución, que en el futuro dicte la AT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Consultas art. 119 CNPT</a:t>
            </a:r>
          </a:p>
        </p:txBody>
      </p:sp>
    </p:spTree>
    <p:extLst>
      <p:ext uri="{BB962C8B-B14F-4D97-AF65-F5344CB8AC3E}">
        <p14:creationId xmlns:p14="http://schemas.microsoft.com/office/powerpoint/2010/main" val="16196189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924588" y="6165303"/>
            <a:ext cx="829692" cy="6687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774124" y="6209506"/>
            <a:ext cx="1368152" cy="52908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539552" y="1556792"/>
            <a:ext cx="8147248" cy="4608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Circunstancias en las que la </a:t>
            </a:r>
            <a:r>
              <a:rPr lang="es-ES" sz="2400" dirty="0">
                <a:solidFill>
                  <a:srgbClr val="FF0000"/>
                </a:solidFill>
              </a:rPr>
              <a:t>AT no tiene obligación de responder </a:t>
            </a: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las consultas: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 el solicitante haya obtenido ya un criterio sobre la misma materia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lang="es-E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Cuando la AT se haya pronunciado sobre el asunto, producto de una actuación de comprobación al solicitante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lphaLcParenR"/>
              <a:tabLst/>
              <a:defRPr/>
            </a:pPr>
            <a:r>
              <a:rPr kumimoji="0" lang="es-E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Cuando el solicitante esté siendo objeto de un procedimiento de comprobación o se le haya informado el inicio de tal procedimiento y la AT entienda que la materia objeto de consulta, tendrá que aclararse en el curso de dicho procedimiento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43608" y="467380"/>
            <a:ext cx="7272808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lvl="0" indent="-457200" algn="just">
              <a:spcBef>
                <a:spcPct val="20000"/>
              </a:spcBef>
              <a:defRPr/>
            </a:pPr>
            <a:r>
              <a:rPr lang="es-ES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Consultas art. 119 CNPT</a:t>
            </a:r>
          </a:p>
        </p:txBody>
      </p:sp>
    </p:spTree>
    <p:extLst>
      <p:ext uri="{BB962C8B-B14F-4D97-AF65-F5344CB8AC3E}">
        <p14:creationId xmlns:p14="http://schemas.microsoft.com/office/powerpoint/2010/main" val="2588236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3528392"/>
          </a:xfrm>
        </p:spPr>
        <p:txBody>
          <a:bodyPr/>
          <a:lstStyle/>
          <a:p>
            <a:r>
              <a:rPr lang="es-CR" dirty="0"/>
              <a:t>Plazos de prescripción </a:t>
            </a:r>
            <a:br>
              <a:rPr lang="es-CR" dirty="0"/>
            </a:br>
            <a:r>
              <a:rPr lang="es-CR" dirty="0"/>
              <a:t>y de interrupción</a:t>
            </a:r>
            <a:endParaRPr lang="es-ES" dirty="0"/>
          </a:p>
        </p:txBody>
      </p:sp>
      <p:pic>
        <p:nvPicPr>
          <p:cNvPr id="4" name="3 Marcador de contenido" descr="http://www.uci.ac.cr/envios/2012/FIRMAS/bernardogonzalez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236296" y="5805264"/>
            <a:ext cx="1713281" cy="815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300192" y="5805264"/>
            <a:ext cx="901700" cy="812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4762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162050" y="966175"/>
            <a:ext cx="7291388" cy="377428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2100" dirty="0">
                <a:solidFill>
                  <a:srgbClr val="FF0000"/>
                </a:solidFill>
              </a:rPr>
              <a:t>Liquidación Previa por Comprobación Abreviada</a:t>
            </a:r>
            <a:endParaRPr lang="es-ES_tradnl" sz="1350" dirty="0">
              <a:solidFill>
                <a:srgbClr val="FF0000"/>
              </a:solidFill>
            </a:endParaRPr>
          </a:p>
        </p:txBody>
      </p:sp>
      <p:sp>
        <p:nvSpPr>
          <p:cNvPr id="7" name="Shape 6"/>
          <p:cNvSpPr/>
          <p:nvPr/>
        </p:nvSpPr>
        <p:spPr>
          <a:xfrm>
            <a:off x="623761" y="1479831"/>
            <a:ext cx="7829677" cy="3898900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TextBox 7"/>
          <p:cNvSpPr txBox="1"/>
          <p:nvPr/>
        </p:nvSpPr>
        <p:spPr>
          <a:xfrm rot="19140388">
            <a:off x="1446689" y="3621127"/>
            <a:ext cx="5367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3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9" name="TextBox 8"/>
          <p:cNvSpPr txBox="1"/>
          <p:nvPr/>
        </p:nvSpPr>
        <p:spPr>
          <a:xfrm rot="19783710">
            <a:off x="1462284" y="3044348"/>
            <a:ext cx="4772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5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10" name="TextBox 9"/>
          <p:cNvSpPr txBox="1"/>
          <p:nvPr/>
        </p:nvSpPr>
        <p:spPr>
          <a:xfrm rot="20007062">
            <a:off x="1515312" y="2349039"/>
            <a:ext cx="5209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5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11" name="TextBox 10"/>
          <p:cNvSpPr txBox="1"/>
          <p:nvPr/>
        </p:nvSpPr>
        <p:spPr>
          <a:xfrm rot="20488645">
            <a:off x="3468758" y="2103742"/>
            <a:ext cx="488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10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12" name="TextBox 11"/>
          <p:cNvSpPr txBox="1"/>
          <p:nvPr/>
        </p:nvSpPr>
        <p:spPr>
          <a:xfrm rot="20710948">
            <a:off x="4309945" y="2000002"/>
            <a:ext cx="55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2 </a:t>
            </a:r>
            <a:r>
              <a:rPr lang="en-US" sz="900" dirty="0" err="1"/>
              <a:t>meses</a:t>
            </a:r>
            <a:endParaRPr lang="en-US" sz="900" dirty="0"/>
          </a:p>
        </p:txBody>
      </p:sp>
      <p:sp>
        <p:nvSpPr>
          <p:cNvPr id="13" name="TextBox 12"/>
          <p:cNvSpPr txBox="1"/>
          <p:nvPr/>
        </p:nvSpPr>
        <p:spPr>
          <a:xfrm rot="20386766">
            <a:off x="4942170" y="1852077"/>
            <a:ext cx="502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30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14" name="TextBox 13"/>
          <p:cNvSpPr txBox="1"/>
          <p:nvPr/>
        </p:nvSpPr>
        <p:spPr>
          <a:xfrm rot="20386766">
            <a:off x="5581902" y="1793819"/>
            <a:ext cx="5129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30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15" name="TextBox 14"/>
          <p:cNvSpPr txBox="1"/>
          <p:nvPr/>
        </p:nvSpPr>
        <p:spPr>
          <a:xfrm rot="20235186">
            <a:off x="6887580" y="1436435"/>
            <a:ext cx="5816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6 </a:t>
            </a:r>
            <a:r>
              <a:rPr lang="en-US" sz="900" dirty="0" err="1"/>
              <a:t>meses</a:t>
            </a:r>
            <a:endParaRPr lang="en-US" sz="900" dirty="0"/>
          </a:p>
        </p:txBody>
      </p:sp>
      <p:sp>
        <p:nvSpPr>
          <p:cNvPr id="16" name="Arc 15"/>
          <p:cNvSpPr/>
          <p:nvPr/>
        </p:nvSpPr>
        <p:spPr>
          <a:xfrm rot="15476087">
            <a:off x="1131874" y="3603642"/>
            <a:ext cx="1287779" cy="1151251"/>
          </a:xfrm>
          <a:prstGeom prst="arc">
            <a:avLst>
              <a:gd name="adj1" fmla="val 16248620"/>
              <a:gd name="adj2" fmla="val 21101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Oval 16"/>
          <p:cNvSpPr/>
          <p:nvPr/>
        </p:nvSpPr>
        <p:spPr>
          <a:xfrm>
            <a:off x="1346487" y="4399885"/>
            <a:ext cx="191945" cy="1731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Oval 17"/>
          <p:cNvSpPr/>
          <p:nvPr/>
        </p:nvSpPr>
        <p:spPr>
          <a:xfrm>
            <a:off x="2098075" y="3812336"/>
            <a:ext cx="224576" cy="224576"/>
          </a:xfrm>
          <a:prstGeom prst="ellipse">
            <a:avLst/>
          </a:prstGeom>
          <a:solidFill>
            <a:srgbClr val="82D5D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Oval 18"/>
          <p:cNvSpPr/>
          <p:nvPr/>
        </p:nvSpPr>
        <p:spPr>
          <a:xfrm>
            <a:off x="2622860" y="3505143"/>
            <a:ext cx="302367" cy="30719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Arc 19"/>
          <p:cNvSpPr/>
          <p:nvPr/>
        </p:nvSpPr>
        <p:spPr>
          <a:xfrm rot="17026024">
            <a:off x="969966" y="2982127"/>
            <a:ext cx="1963875" cy="2017748"/>
          </a:xfrm>
          <a:prstGeom prst="arc">
            <a:avLst>
              <a:gd name="adj1" fmla="val 14714385"/>
              <a:gd name="adj2" fmla="val 234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1" name="Oval 20"/>
          <p:cNvSpPr/>
          <p:nvPr/>
        </p:nvSpPr>
        <p:spPr>
          <a:xfrm>
            <a:off x="3319663" y="3170299"/>
            <a:ext cx="371471" cy="349893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Arc 21"/>
          <p:cNvSpPr/>
          <p:nvPr/>
        </p:nvSpPr>
        <p:spPr>
          <a:xfrm rot="17026024">
            <a:off x="221881" y="2686652"/>
            <a:ext cx="3752387" cy="2864460"/>
          </a:xfrm>
          <a:prstGeom prst="arc">
            <a:avLst>
              <a:gd name="adj1" fmla="val 16200000"/>
              <a:gd name="adj2" fmla="val 2084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Oval 22"/>
          <p:cNvSpPr/>
          <p:nvPr/>
        </p:nvSpPr>
        <p:spPr>
          <a:xfrm>
            <a:off x="4050222" y="2904161"/>
            <a:ext cx="371471" cy="349893"/>
          </a:xfrm>
          <a:prstGeom prst="ellipse">
            <a:avLst/>
          </a:prstGeom>
          <a:solidFill>
            <a:srgbClr val="924D2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Arc 23"/>
          <p:cNvSpPr/>
          <p:nvPr/>
        </p:nvSpPr>
        <p:spPr>
          <a:xfrm rot="17728201">
            <a:off x="3338507" y="2466006"/>
            <a:ext cx="1158813" cy="1133856"/>
          </a:xfrm>
          <a:prstGeom prst="arc">
            <a:avLst>
              <a:gd name="adj1" fmla="val 15402234"/>
              <a:gd name="adj2" fmla="val 8324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5" name="Oval 24"/>
          <p:cNvSpPr/>
          <p:nvPr/>
        </p:nvSpPr>
        <p:spPr>
          <a:xfrm>
            <a:off x="4761715" y="2683041"/>
            <a:ext cx="371471" cy="349893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Arc 25"/>
          <p:cNvSpPr/>
          <p:nvPr/>
        </p:nvSpPr>
        <p:spPr>
          <a:xfrm rot="17696756">
            <a:off x="4192353" y="2401669"/>
            <a:ext cx="1177346" cy="1115639"/>
          </a:xfrm>
          <a:prstGeom prst="arc">
            <a:avLst>
              <a:gd name="adj1" fmla="val 17043337"/>
              <a:gd name="adj2" fmla="val 2113714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7" name="Oval 26"/>
          <p:cNvSpPr/>
          <p:nvPr/>
        </p:nvSpPr>
        <p:spPr>
          <a:xfrm>
            <a:off x="5516764" y="2489049"/>
            <a:ext cx="371471" cy="349893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Arc 27"/>
          <p:cNvSpPr/>
          <p:nvPr/>
        </p:nvSpPr>
        <p:spPr>
          <a:xfrm rot="16816975">
            <a:off x="4839697" y="2259215"/>
            <a:ext cx="1089462" cy="9291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9" name="Oval 28"/>
          <p:cNvSpPr/>
          <p:nvPr/>
        </p:nvSpPr>
        <p:spPr>
          <a:xfrm>
            <a:off x="6188128" y="2334740"/>
            <a:ext cx="386771" cy="38677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0" name="Arc 29"/>
          <p:cNvSpPr/>
          <p:nvPr/>
        </p:nvSpPr>
        <p:spPr>
          <a:xfrm rot="16576375">
            <a:off x="5534897" y="2083433"/>
            <a:ext cx="1089462" cy="9291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1" name="Oval 30"/>
          <p:cNvSpPr/>
          <p:nvPr/>
        </p:nvSpPr>
        <p:spPr>
          <a:xfrm>
            <a:off x="6824271" y="2236859"/>
            <a:ext cx="476632" cy="43693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Oval 31"/>
          <p:cNvSpPr/>
          <p:nvPr/>
        </p:nvSpPr>
        <p:spPr>
          <a:xfrm>
            <a:off x="7537870" y="2121067"/>
            <a:ext cx="476632" cy="43693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Arc 32"/>
          <p:cNvSpPr/>
          <p:nvPr/>
        </p:nvSpPr>
        <p:spPr>
          <a:xfrm rot="16576375">
            <a:off x="6109470" y="1953844"/>
            <a:ext cx="1089462" cy="9291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4" name="TextBox 33"/>
          <p:cNvSpPr txBox="1"/>
          <p:nvPr/>
        </p:nvSpPr>
        <p:spPr>
          <a:xfrm rot="20386766">
            <a:off x="6285217" y="1637874"/>
            <a:ext cx="5129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30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35" name="Arc 34"/>
          <p:cNvSpPr/>
          <p:nvPr/>
        </p:nvSpPr>
        <p:spPr>
          <a:xfrm rot="17472968">
            <a:off x="6871483" y="1676840"/>
            <a:ext cx="924549" cy="998580"/>
          </a:xfrm>
          <a:prstGeom prst="arc">
            <a:avLst>
              <a:gd name="adj1" fmla="val 16200000"/>
              <a:gd name="adj2" fmla="val 212407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6" name="Oval 35"/>
          <p:cNvSpPr/>
          <p:nvPr/>
        </p:nvSpPr>
        <p:spPr>
          <a:xfrm>
            <a:off x="5333666" y="4499042"/>
            <a:ext cx="1619250" cy="85725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7" name="TextBox 36"/>
          <p:cNvSpPr txBox="1"/>
          <p:nvPr/>
        </p:nvSpPr>
        <p:spPr>
          <a:xfrm>
            <a:off x="5734050" y="4657726"/>
            <a:ext cx="1076325" cy="5078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50" b="1" dirty="0" err="1">
                <a:solidFill>
                  <a:schemeClr val="bg1"/>
                </a:solidFill>
              </a:rPr>
              <a:t>Interrumpe</a:t>
            </a:r>
            <a:r>
              <a:rPr lang="en-US" sz="1350" b="1" dirty="0">
                <a:solidFill>
                  <a:schemeClr val="bg1"/>
                </a:solidFill>
              </a:rPr>
              <a:t> </a:t>
            </a:r>
            <a:r>
              <a:rPr lang="en-US" sz="1350" b="1" dirty="0" err="1">
                <a:solidFill>
                  <a:schemeClr val="bg1"/>
                </a:solidFill>
              </a:rPr>
              <a:t>prescripción</a:t>
            </a:r>
            <a:endParaRPr lang="en-US" sz="1350" b="1" dirty="0">
              <a:solidFill>
                <a:schemeClr val="bg1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1346486" y="4730947"/>
            <a:ext cx="817209" cy="665350"/>
            <a:chOff x="969191" y="4176737"/>
            <a:chExt cx="1089612" cy="887133"/>
          </a:xfrm>
        </p:grpSpPr>
        <p:sp>
          <p:nvSpPr>
            <p:cNvPr id="39" name="Rectangle 38"/>
            <p:cNvSpPr/>
            <p:nvPr/>
          </p:nvSpPr>
          <p:spPr>
            <a:xfrm rot="19686309">
              <a:off x="969191" y="4176737"/>
              <a:ext cx="1089612" cy="88713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0" name="TextBox 39"/>
            <p:cNvSpPr txBox="1"/>
            <p:nvPr/>
          </p:nvSpPr>
          <p:spPr>
            <a:xfrm rot="19686309">
              <a:off x="969191" y="4176737"/>
              <a:ext cx="1089612" cy="8871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027" tIns="0" rIns="0" bIns="0" numCol="1" spcCol="1270" anchor="t" anchorCtr="0">
              <a:noAutofit/>
            </a:bodyPr>
            <a:lstStyle/>
            <a:p>
              <a:pPr algn="ctr"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88" dirty="0" err="1"/>
                <a:t>Comunicación</a:t>
              </a:r>
              <a:r>
                <a:rPr lang="en-US" sz="788" dirty="0"/>
                <a:t> del </a:t>
              </a:r>
              <a:r>
                <a:rPr lang="en-US" sz="788" dirty="0" err="1"/>
                <a:t>inicio</a:t>
              </a:r>
              <a:endParaRPr lang="en-US" sz="788" dirty="0"/>
            </a:p>
          </p:txBody>
        </p:sp>
      </p:grpSp>
      <p:sp>
        <p:nvSpPr>
          <p:cNvPr id="41" name="TextBox 40"/>
          <p:cNvSpPr txBox="1"/>
          <p:nvPr/>
        </p:nvSpPr>
        <p:spPr>
          <a:xfrm rot="19942348">
            <a:off x="2644614" y="3800043"/>
            <a:ext cx="885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900">
              <a:solidFill>
                <a:srgbClr val="FF0000"/>
              </a:solidFill>
            </a:endParaRPr>
          </a:p>
          <a:p>
            <a:pPr lvl="0"/>
            <a:r>
              <a:rPr lang="en-US" sz="900">
                <a:solidFill>
                  <a:srgbClr val="FF0000"/>
                </a:solidFill>
              </a:rPr>
              <a:t>Regularización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 rot="19942348">
            <a:off x="2016522" y="4245218"/>
            <a:ext cx="8844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>
                <a:solidFill>
                  <a:srgbClr val="FF0000"/>
                </a:solidFill>
              </a:rPr>
              <a:t>Rectificativa</a:t>
            </a:r>
            <a:endParaRPr lang="en-US" sz="900" dirty="0">
              <a:solidFill>
                <a:srgbClr val="FF0000"/>
              </a:solidFill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3388384" y="3453373"/>
            <a:ext cx="959199" cy="1502120"/>
            <a:chOff x="3846659" y="2416711"/>
            <a:chExt cx="1278932" cy="2002827"/>
          </a:xfrm>
        </p:grpSpPr>
        <p:sp>
          <p:nvSpPr>
            <p:cNvPr id="44" name="Rectangle 43"/>
            <p:cNvSpPr/>
            <p:nvPr/>
          </p:nvSpPr>
          <p:spPr>
            <a:xfrm rot="20736785">
              <a:off x="3846659" y="2416711"/>
              <a:ext cx="1278932" cy="2002827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5" name="TextBox 44"/>
            <p:cNvSpPr txBox="1"/>
            <p:nvPr/>
          </p:nvSpPr>
          <p:spPr>
            <a:xfrm rot="20531885">
              <a:off x="3846659" y="2416711"/>
              <a:ext cx="1278932" cy="20028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8665" tIns="0" rIns="0" bIns="0" numCol="1" spcCol="1270" anchor="t" anchorCtr="0">
              <a:noAutofit/>
            </a:bodyPr>
            <a:lstStyle/>
            <a:p>
              <a:pPr algn="ctr"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algn="ctr"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algn="ctr"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88" dirty="0" err="1"/>
                <a:t>Traslado</a:t>
              </a:r>
              <a:r>
                <a:rPr lang="en-US" sz="788" dirty="0"/>
                <a:t> de Cargos y </a:t>
              </a:r>
              <a:r>
                <a:rPr lang="en-US" sz="788" dirty="0" err="1"/>
                <a:t>Observaciones</a:t>
              </a:r>
              <a:endParaRPr lang="en-US" sz="788" dirty="0"/>
            </a:p>
          </p:txBody>
        </p:sp>
      </p:grpSp>
      <p:sp>
        <p:nvSpPr>
          <p:cNvPr id="46" name="TextBox 45"/>
          <p:cNvSpPr txBox="1"/>
          <p:nvPr/>
        </p:nvSpPr>
        <p:spPr>
          <a:xfrm rot="20725526">
            <a:off x="4169853" y="3430198"/>
            <a:ext cx="7184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OT </a:t>
            </a:r>
            <a:r>
              <a:rPr lang="en-US" sz="900" dirty="0" err="1">
                <a:solidFill>
                  <a:srgbClr val="FF0000"/>
                </a:solidFill>
              </a:rPr>
              <a:t>reclama</a:t>
            </a:r>
            <a:endParaRPr lang="en-US" sz="900" dirty="0">
              <a:solidFill>
                <a:srgbClr val="FF0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4711307" y="2865881"/>
            <a:ext cx="1004968" cy="1615188"/>
            <a:chOff x="5665337" y="1775127"/>
            <a:chExt cx="1339957" cy="2153584"/>
          </a:xfrm>
        </p:grpSpPr>
        <p:sp>
          <p:nvSpPr>
            <p:cNvPr id="49" name="Rectangle 48"/>
            <p:cNvSpPr/>
            <p:nvPr/>
          </p:nvSpPr>
          <p:spPr>
            <a:xfrm rot="21000450">
              <a:off x="5665337" y="1775127"/>
              <a:ext cx="1339957" cy="215358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TextBox 49"/>
            <p:cNvSpPr txBox="1"/>
            <p:nvPr/>
          </p:nvSpPr>
          <p:spPr>
            <a:xfrm rot="21000450">
              <a:off x="5665337" y="1775127"/>
              <a:ext cx="1339957" cy="21535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4942" tIns="0" rIns="0" bIns="0" numCol="1" spcCol="1270" anchor="t" anchorCtr="0">
              <a:noAutofit/>
            </a:bodyPr>
            <a:lstStyle/>
            <a:p>
              <a:pPr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88" dirty="0" err="1"/>
                <a:t>Resolución</a:t>
              </a:r>
              <a:r>
                <a:rPr lang="en-US" sz="788" dirty="0"/>
                <a:t> </a:t>
              </a:r>
              <a:r>
                <a:rPr lang="en-US" sz="788" dirty="0" err="1"/>
                <a:t>Determinativa</a:t>
              </a:r>
              <a:endParaRPr lang="en-US" sz="788" dirty="0"/>
            </a:p>
          </p:txBody>
        </p:sp>
      </p:grpSp>
      <p:sp>
        <p:nvSpPr>
          <p:cNvPr id="51" name="TextBox 50"/>
          <p:cNvSpPr txBox="1"/>
          <p:nvPr/>
        </p:nvSpPr>
        <p:spPr>
          <a:xfrm rot="21079581">
            <a:off x="5514124" y="3111149"/>
            <a:ext cx="728024" cy="727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25" dirty="0">
                <a:solidFill>
                  <a:srgbClr val="FF0000"/>
                </a:solidFill>
              </a:rPr>
              <a:t>OT </a:t>
            </a:r>
            <a:r>
              <a:rPr lang="en-US" sz="825" dirty="0" err="1">
                <a:solidFill>
                  <a:srgbClr val="FF0000"/>
                </a:solidFill>
              </a:rPr>
              <a:t>presenta</a:t>
            </a:r>
            <a:r>
              <a:rPr lang="en-US" sz="825" dirty="0">
                <a:solidFill>
                  <a:srgbClr val="FF0000"/>
                </a:solidFill>
              </a:rPr>
              <a:t>           </a:t>
            </a:r>
            <a:r>
              <a:rPr lang="en-US" sz="825" dirty="0" err="1">
                <a:solidFill>
                  <a:srgbClr val="FF0000"/>
                </a:solidFill>
              </a:rPr>
              <a:t>revocatoria</a:t>
            </a:r>
            <a:endParaRPr lang="en-US" sz="825" dirty="0">
              <a:solidFill>
                <a:srgbClr val="FF0000"/>
              </a:solidFill>
            </a:endParaRPr>
          </a:p>
          <a:p>
            <a:pPr algn="ctr"/>
            <a:r>
              <a:rPr lang="en-US" sz="825" dirty="0" err="1">
                <a:solidFill>
                  <a:srgbClr val="FF0000"/>
                </a:solidFill>
              </a:rPr>
              <a:t>Apelación</a:t>
            </a:r>
            <a:r>
              <a:rPr lang="en-US" sz="825" dirty="0">
                <a:solidFill>
                  <a:srgbClr val="FF0000"/>
                </a:solidFill>
              </a:rPr>
              <a:t> TFA o </a:t>
            </a:r>
            <a:r>
              <a:rPr lang="en-US" sz="825" dirty="0" err="1">
                <a:solidFill>
                  <a:srgbClr val="FF0000"/>
                </a:solidFill>
              </a:rPr>
              <a:t>Contencioso</a:t>
            </a:r>
            <a:endParaRPr lang="en-US" sz="825" dirty="0">
              <a:solidFill>
                <a:srgbClr val="FF0000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6063203" y="2942026"/>
            <a:ext cx="773729" cy="2223071"/>
            <a:chOff x="7581774" y="1893262"/>
            <a:chExt cx="1031638" cy="2964095"/>
          </a:xfrm>
        </p:grpSpPr>
        <p:sp>
          <p:nvSpPr>
            <p:cNvPr id="53" name="Rectangle 52"/>
            <p:cNvSpPr/>
            <p:nvPr/>
          </p:nvSpPr>
          <p:spPr>
            <a:xfrm rot="21232441">
              <a:off x="7581774" y="1893262"/>
              <a:ext cx="1031638" cy="296409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4" name="TextBox 53"/>
            <p:cNvSpPr txBox="1"/>
            <p:nvPr/>
          </p:nvSpPr>
          <p:spPr>
            <a:xfrm rot="21232441">
              <a:off x="7581774" y="1893262"/>
              <a:ext cx="1031638" cy="29640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1136" tIns="0" rIns="0" bIns="0" numCol="1" spcCol="1270" anchor="t" anchorCtr="0">
              <a:noAutofit/>
            </a:bodyPr>
            <a:lstStyle/>
            <a:p>
              <a:pPr algn="ctr"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algn="ctr"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88" dirty="0" err="1"/>
                <a:t>Resolución</a:t>
              </a:r>
              <a:r>
                <a:rPr lang="en-US" sz="788" dirty="0"/>
                <a:t>  </a:t>
              </a:r>
            </a:p>
            <a:p>
              <a:pPr algn="ctr"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88" dirty="0"/>
                <a:t>que </a:t>
              </a:r>
              <a:r>
                <a:rPr lang="en-US" sz="788" dirty="0" err="1"/>
                <a:t>atiende</a:t>
              </a:r>
              <a:r>
                <a:rPr lang="en-US" sz="788" dirty="0"/>
                <a:t> la </a:t>
              </a:r>
              <a:r>
                <a:rPr lang="en-US" sz="788" dirty="0" err="1"/>
                <a:t>revocatoria</a:t>
              </a:r>
              <a:endParaRPr lang="en-US" sz="788" dirty="0"/>
            </a:p>
          </p:txBody>
        </p:sp>
      </p:grpSp>
      <p:sp>
        <p:nvSpPr>
          <p:cNvPr id="55" name="TextBox 54"/>
          <p:cNvSpPr txBox="1"/>
          <p:nvPr/>
        </p:nvSpPr>
        <p:spPr>
          <a:xfrm rot="21299898">
            <a:off x="6889530" y="2842571"/>
            <a:ext cx="667801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25" dirty="0">
                <a:solidFill>
                  <a:srgbClr val="FF0000"/>
                </a:solidFill>
              </a:rPr>
              <a:t>OT </a:t>
            </a:r>
            <a:r>
              <a:rPr lang="en-US" sz="825" dirty="0" err="1">
                <a:solidFill>
                  <a:srgbClr val="FF0000"/>
                </a:solidFill>
              </a:rPr>
              <a:t>presenta</a:t>
            </a:r>
            <a:r>
              <a:rPr lang="en-US" sz="825" dirty="0">
                <a:solidFill>
                  <a:srgbClr val="FF0000"/>
                </a:solidFill>
              </a:rPr>
              <a:t>           </a:t>
            </a:r>
            <a:r>
              <a:rPr lang="en-US" sz="825" dirty="0" err="1">
                <a:solidFill>
                  <a:srgbClr val="FF0000"/>
                </a:solidFill>
              </a:rPr>
              <a:t>Apelación</a:t>
            </a:r>
            <a:r>
              <a:rPr lang="en-US" sz="825" dirty="0">
                <a:solidFill>
                  <a:srgbClr val="FF0000"/>
                </a:solidFill>
              </a:rPr>
              <a:t> TFA o </a:t>
            </a:r>
            <a:r>
              <a:rPr lang="en-US" sz="825" dirty="0" err="1">
                <a:solidFill>
                  <a:srgbClr val="FF0000"/>
                </a:solidFill>
              </a:rPr>
              <a:t>Contencioso</a:t>
            </a:r>
            <a:endParaRPr lang="en-US" sz="825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18209237">
            <a:off x="7903135" y="2658686"/>
            <a:ext cx="7999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Fallo</a:t>
            </a:r>
            <a:r>
              <a:rPr lang="en-US" sz="1200" dirty="0"/>
              <a:t> TFA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2614833" y="4556009"/>
            <a:ext cx="2486533" cy="48473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41" idx="2"/>
          </p:cNvCxnSpPr>
          <p:nvPr/>
        </p:nvCxnSpPr>
        <p:spPr>
          <a:xfrm flipH="1" flipV="1">
            <a:off x="3173161" y="4148319"/>
            <a:ext cx="2121266" cy="64185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50" idx="1"/>
          </p:cNvCxnSpPr>
          <p:nvPr/>
        </p:nvCxnSpPr>
        <p:spPr>
          <a:xfrm flipH="1" flipV="1">
            <a:off x="4718929" y="3760666"/>
            <a:ext cx="833522" cy="73837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 flipV="1">
            <a:off x="5308345" y="3658738"/>
            <a:ext cx="434570" cy="78872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 flipV="1">
            <a:off x="6005639" y="3877599"/>
            <a:ext cx="116971" cy="52974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6497053" y="3719325"/>
            <a:ext cx="77846" cy="68055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832231" y="3637741"/>
            <a:ext cx="414573" cy="94712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7053263" y="3342674"/>
            <a:ext cx="788319" cy="141982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9879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990600" y="1562100"/>
          <a:ext cx="7858125" cy="389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/>
          <p:cNvSpPr/>
          <p:nvPr/>
        </p:nvSpPr>
        <p:spPr>
          <a:xfrm>
            <a:off x="7957289" y="2213516"/>
            <a:ext cx="476632" cy="43693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TextBox 4"/>
          <p:cNvSpPr txBox="1"/>
          <p:nvPr/>
        </p:nvSpPr>
        <p:spPr>
          <a:xfrm rot="18209237">
            <a:off x="8239316" y="2728933"/>
            <a:ext cx="7999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Fallo</a:t>
            </a:r>
            <a:r>
              <a:rPr lang="en-US" sz="1200" dirty="0"/>
              <a:t> TFA</a:t>
            </a:r>
          </a:p>
        </p:txBody>
      </p:sp>
      <p:sp>
        <p:nvSpPr>
          <p:cNvPr id="8" name="Oval 7"/>
          <p:cNvSpPr/>
          <p:nvPr/>
        </p:nvSpPr>
        <p:spPr>
          <a:xfrm>
            <a:off x="1820801" y="4337926"/>
            <a:ext cx="224576" cy="224576"/>
          </a:xfrm>
          <a:prstGeom prst="ellipse">
            <a:avLst/>
          </a:prstGeom>
          <a:solidFill>
            <a:srgbClr val="82D5DE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19942348">
            <a:off x="2351032" y="4251855"/>
            <a:ext cx="54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err="1"/>
              <a:t>Remite</a:t>
            </a:r>
            <a:r>
              <a:rPr lang="en-US" sz="900" dirty="0"/>
              <a:t> al MP</a:t>
            </a:r>
          </a:p>
        </p:txBody>
      </p:sp>
      <p:sp>
        <p:nvSpPr>
          <p:cNvPr id="11" name="Oval 10"/>
          <p:cNvSpPr/>
          <p:nvPr/>
        </p:nvSpPr>
        <p:spPr>
          <a:xfrm>
            <a:off x="5333666" y="4499042"/>
            <a:ext cx="1619250" cy="85725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extBox 11"/>
          <p:cNvSpPr txBox="1"/>
          <p:nvPr/>
        </p:nvSpPr>
        <p:spPr>
          <a:xfrm>
            <a:off x="5734050" y="4657726"/>
            <a:ext cx="1076325" cy="5078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50" b="1" dirty="0" err="1">
                <a:solidFill>
                  <a:schemeClr val="bg1"/>
                </a:solidFill>
              </a:rPr>
              <a:t>Interrumpe</a:t>
            </a:r>
            <a:r>
              <a:rPr lang="en-US" sz="1350" b="1" dirty="0">
                <a:solidFill>
                  <a:schemeClr val="bg1"/>
                </a:solidFill>
              </a:rPr>
              <a:t> </a:t>
            </a:r>
            <a:r>
              <a:rPr lang="en-US" sz="1350" b="1" dirty="0" err="1">
                <a:solidFill>
                  <a:schemeClr val="bg1"/>
                </a:solidFill>
              </a:rPr>
              <a:t>prescripción</a:t>
            </a:r>
            <a:endParaRPr lang="en-US" sz="1350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3615652" y="4053948"/>
            <a:ext cx="1678775" cy="73622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2411787" y="4674495"/>
            <a:ext cx="2703247" cy="28284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5620168" y="3672122"/>
            <a:ext cx="301712" cy="78455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677026" y="3525964"/>
            <a:ext cx="243701" cy="930710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053263" y="3406470"/>
            <a:ext cx="1142342" cy="135603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 rot="17929697">
            <a:off x="7170341" y="1738619"/>
            <a:ext cx="924549" cy="998580"/>
          </a:xfrm>
          <a:prstGeom prst="arc">
            <a:avLst>
              <a:gd name="adj1" fmla="val 16200000"/>
              <a:gd name="adj2" fmla="val 212407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Arc 27"/>
          <p:cNvSpPr/>
          <p:nvPr/>
        </p:nvSpPr>
        <p:spPr>
          <a:xfrm rot="15275475">
            <a:off x="1512744" y="3969966"/>
            <a:ext cx="1277072" cy="584393"/>
          </a:xfrm>
          <a:prstGeom prst="arc">
            <a:avLst>
              <a:gd name="adj1" fmla="val 16615170"/>
              <a:gd name="adj2" fmla="val 234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9" name="Arc 28"/>
          <p:cNvSpPr/>
          <p:nvPr/>
        </p:nvSpPr>
        <p:spPr>
          <a:xfrm rot="15837421">
            <a:off x="3082919" y="3004113"/>
            <a:ext cx="1357379" cy="983151"/>
          </a:xfrm>
          <a:prstGeom prst="arc">
            <a:avLst>
              <a:gd name="adj1" fmla="val 18760976"/>
              <a:gd name="adj2" fmla="val 2084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0" name="Arc 29"/>
          <p:cNvSpPr/>
          <p:nvPr/>
        </p:nvSpPr>
        <p:spPr>
          <a:xfrm rot="17728201">
            <a:off x="4015856" y="2581930"/>
            <a:ext cx="969963" cy="898609"/>
          </a:xfrm>
          <a:prstGeom prst="arc">
            <a:avLst>
              <a:gd name="adj1" fmla="val 15402234"/>
              <a:gd name="adj2" fmla="val 8324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1" name="Arc 30"/>
          <p:cNvSpPr/>
          <p:nvPr/>
        </p:nvSpPr>
        <p:spPr>
          <a:xfrm rot="17696756">
            <a:off x="4661359" y="2467872"/>
            <a:ext cx="1177346" cy="1115639"/>
          </a:xfrm>
          <a:prstGeom prst="arc">
            <a:avLst>
              <a:gd name="adj1" fmla="val 17043337"/>
              <a:gd name="adj2" fmla="val 2113714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3" name="Arc 32"/>
          <p:cNvSpPr/>
          <p:nvPr/>
        </p:nvSpPr>
        <p:spPr>
          <a:xfrm rot="15476087">
            <a:off x="1118330" y="4350181"/>
            <a:ext cx="1132474" cy="678785"/>
          </a:xfrm>
          <a:prstGeom prst="arc">
            <a:avLst>
              <a:gd name="adj1" fmla="val 16248620"/>
              <a:gd name="adj2" fmla="val 21101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4" name="TextBox 33"/>
          <p:cNvSpPr txBox="1"/>
          <p:nvPr/>
        </p:nvSpPr>
        <p:spPr>
          <a:xfrm rot="19140388">
            <a:off x="1312712" y="4250351"/>
            <a:ext cx="5367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10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35" name="TextBox 34"/>
          <p:cNvSpPr txBox="1"/>
          <p:nvPr/>
        </p:nvSpPr>
        <p:spPr>
          <a:xfrm rot="19783710">
            <a:off x="2609747" y="2878271"/>
            <a:ext cx="5026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5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36" name="TextBox 35"/>
          <p:cNvSpPr txBox="1"/>
          <p:nvPr/>
        </p:nvSpPr>
        <p:spPr>
          <a:xfrm rot="20289917">
            <a:off x="3945171" y="2256743"/>
            <a:ext cx="488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10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37" name="TextBox 36"/>
          <p:cNvSpPr txBox="1"/>
          <p:nvPr/>
        </p:nvSpPr>
        <p:spPr>
          <a:xfrm rot="20386766">
            <a:off x="5404844" y="1840345"/>
            <a:ext cx="502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30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38" name="TextBox 37"/>
          <p:cNvSpPr txBox="1"/>
          <p:nvPr/>
        </p:nvSpPr>
        <p:spPr>
          <a:xfrm rot="20235186">
            <a:off x="7195957" y="1468584"/>
            <a:ext cx="5816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6 </a:t>
            </a:r>
            <a:r>
              <a:rPr lang="en-US" sz="900" dirty="0" err="1"/>
              <a:t>meses</a:t>
            </a:r>
            <a:endParaRPr lang="en-US" sz="900" dirty="0"/>
          </a:p>
        </p:txBody>
      </p:sp>
      <p:sp>
        <p:nvSpPr>
          <p:cNvPr id="39" name="TextBox 38"/>
          <p:cNvSpPr txBox="1"/>
          <p:nvPr/>
        </p:nvSpPr>
        <p:spPr>
          <a:xfrm rot="19439518">
            <a:off x="1783382" y="3609285"/>
            <a:ext cx="5897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 err="1"/>
              <a:t>Cualquier</a:t>
            </a:r>
            <a:r>
              <a:rPr lang="en-US" sz="825" dirty="0"/>
              <a:t> </a:t>
            </a:r>
            <a:r>
              <a:rPr lang="en-US" sz="825" dirty="0" err="1"/>
              <a:t>momento</a:t>
            </a:r>
            <a:endParaRPr lang="en-US" sz="825" dirty="0"/>
          </a:p>
        </p:txBody>
      </p:sp>
      <p:sp>
        <p:nvSpPr>
          <p:cNvPr id="40" name="Oval 39"/>
          <p:cNvSpPr/>
          <p:nvPr/>
        </p:nvSpPr>
        <p:spPr>
          <a:xfrm>
            <a:off x="4110491" y="3087076"/>
            <a:ext cx="371471" cy="349893"/>
          </a:xfrm>
          <a:prstGeom prst="ellipse">
            <a:avLst/>
          </a:prstGeom>
          <a:solidFill>
            <a:srgbClr val="322D9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2" name="TextBox 41"/>
          <p:cNvSpPr txBox="1"/>
          <p:nvPr/>
        </p:nvSpPr>
        <p:spPr>
          <a:xfrm rot="20725526">
            <a:off x="4794479" y="3365777"/>
            <a:ext cx="7184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FF0000"/>
                </a:solidFill>
              </a:rPr>
              <a:t>OT </a:t>
            </a:r>
            <a:r>
              <a:rPr lang="en-US" sz="900" dirty="0" err="1">
                <a:solidFill>
                  <a:srgbClr val="FF0000"/>
                </a:solidFill>
              </a:rPr>
              <a:t>reclama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356369" y="2728339"/>
            <a:ext cx="371471" cy="349893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" name="Oval 43"/>
          <p:cNvSpPr/>
          <p:nvPr/>
        </p:nvSpPr>
        <p:spPr>
          <a:xfrm>
            <a:off x="5994928" y="2607869"/>
            <a:ext cx="371471" cy="349893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9" name="Arc 48"/>
          <p:cNvSpPr/>
          <p:nvPr/>
        </p:nvSpPr>
        <p:spPr>
          <a:xfrm rot="16816975">
            <a:off x="5276972" y="2329001"/>
            <a:ext cx="1089462" cy="9291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0" name="TextBox 49"/>
          <p:cNvSpPr txBox="1"/>
          <p:nvPr/>
        </p:nvSpPr>
        <p:spPr>
          <a:xfrm rot="20710948">
            <a:off x="4705396" y="2072005"/>
            <a:ext cx="556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2 </a:t>
            </a:r>
            <a:r>
              <a:rPr lang="en-US" sz="900" dirty="0" err="1"/>
              <a:t>meses</a:t>
            </a:r>
            <a:endParaRPr lang="en-US" sz="900" dirty="0"/>
          </a:p>
        </p:txBody>
      </p:sp>
      <p:sp>
        <p:nvSpPr>
          <p:cNvPr id="51" name="Arc 50"/>
          <p:cNvSpPr/>
          <p:nvPr/>
        </p:nvSpPr>
        <p:spPr>
          <a:xfrm rot="16816975">
            <a:off x="5821667" y="2186257"/>
            <a:ext cx="1089462" cy="9291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Arc 51"/>
          <p:cNvSpPr/>
          <p:nvPr/>
        </p:nvSpPr>
        <p:spPr>
          <a:xfrm rot="16576375">
            <a:off x="6427540" y="2062727"/>
            <a:ext cx="1089462" cy="9291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3" name="TextBox 52"/>
          <p:cNvSpPr txBox="1"/>
          <p:nvPr/>
        </p:nvSpPr>
        <p:spPr>
          <a:xfrm rot="20386766">
            <a:off x="5975368" y="1803328"/>
            <a:ext cx="5129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30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54" name="TextBox 53"/>
          <p:cNvSpPr txBox="1"/>
          <p:nvPr/>
        </p:nvSpPr>
        <p:spPr>
          <a:xfrm rot="20386766">
            <a:off x="6568117" y="1710187"/>
            <a:ext cx="5129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30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55" name="TextBox 54"/>
          <p:cNvSpPr txBox="1"/>
          <p:nvPr/>
        </p:nvSpPr>
        <p:spPr>
          <a:xfrm rot="21079581">
            <a:off x="6046294" y="3155773"/>
            <a:ext cx="728024" cy="727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solidFill>
                  <a:srgbClr val="FF0000"/>
                </a:solidFill>
              </a:rPr>
              <a:t>OT </a:t>
            </a:r>
            <a:r>
              <a:rPr lang="en-US" sz="825" dirty="0" err="1">
                <a:solidFill>
                  <a:srgbClr val="FF0000"/>
                </a:solidFill>
              </a:rPr>
              <a:t>presenta</a:t>
            </a:r>
            <a:r>
              <a:rPr lang="en-US" sz="825" dirty="0">
                <a:solidFill>
                  <a:srgbClr val="FF0000"/>
                </a:solidFill>
              </a:rPr>
              <a:t>           </a:t>
            </a:r>
            <a:r>
              <a:rPr lang="en-US" sz="825" dirty="0" err="1">
                <a:solidFill>
                  <a:srgbClr val="FF0000"/>
                </a:solidFill>
              </a:rPr>
              <a:t>revocatoria</a:t>
            </a:r>
            <a:endParaRPr lang="en-US" sz="825" dirty="0">
              <a:solidFill>
                <a:srgbClr val="FF0000"/>
              </a:solidFill>
            </a:endParaRPr>
          </a:p>
          <a:p>
            <a:r>
              <a:rPr lang="en-US" sz="825" dirty="0" err="1">
                <a:solidFill>
                  <a:srgbClr val="FF0000"/>
                </a:solidFill>
              </a:rPr>
              <a:t>Apelación</a:t>
            </a:r>
            <a:r>
              <a:rPr lang="en-US" sz="825" dirty="0">
                <a:solidFill>
                  <a:srgbClr val="FF0000"/>
                </a:solidFill>
              </a:rPr>
              <a:t> TFA o </a:t>
            </a:r>
            <a:r>
              <a:rPr lang="en-US" sz="825" dirty="0" err="1">
                <a:solidFill>
                  <a:srgbClr val="FF0000"/>
                </a:solidFill>
              </a:rPr>
              <a:t>Contencioso</a:t>
            </a:r>
            <a:endParaRPr lang="en-US" sz="825" dirty="0">
              <a:solidFill>
                <a:srgbClr val="FF0000"/>
              </a:solidFill>
            </a:endParaRPr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6330249" y="3882258"/>
            <a:ext cx="26926" cy="53587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5115034" y="3674136"/>
            <a:ext cx="437417" cy="82490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6904288" y="3639703"/>
            <a:ext cx="490262" cy="899549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 rot="21299898">
            <a:off x="7339557" y="2900518"/>
            <a:ext cx="675497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solidFill>
                  <a:srgbClr val="FF0000"/>
                </a:solidFill>
              </a:rPr>
              <a:t>OT </a:t>
            </a:r>
            <a:r>
              <a:rPr lang="en-US" sz="825" dirty="0" err="1">
                <a:solidFill>
                  <a:srgbClr val="FF0000"/>
                </a:solidFill>
              </a:rPr>
              <a:t>presenta</a:t>
            </a:r>
            <a:r>
              <a:rPr lang="en-US" sz="825" dirty="0">
                <a:solidFill>
                  <a:srgbClr val="FF0000"/>
                </a:solidFill>
              </a:rPr>
              <a:t>           </a:t>
            </a:r>
            <a:r>
              <a:rPr lang="en-US" sz="825" dirty="0" err="1">
                <a:solidFill>
                  <a:srgbClr val="FF0000"/>
                </a:solidFill>
              </a:rPr>
              <a:t>Apelación</a:t>
            </a:r>
            <a:r>
              <a:rPr lang="en-US" sz="825" dirty="0">
                <a:solidFill>
                  <a:srgbClr val="FF0000"/>
                </a:solidFill>
              </a:rPr>
              <a:t> TFA o </a:t>
            </a:r>
            <a:r>
              <a:rPr lang="en-US" sz="825" dirty="0" err="1">
                <a:solidFill>
                  <a:srgbClr val="FF0000"/>
                </a:solidFill>
              </a:rPr>
              <a:t>Contencioso</a:t>
            </a:r>
            <a:endParaRPr lang="en-US" sz="825" dirty="0">
              <a:solidFill>
                <a:srgbClr val="FF000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 flipV="1">
            <a:off x="1813736" y="5121445"/>
            <a:ext cx="3200400" cy="2179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ítulo 1"/>
          <p:cNvSpPr>
            <a:spLocks noGrp="1"/>
          </p:cNvSpPr>
          <p:nvPr>
            <p:ph type="title"/>
          </p:nvPr>
        </p:nvSpPr>
        <p:spPr>
          <a:xfrm>
            <a:off x="651654" y="990600"/>
            <a:ext cx="2549662" cy="548924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2100" dirty="0">
                <a:solidFill>
                  <a:srgbClr val="FF0000"/>
                </a:solidFill>
              </a:rPr>
              <a:t>Actuación intensiva (Fiscalización)</a:t>
            </a:r>
            <a:endParaRPr lang="es-ES_tradnl" sz="1350" dirty="0">
              <a:solidFill>
                <a:srgbClr val="FF0000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2271987" y="3981393"/>
            <a:ext cx="279599" cy="279676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 rot="19413711">
            <a:off x="1899095" y="4508358"/>
            <a:ext cx="4854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Inicia</a:t>
            </a:r>
            <a:endParaRPr lang="en-US" sz="900" dirty="0"/>
          </a:p>
        </p:txBody>
      </p:sp>
      <p:sp>
        <p:nvSpPr>
          <p:cNvPr id="57" name="Arc 56"/>
          <p:cNvSpPr/>
          <p:nvPr/>
        </p:nvSpPr>
        <p:spPr>
          <a:xfrm rot="16712929">
            <a:off x="2639695" y="3203383"/>
            <a:ext cx="856344" cy="664050"/>
          </a:xfrm>
          <a:prstGeom prst="arc">
            <a:avLst>
              <a:gd name="adj1" fmla="val 14714385"/>
              <a:gd name="adj2" fmla="val 234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8" name="TextBox 57"/>
          <p:cNvSpPr txBox="1"/>
          <p:nvPr/>
        </p:nvSpPr>
        <p:spPr>
          <a:xfrm rot="20462182">
            <a:off x="3293162" y="2600471"/>
            <a:ext cx="4882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1 </a:t>
            </a:r>
            <a:r>
              <a:rPr lang="en-US" sz="900" dirty="0" err="1"/>
              <a:t>mes</a:t>
            </a:r>
            <a:endParaRPr lang="en-US" sz="900" dirty="0"/>
          </a:p>
        </p:txBody>
      </p:sp>
      <p:sp>
        <p:nvSpPr>
          <p:cNvPr id="59" name="Oval 58"/>
          <p:cNvSpPr/>
          <p:nvPr/>
        </p:nvSpPr>
        <p:spPr>
          <a:xfrm>
            <a:off x="2818233" y="3656652"/>
            <a:ext cx="279599" cy="279676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Arc 59"/>
          <p:cNvSpPr/>
          <p:nvPr/>
        </p:nvSpPr>
        <p:spPr>
          <a:xfrm rot="15679077">
            <a:off x="912783" y="3312750"/>
            <a:ext cx="2278678" cy="1775864"/>
          </a:xfrm>
          <a:prstGeom prst="arc">
            <a:avLst>
              <a:gd name="adj1" fmla="val 14773717"/>
              <a:gd name="adj2" fmla="val 33227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3" name="TextBox 62"/>
          <p:cNvSpPr txBox="1"/>
          <p:nvPr/>
        </p:nvSpPr>
        <p:spPr>
          <a:xfrm rot="19942348">
            <a:off x="2903287" y="3965931"/>
            <a:ext cx="5436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25" dirty="0"/>
              <a:t>Com</a:t>
            </a:r>
          </a:p>
          <a:p>
            <a:pPr algn="ctr"/>
            <a:r>
              <a:rPr lang="en-US" sz="825" dirty="0" err="1"/>
              <a:t>parece</a:t>
            </a:r>
            <a:r>
              <a:rPr lang="en-US" sz="825" dirty="0"/>
              <a:t> Acta Final</a:t>
            </a:r>
          </a:p>
        </p:txBody>
      </p:sp>
      <p:sp>
        <p:nvSpPr>
          <p:cNvPr id="20" name="TextBox 19"/>
          <p:cNvSpPr txBox="1"/>
          <p:nvPr/>
        </p:nvSpPr>
        <p:spPr>
          <a:xfrm rot="20086868">
            <a:off x="1252395" y="3228459"/>
            <a:ext cx="1079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err="1"/>
              <a:t>Aproximadamente</a:t>
            </a:r>
            <a:r>
              <a:rPr lang="en-US" sz="900" dirty="0"/>
              <a:t> 3 </a:t>
            </a:r>
            <a:r>
              <a:rPr lang="en-US" sz="900" dirty="0" err="1"/>
              <a:t>meses</a:t>
            </a:r>
            <a:r>
              <a:rPr lang="en-US" sz="900" dirty="0"/>
              <a:t> a </a:t>
            </a:r>
            <a:r>
              <a:rPr lang="en-US" sz="900" dirty="0" err="1"/>
              <a:t>más</a:t>
            </a:r>
            <a:endParaRPr lang="en-US" sz="900" dirty="0"/>
          </a:p>
        </p:txBody>
      </p:sp>
      <p:sp>
        <p:nvSpPr>
          <p:cNvPr id="3" name="Curved Down Arrow 2"/>
          <p:cNvSpPr/>
          <p:nvPr/>
        </p:nvSpPr>
        <p:spPr>
          <a:xfrm rot="20187781">
            <a:off x="361055" y="2357070"/>
            <a:ext cx="2442703" cy="794710"/>
          </a:xfrm>
          <a:prstGeom prst="curvedDownArrow">
            <a:avLst>
              <a:gd name="adj1" fmla="val 25000"/>
              <a:gd name="adj2" fmla="val 50000"/>
              <a:gd name="adj3" fmla="val 2671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0158109">
            <a:off x="865274" y="2408185"/>
            <a:ext cx="1574410" cy="698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88" dirty="0"/>
              <a:t>No </a:t>
            </a:r>
            <a:r>
              <a:rPr lang="en-US" sz="788" dirty="0" err="1"/>
              <a:t>iniciar</a:t>
            </a:r>
            <a:r>
              <a:rPr lang="en-US" sz="788" dirty="0"/>
              <a:t> </a:t>
            </a:r>
            <a:r>
              <a:rPr lang="en-US" sz="788" dirty="0" err="1"/>
              <a:t>en</a:t>
            </a:r>
            <a:r>
              <a:rPr lang="en-US" sz="788" dirty="0"/>
              <a:t> un </a:t>
            </a:r>
            <a:r>
              <a:rPr lang="en-US" sz="788" dirty="0" err="1"/>
              <a:t>mes</a:t>
            </a:r>
            <a:r>
              <a:rPr lang="en-US" sz="788" dirty="0"/>
              <a:t> </a:t>
            </a:r>
          </a:p>
          <a:p>
            <a:pPr algn="ctr"/>
            <a:r>
              <a:rPr lang="en-US" sz="788" dirty="0"/>
              <a:t>o suspender </a:t>
            </a:r>
            <a:r>
              <a:rPr lang="en-US" sz="788" dirty="0" err="1"/>
              <a:t>por</a:t>
            </a:r>
            <a:r>
              <a:rPr lang="en-US" sz="788" dirty="0"/>
              <a:t> dos </a:t>
            </a:r>
            <a:r>
              <a:rPr lang="en-US" sz="788" dirty="0" err="1"/>
              <a:t>meses</a:t>
            </a:r>
            <a:r>
              <a:rPr lang="en-US" sz="788" dirty="0"/>
              <a:t>, </a:t>
            </a:r>
            <a:r>
              <a:rPr lang="en-US" sz="788" dirty="0" err="1"/>
              <a:t>invalida</a:t>
            </a:r>
            <a:r>
              <a:rPr lang="en-US" sz="788" dirty="0"/>
              <a:t> la </a:t>
            </a:r>
            <a:r>
              <a:rPr lang="en-US" sz="788" dirty="0" err="1"/>
              <a:t>comunicación</a:t>
            </a:r>
            <a:r>
              <a:rPr lang="en-US" sz="788" dirty="0"/>
              <a:t> del </a:t>
            </a:r>
            <a:r>
              <a:rPr lang="en-US" sz="788" dirty="0" err="1"/>
              <a:t>inicio</a:t>
            </a:r>
            <a:r>
              <a:rPr lang="en-US" sz="788" dirty="0"/>
              <a:t> y </a:t>
            </a:r>
            <a:r>
              <a:rPr lang="en-US" sz="788" dirty="0" err="1"/>
              <a:t>por</a:t>
            </a:r>
            <a:r>
              <a:rPr lang="en-US" sz="788" dirty="0"/>
              <a:t> lo </a:t>
            </a:r>
            <a:r>
              <a:rPr lang="en-US" sz="788" dirty="0" err="1"/>
              <a:t>tanto</a:t>
            </a:r>
            <a:r>
              <a:rPr lang="en-US" sz="788" dirty="0"/>
              <a:t> no </a:t>
            </a:r>
            <a:r>
              <a:rPr lang="en-US" sz="788" dirty="0" err="1"/>
              <a:t>interrumpe</a:t>
            </a:r>
            <a:r>
              <a:rPr lang="en-US" sz="788" dirty="0"/>
              <a:t> la </a:t>
            </a:r>
            <a:r>
              <a:rPr lang="en-US" sz="788" dirty="0" err="1"/>
              <a:t>prescripción</a:t>
            </a:r>
            <a:endParaRPr lang="en-US" sz="788" dirty="0"/>
          </a:p>
        </p:txBody>
      </p:sp>
      <p:sp>
        <p:nvSpPr>
          <p:cNvPr id="2" name="TextBox 1"/>
          <p:cNvSpPr txBox="1"/>
          <p:nvPr/>
        </p:nvSpPr>
        <p:spPr>
          <a:xfrm>
            <a:off x="9025" y="857250"/>
            <a:ext cx="532058" cy="30008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0145833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990600" y="1562100"/>
          <a:ext cx="7858125" cy="389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Oval 6"/>
          <p:cNvSpPr/>
          <p:nvPr/>
        </p:nvSpPr>
        <p:spPr>
          <a:xfrm>
            <a:off x="7957289" y="2213516"/>
            <a:ext cx="476632" cy="43693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TextBox 4"/>
          <p:cNvSpPr txBox="1"/>
          <p:nvPr/>
        </p:nvSpPr>
        <p:spPr>
          <a:xfrm rot="18209237">
            <a:off x="8239316" y="2728933"/>
            <a:ext cx="7999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Fallo</a:t>
            </a:r>
            <a:r>
              <a:rPr lang="en-US" sz="1200" dirty="0"/>
              <a:t> TFA</a:t>
            </a:r>
          </a:p>
        </p:txBody>
      </p:sp>
      <p:sp>
        <p:nvSpPr>
          <p:cNvPr id="11" name="Oval 10"/>
          <p:cNvSpPr/>
          <p:nvPr/>
        </p:nvSpPr>
        <p:spPr>
          <a:xfrm>
            <a:off x="5333666" y="4499042"/>
            <a:ext cx="1619250" cy="85725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extBox 11"/>
          <p:cNvSpPr txBox="1"/>
          <p:nvPr/>
        </p:nvSpPr>
        <p:spPr>
          <a:xfrm>
            <a:off x="5734050" y="4657726"/>
            <a:ext cx="1076325" cy="5078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50" b="1" dirty="0" err="1">
                <a:solidFill>
                  <a:schemeClr val="bg1"/>
                </a:solidFill>
              </a:rPr>
              <a:t>Interrumpe</a:t>
            </a:r>
            <a:r>
              <a:rPr lang="en-US" sz="1350" b="1" dirty="0">
                <a:solidFill>
                  <a:schemeClr val="bg1"/>
                </a:solidFill>
              </a:rPr>
              <a:t> </a:t>
            </a:r>
            <a:r>
              <a:rPr lang="en-US" sz="1350" b="1" dirty="0" err="1">
                <a:solidFill>
                  <a:schemeClr val="bg1"/>
                </a:solidFill>
              </a:rPr>
              <a:t>prescripción</a:t>
            </a:r>
            <a:endParaRPr lang="en-US" sz="1350" b="1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2879606" y="4683400"/>
            <a:ext cx="2399873" cy="11687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5449564" y="3634852"/>
            <a:ext cx="396027" cy="75948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677025" y="3320731"/>
            <a:ext cx="482410" cy="113594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7053263" y="3406470"/>
            <a:ext cx="1142342" cy="135603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 rot="17929697">
            <a:off x="7170341" y="1738619"/>
            <a:ext cx="924549" cy="998580"/>
          </a:xfrm>
          <a:prstGeom prst="arc">
            <a:avLst>
              <a:gd name="adj1" fmla="val 16200000"/>
              <a:gd name="adj2" fmla="val 212407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9" name="Arc 28"/>
          <p:cNvSpPr/>
          <p:nvPr/>
        </p:nvSpPr>
        <p:spPr>
          <a:xfrm rot="15481014">
            <a:off x="2545271" y="2871172"/>
            <a:ext cx="2548593" cy="1704647"/>
          </a:xfrm>
          <a:prstGeom prst="arc">
            <a:avLst>
              <a:gd name="adj1" fmla="val 18760976"/>
              <a:gd name="adj2" fmla="val 2084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0" name="Arc 29"/>
          <p:cNvSpPr/>
          <p:nvPr/>
        </p:nvSpPr>
        <p:spPr>
          <a:xfrm rot="19384499">
            <a:off x="2893163" y="-83611"/>
            <a:ext cx="3719510" cy="1550069"/>
          </a:xfrm>
          <a:prstGeom prst="arc">
            <a:avLst>
              <a:gd name="adj1" fmla="val 15402233"/>
              <a:gd name="adj2" fmla="val 8324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1" name="Arc 30"/>
          <p:cNvSpPr/>
          <p:nvPr/>
        </p:nvSpPr>
        <p:spPr>
          <a:xfrm rot="17696756">
            <a:off x="4208969" y="2371761"/>
            <a:ext cx="1256201" cy="1324414"/>
          </a:xfrm>
          <a:prstGeom prst="arc">
            <a:avLst>
              <a:gd name="adj1" fmla="val 17043337"/>
              <a:gd name="adj2" fmla="val 2113714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3" name="Arc 32"/>
          <p:cNvSpPr/>
          <p:nvPr/>
        </p:nvSpPr>
        <p:spPr>
          <a:xfrm rot="15476087">
            <a:off x="1433727" y="3770830"/>
            <a:ext cx="1132474" cy="1460503"/>
          </a:xfrm>
          <a:prstGeom prst="arc">
            <a:avLst>
              <a:gd name="adj1" fmla="val 16248620"/>
              <a:gd name="adj2" fmla="val 21101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4" name="TextBox 33"/>
          <p:cNvSpPr txBox="1"/>
          <p:nvPr/>
        </p:nvSpPr>
        <p:spPr>
          <a:xfrm rot="19140388">
            <a:off x="1148966" y="4082370"/>
            <a:ext cx="1091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Cualquier</a:t>
            </a:r>
            <a:r>
              <a:rPr lang="en-US" sz="900" dirty="0"/>
              <a:t> </a:t>
            </a:r>
            <a:r>
              <a:rPr lang="en-US" sz="900" dirty="0" err="1"/>
              <a:t>momento</a:t>
            </a:r>
            <a:endParaRPr lang="en-US" sz="900" dirty="0"/>
          </a:p>
        </p:txBody>
      </p:sp>
      <p:sp>
        <p:nvSpPr>
          <p:cNvPr id="36" name="TextBox 35"/>
          <p:cNvSpPr txBox="1"/>
          <p:nvPr/>
        </p:nvSpPr>
        <p:spPr>
          <a:xfrm rot="20195469">
            <a:off x="3201465" y="2787842"/>
            <a:ext cx="86143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10 </a:t>
            </a:r>
            <a:r>
              <a:rPr lang="en-US" sz="750" dirty="0" err="1"/>
              <a:t>días</a:t>
            </a:r>
            <a:r>
              <a:rPr lang="en-US" sz="750" dirty="0"/>
              <a:t> </a:t>
            </a:r>
            <a:r>
              <a:rPr lang="en-US" sz="750" dirty="0" err="1"/>
              <a:t>presenta</a:t>
            </a:r>
            <a:r>
              <a:rPr lang="en-US" sz="750" dirty="0"/>
              <a:t> </a:t>
            </a:r>
            <a:r>
              <a:rPr lang="en-US" sz="750" dirty="0" err="1"/>
              <a:t>recurso</a:t>
            </a:r>
            <a:endParaRPr lang="en-US" sz="750" dirty="0"/>
          </a:p>
        </p:txBody>
      </p:sp>
      <p:sp>
        <p:nvSpPr>
          <p:cNvPr id="37" name="TextBox 36"/>
          <p:cNvSpPr txBox="1"/>
          <p:nvPr/>
        </p:nvSpPr>
        <p:spPr>
          <a:xfrm rot="20753299">
            <a:off x="5176314" y="1929344"/>
            <a:ext cx="5026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5días</a:t>
            </a:r>
          </a:p>
        </p:txBody>
      </p:sp>
      <p:sp>
        <p:nvSpPr>
          <p:cNvPr id="38" name="TextBox 37"/>
          <p:cNvSpPr txBox="1"/>
          <p:nvPr/>
        </p:nvSpPr>
        <p:spPr>
          <a:xfrm rot="20235186">
            <a:off x="7195957" y="1468584"/>
            <a:ext cx="5816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6 </a:t>
            </a:r>
            <a:r>
              <a:rPr lang="en-US" sz="900" dirty="0" err="1"/>
              <a:t>meses</a:t>
            </a:r>
            <a:endParaRPr lang="en-US" sz="900" dirty="0"/>
          </a:p>
        </p:txBody>
      </p:sp>
      <p:sp>
        <p:nvSpPr>
          <p:cNvPr id="40" name="Oval 39"/>
          <p:cNvSpPr/>
          <p:nvPr/>
        </p:nvSpPr>
        <p:spPr>
          <a:xfrm>
            <a:off x="4128985" y="3087200"/>
            <a:ext cx="371471" cy="34989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9" name="Arc 48"/>
          <p:cNvSpPr/>
          <p:nvPr/>
        </p:nvSpPr>
        <p:spPr>
          <a:xfrm rot="16816975">
            <a:off x="4930679" y="2193567"/>
            <a:ext cx="1332555" cy="13035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0" name="TextBox 49"/>
          <p:cNvSpPr txBox="1"/>
          <p:nvPr/>
        </p:nvSpPr>
        <p:spPr>
          <a:xfrm rot="20710948">
            <a:off x="4219250" y="2198611"/>
            <a:ext cx="6660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5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51" name="Arc 50"/>
          <p:cNvSpPr/>
          <p:nvPr/>
        </p:nvSpPr>
        <p:spPr>
          <a:xfrm rot="16816975">
            <a:off x="5821667" y="2186257"/>
            <a:ext cx="1089462" cy="9291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2" name="Arc 51"/>
          <p:cNvSpPr/>
          <p:nvPr/>
        </p:nvSpPr>
        <p:spPr>
          <a:xfrm rot="16576375">
            <a:off x="6427540" y="2062727"/>
            <a:ext cx="1089462" cy="929100"/>
          </a:xfrm>
          <a:prstGeom prst="arc">
            <a:avLst>
              <a:gd name="adj1" fmla="val 18527887"/>
              <a:gd name="adj2" fmla="val 79159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3" name="TextBox 52"/>
          <p:cNvSpPr txBox="1"/>
          <p:nvPr/>
        </p:nvSpPr>
        <p:spPr>
          <a:xfrm rot="20386766">
            <a:off x="5975368" y="1803328"/>
            <a:ext cx="5129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5días</a:t>
            </a:r>
          </a:p>
        </p:txBody>
      </p:sp>
      <p:sp>
        <p:nvSpPr>
          <p:cNvPr id="54" name="TextBox 53"/>
          <p:cNvSpPr txBox="1"/>
          <p:nvPr/>
        </p:nvSpPr>
        <p:spPr>
          <a:xfrm rot="20386766">
            <a:off x="6568117" y="1710187"/>
            <a:ext cx="5129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5 </a:t>
            </a:r>
            <a:r>
              <a:rPr lang="en-US" sz="900" dirty="0" err="1"/>
              <a:t>días</a:t>
            </a:r>
            <a:endParaRPr lang="en-US" sz="900" dirty="0"/>
          </a:p>
        </p:txBody>
      </p:sp>
      <p:cxnSp>
        <p:nvCxnSpPr>
          <p:cNvPr id="56" name="Straight Arrow Connector 55"/>
          <p:cNvCxnSpPr/>
          <p:nvPr/>
        </p:nvCxnSpPr>
        <p:spPr>
          <a:xfrm flipV="1">
            <a:off x="6272213" y="3484393"/>
            <a:ext cx="42357" cy="909941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4674100" y="4116789"/>
            <a:ext cx="851642" cy="4343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ítulo 1"/>
          <p:cNvSpPr>
            <a:spLocks noGrp="1"/>
          </p:cNvSpPr>
          <p:nvPr>
            <p:ph type="title"/>
          </p:nvPr>
        </p:nvSpPr>
        <p:spPr>
          <a:xfrm>
            <a:off x="2638425" y="923924"/>
            <a:ext cx="4991100" cy="674280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2100" dirty="0">
                <a:solidFill>
                  <a:srgbClr val="FF0000"/>
                </a:solidFill>
              </a:rPr>
              <a:t>Aplicación de sanciones (excepto art. 81)</a:t>
            </a:r>
            <a:br>
              <a:rPr lang="es-ES_tradnl" sz="2100" dirty="0">
                <a:solidFill>
                  <a:srgbClr val="FF0000"/>
                </a:solidFill>
              </a:rPr>
            </a:br>
            <a:r>
              <a:rPr lang="es-ES_tradnl" sz="1350" dirty="0">
                <a:solidFill>
                  <a:srgbClr val="FF0000"/>
                </a:solidFill>
              </a:rPr>
              <a:t>Cómputo de prescripción inicia al día siguiente en que se cometió la infracción</a:t>
            </a:r>
            <a:r>
              <a:rPr lang="es-ES_tradnl" sz="2100" dirty="0">
                <a:solidFill>
                  <a:srgbClr val="FF0000"/>
                </a:solidFill>
              </a:rPr>
              <a:t> </a:t>
            </a:r>
            <a:r>
              <a:rPr lang="es-ES_tradnl" sz="900" dirty="0">
                <a:solidFill>
                  <a:srgbClr val="FF0000"/>
                </a:solidFill>
              </a:rPr>
              <a:t>Art. 150 CNPT</a:t>
            </a:r>
            <a:endParaRPr lang="es-ES_tradnl" sz="600" dirty="0">
              <a:solidFill>
                <a:srgbClr val="FF0000"/>
              </a:solidFill>
            </a:endParaRPr>
          </a:p>
        </p:txBody>
      </p:sp>
      <p:sp>
        <p:nvSpPr>
          <p:cNvPr id="57" name="Arc 56"/>
          <p:cNvSpPr/>
          <p:nvPr/>
        </p:nvSpPr>
        <p:spPr>
          <a:xfrm rot="16712929">
            <a:off x="2108139" y="1440633"/>
            <a:ext cx="2989652" cy="3285281"/>
          </a:xfrm>
          <a:prstGeom prst="arc">
            <a:avLst>
              <a:gd name="adj1" fmla="val 14714385"/>
              <a:gd name="adj2" fmla="val 23422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9" name="Oval 58"/>
          <p:cNvSpPr/>
          <p:nvPr/>
        </p:nvSpPr>
        <p:spPr>
          <a:xfrm>
            <a:off x="2235166" y="4013341"/>
            <a:ext cx="279599" cy="279676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TextBox 62"/>
          <p:cNvSpPr txBox="1"/>
          <p:nvPr/>
        </p:nvSpPr>
        <p:spPr>
          <a:xfrm rot="19942348">
            <a:off x="2287073" y="4377990"/>
            <a:ext cx="680322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25" dirty="0" err="1">
                <a:solidFill>
                  <a:srgbClr val="FF0000"/>
                </a:solidFill>
              </a:rPr>
              <a:t>Autoliquida</a:t>
            </a:r>
            <a:r>
              <a:rPr lang="en-US" sz="825" dirty="0">
                <a:solidFill>
                  <a:srgbClr val="FF0000"/>
                </a:solidFill>
              </a:rPr>
              <a:t> </a:t>
            </a:r>
            <a:r>
              <a:rPr lang="en-US" sz="825" dirty="0" err="1">
                <a:solidFill>
                  <a:srgbClr val="FF0000"/>
                </a:solidFill>
              </a:rPr>
              <a:t>en</a:t>
            </a:r>
            <a:r>
              <a:rPr lang="en-US" sz="825" dirty="0">
                <a:solidFill>
                  <a:srgbClr val="FF0000"/>
                </a:solidFill>
              </a:rPr>
              <a:t> D-116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28613" y="4515974"/>
            <a:ext cx="16119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Obligado</a:t>
            </a:r>
            <a:r>
              <a:rPr lang="en-US" sz="900" dirty="0"/>
              <a:t> </a:t>
            </a:r>
            <a:r>
              <a:rPr lang="en-US" sz="900" dirty="0" err="1"/>
              <a:t>tributario</a:t>
            </a:r>
            <a:endParaRPr lang="en-US" sz="900" dirty="0"/>
          </a:p>
        </p:txBody>
      </p:sp>
      <p:sp>
        <p:nvSpPr>
          <p:cNvPr id="16" name="TextBox 15"/>
          <p:cNvSpPr txBox="1"/>
          <p:nvPr/>
        </p:nvSpPr>
        <p:spPr>
          <a:xfrm rot="20449971">
            <a:off x="2030244" y="1885808"/>
            <a:ext cx="23591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El </a:t>
            </a:r>
            <a:r>
              <a:rPr lang="en-US" sz="900" dirty="0" err="1"/>
              <a:t>monto</a:t>
            </a:r>
            <a:r>
              <a:rPr lang="en-US" sz="900" dirty="0"/>
              <a:t> de la </a:t>
            </a:r>
            <a:r>
              <a:rPr lang="en-US" sz="900" dirty="0" err="1"/>
              <a:t>sanción</a:t>
            </a:r>
            <a:r>
              <a:rPr lang="en-US" sz="900" dirty="0"/>
              <a:t> </a:t>
            </a:r>
          </a:p>
          <a:p>
            <a:pPr algn="ctr"/>
            <a:r>
              <a:rPr lang="en-US" sz="900" dirty="0" err="1"/>
              <a:t>debe</a:t>
            </a:r>
            <a:r>
              <a:rPr lang="en-US" sz="900" dirty="0"/>
              <a:t> </a:t>
            </a:r>
            <a:r>
              <a:rPr lang="en-US" sz="900" dirty="0" err="1"/>
              <a:t>ser</a:t>
            </a:r>
            <a:r>
              <a:rPr lang="en-US" sz="900" dirty="0"/>
              <a:t> </a:t>
            </a:r>
            <a:r>
              <a:rPr lang="en-US" sz="900" dirty="0" err="1"/>
              <a:t>cancelado</a:t>
            </a:r>
            <a:r>
              <a:rPr lang="en-US" sz="900" dirty="0"/>
              <a:t> </a:t>
            </a:r>
            <a:r>
              <a:rPr lang="en-US" sz="900" dirty="0" err="1"/>
              <a:t>tres</a:t>
            </a:r>
            <a:r>
              <a:rPr lang="en-US" sz="900" dirty="0"/>
              <a:t> </a:t>
            </a:r>
            <a:r>
              <a:rPr lang="en-US" sz="900" dirty="0" err="1"/>
              <a:t>días</a:t>
            </a:r>
            <a:r>
              <a:rPr lang="en-US" sz="900" dirty="0"/>
              <a:t> </a:t>
            </a:r>
            <a:r>
              <a:rPr lang="en-US" sz="900" dirty="0" err="1"/>
              <a:t>después</a:t>
            </a:r>
            <a:r>
              <a:rPr lang="en-US" sz="900" dirty="0"/>
              <a:t> de </a:t>
            </a:r>
            <a:r>
              <a:rPr lang="en-US" sz="900" dirty="0" err="1"/>
              <a:t>su</a:t>
            </a:r>
            <a:r>
              <a:rPr lang="en-US" sz="900" dirty="0"/>
              <a:t> </a:t>
            </a:r>
            <a:r>
              <a:rPr lang="en-US" sz="900" dirty="0" err="1"/>
              <a:t>firmeza</a:t>
            </a:r>
            <a:endParaRPr lang="en-US" sz="900" dirty="0"/>
          </a:p>
        </p:txBody>
      </p:sp>
      <p:sp>
        <p:nvSpPr>
          <p:cNvPr id="32" name="TextBox 31"/>
          <p:cNvSpPr txBox="1"/>
          <p:nvPr/>
        </p:nvSpPr>
        <p:spPr>
          <a:xfrm rot="21062660">
            <a:off x="5941687" y="3154015"/>
            <a:ext cx="843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err="1">
                <a:solidFill>
                  <a:srgbClr val="FF0000"/>
                </a:solidFill>
              </a:rPr>
              <a:t>Revocatoria</a:t>
            </a:r>
            <a:r>
              <a:rPr lang="en-US" sz="900" dirty="0">
                <a:solidFill>
                  <a:srgbClr val="FF0000"/>
                </a:solidFill>
              </a:rPr>
              <a:t> o </a:t>
            </a:r>
            <a:r>
              <a:rPr lang="en-US" sz="900" dirty="0" err="1">
                <a:solidFill>
                  <a:srgbClr val="FF0000"/>
                </a:solidFill>
              </a:rPr>
              <a:t>apelación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025" y="857250"/>
            <a:ext cx="532058" cy="30008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518288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71850" y="4809624"/>
            <a:ext cx="2502569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350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90238" y="991849"/>
            <a:ext cx="2662049" cy="826406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sz="2100" dirty="0">
                <a:solidFill>
                  <a:srgbClr val="FF0000"/>
                </a:solidFill>
              </a:rPr>
              <a:t>Devoluciones y compensaciones </a:t>
            </a:r>
            <a:br>
              <a:rPr lang="es-ES_tradnl" sz="1350" dirty="0">
                <a:solidFill>
                  <a:srgbClr val="FF0000"/>
                </a:solidFill>
              </a:rPr>
            </a:br>
            <a:r>
              <a:rPr lang="es-ES_tradnl" sz="900" dirty="0">
                <a:solidFill>
                  <a:srgbClr val="FF0000"/>
                </a:solidFill>
              </a:rPr>
              <a:t>Art. 43 CNPT, 214, 215 y 216  RPT</a:t>
            </a:r>
            <a:endParaRPr lang="es-ES_tradnl" sz="600" dirty="0">
              <a:solidFill>
                <a:srgbClr val="FF0000"/>
              </a:solidFill>
            </a:endParaRPr>
          </a:p>
        </p:txBody>
      </p:sp>
      <p:sp>
        <p:nvSpPr>
          <p:cNvPr id="9" name="Shape 8"/>
          <p:cNvSpPr/>
          <p:nvPr/>
        </p:nvSpPr>
        <p:spPr>
          <a:xfrm>
            <a:off x="657161" y="1479550"/>
            <a:ext cx="7829677" cy="3898900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accent4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Oval 9"/>
          <p:cNvSpPr/>
          <p:nvPr/>
        </p:nvSpPr>
        <p:spPr>
          <a:xfrm>
            <a:off x="5333666" y="4499042"/>
            <a:ext cx="1619250" cy="857250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TextBox 10"/>
          <p:cNvSpPr txBox="1"/>
          <p:nvPr/>
        </p:nvSpPr>
        <p:spPr>
          <a:xfrm>
            <a:off x="5734050" y="4657726"/>
            <a:ext cx="1076325" cy="50783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350" b="1" dirty="0" err="1">
                <a:solidFill>
                  <a:schemeClr val="bg1"/>
                </a:solidFill>
              </a:rPr>
              <a:t>Interrumpe</a:t>
            </a:r>
            <a:r>
              <a:rPr lang="en-US" sz="1350" b="1" dirty="0">
                <a:solidFill>
                  <a:schemeClr val="bg1"/>
                </a:solidFill>
              </a:rPr>
              <a:t> </a:t>
            </a:r>
            <a:r>
              <a:rPr lang="en-US" sz="1350" b="1" dirty="0" err="1">
                <a:solidFill>
                  <a:schemeClr val="bg1"/>
                </a:solidFill>
              </a:rPr>
              <a:t>prescripción</a:t>
            </a:r>
            <a:endParaRPr lang="en-US" sz="1350" b="1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678686" y="4163593"/>
            <a:ext cx="191945" cy="1731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Oval 12"/>
          <p:cNvSpPr/>
          <p:nvPr/>
        </p:nvSpPr>
        <p:spPr>
          <a:xfrm>
            <a:off x="2887641" y="3258301"/>
            <a:ext cx="484209" cy="4600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Oval 13"/>
          <p:cNvSpPr/>
          <p:nvPr/>
        </p:nvSpPr>
        <p:spPr>
          <a:xfrm>
            <a:off x="4333767" y="2723000"/>
            <a:ext cx="476465" cy="48091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Oval 14"/>
          <p:cNvSpPr/>
          <p:nvPr/>
        </p:nvSpPr>
        <p:spPr>
          <a:xfrm>
            <a:off x="5696679" y="2409036"/>
            <a:ext cx="575534" cy="529919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Oval 15"/>
          <p:cNvSpPr/>
          <p:nvPr/>
        </p:nvSpPr>
        <p:spPr>
          <a:xfrm>
            <a:off x="7158660" y="2159809"/>
            <a:ext cx="612812" cy="563191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7" name="Group 16"/>
          <p:cNvGrpSpPr/>
          <p:nvPr/>
        </p:nvGrpSpPr>
        <p:grpSpPr>
          <a:xfrm>
            <a:off x="1723576" y="3021645"/>
            <a:ext cx="3278501" cy="2302246"/>
            <a:chOff x="-2103027" y="4061808"/>
            <a:chExt cx="4371335" cy="3069661"/>
          </a:xfrm>
        </p:grpSpPr>
        <p:sp>
          <p:nvSpPr>
            <p:cNvPr id="18" name="Rectangle 17"/>
            <p:cNvSpPr/>
            <p:nvPr/>
          </p:nvSpPr>
          <p:spPr>
            <a:xfrm rot="19515793">
              <a:off x="1121437" y="4061808"/>
              <a:ext cx="1146871" cy="1086281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TextBox 18"/>
            <p:cNvSpPr txBox="1"/>
            <p:nvPr/>
          </p:nvSpPr>
          <p:spPr>
            <a:xfrm rot="19515793">
              <a:off x="-2103027" y="6045188"/>
              <a:ext cx="1146871" cy="10862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027" tIns="0" rIns="0" bIns="0" numCol="1" spcCol="1270" anchor="t" anchorCtr="0">
              <a:noAutofit/>
            </a:bodyPr>
            <a:lstStyle/>
            <a:p>
              <a:pPr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>
                  <a:solidFill>
                    <a:srgbClr val="FF0000"/>
                  </a:solidFill>
                </a:rPr>
                <a:t>Genera </a:t>
              </a:r>
              <a:r>
                <a:rPr lang="en-US" sz="900" dirty="0" err="1">
                  <a:solidFill>
                    <a:srgbClr val="FF0000"/>
                  </a:solidFill>
                </a:rPr>
                <a:t>Crédito</a:t>
              </a:r>
              <a:r>
                <a:rPr lang="en-US" sz="900" dirty="0">
                  <a:solidFill>
                    <a:srgbClr val="FF0000"/>
                  </a:solidFill>
                </a:rPr>
                <a:t> fiscal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 rot="20279363">
            <a:off x="2910192" y="3835559"/>
            <a:ext cx="923316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25" dirty="0" err="1">
                <a:solidFill>
                  <a:srgbClr val="FF0000"/>
                </a:solidFill>
              </a:rPr>
              <a:t>Solicita</a:t>
            </a:r>
            <a:r>
              <a:rPr lang="en-US" sz="825" dirty="0">
                <a:solidFill>
                  <a:srgbClr val="FF0000"/>
                </a:solidFill>
              </a:rPr>
              <a:t> </a:t>
            </a:r>
            <a:r>
              <a:rPr lang="en-US" sz="825" dirty="0" err="1">
                <a:solidFill>
                  <a:srgbClr val="FF0000"/>
                </a:solidFill>
              </a:rPr>
              <a:t>devolución</a:t>
            </a:r>
            <a:r>
              <a:rPr lang="en-US" sz="825" dirty="0">
                <a:solidFill>
                  <a:srgbClr val="FF0000"/>
                </a:solidFill>
              </a:rPr>
              <a:t> D 402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4333767" y="3464426"/>
            <a:ext cx="820630" cy="298841"/>
            <a:chOff x="4554389" y="2688076"/>
            <a:chExt cx="1094173" cy="398455"/>
          </a:xfrm>
        </p:grpSpPr>
        <p:sp>
          <p:nvSpPr>
            <p:cNvPr id="22" name="Rectangle 21"/>
            <p:cNvSpPr/>
            <p:nvPr/>
          </p:nvSpPr>
          <p:spPr>
            <a:xfrm rot="20415606">
              <a:off x="4554389" y="2688076"/>
              <a:ext cx="1094173" cy="39845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TextBox 22"/>
            <p:cNvSpPr txBox="1"/>
            <p:nvPr/>
          </p:nvSpPr>
          <p:spPr>
            <a:xfrm rot="20415606">
              <a:off x="4554389" y="2688076"/>
              <a:ext cx="1094173" cy="39845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8999" tIns="0" rIns="0" bIns="0" numCol="1" spcCol="1270" anchor="t" anchorCtr="0">
              <a:noAutofit/>
            </a:bodyPr>
            <a:lstStyle/>
            <a:p>
              <a:pPr algn="ctr"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88" dirty="0" err="1"/>
                <a:t>Resolución</a:t>
              </a:r>
              <a:r>
                <a:rPr lang="en-US" sz="788" dirty="0"/>
                <a:t> que </a:t>
              </a:r>
              <a:r>
                <a:rPr lang="en-US" sz="788" dirty="0" err="1"/>
                <a:t>atiende</a:t>
              </a:r>
              <a:r>
                <a:rPr lang="en-US" sz="788" dirty="0"/>
                <a:t> </a:t>
              </a:r>
              <a:r>
                <a:rPr lang="en-US" sz="788" dirty="0" err="1"/>
                <a:t>petición</a:t>
              </a:r>
              <a:endParaRPr lang="en-US" sz="788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428273" y="3260226"/>
            <a:ext cx="1277892" cy="534714"/>
            <a:chOff x="6107349" y="2290323"/>
            <a:chExt cx="1703856" cy="712952"/>
          </a:xfrm>
        </p:grpSpPr>
        <p:sp>
          <p:nvSpPr>
            <p:cNvPr id="25" name="Rectangle 24"/>
            <p:cNvSpPr/>
            <p:nvPr/>
          </p:nvSpPr>
          <p:spPr>
            <a:xfrm rot="21076457">
              <a:off x="6107349" y="2290323"/>
              <a:ext cx="1703856" cy="71295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TextBox 25"/>
            <p:cNvSpPr txBox="1"/>
            <p:nvPr/>
          </p:nvSpPr>
          <p:spPr>
            <a:xfrm rot="21076457">
              <a:off x="6107349" y="2290323"/>
              <a:ext cx="1703856" cy="7129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8665" tIns="0" rIns="0" bIns="0" numCol="1" spcCol="1270" anchor="t" anchorCtr="0">
              <a:noAutofit/>
            </a:bodyPr>
            <a:lstStyle/>
            <a:p>
              <a:pPr algn="ctr" defTabSz="3333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50" dirty="0" err="1">
                  <a:solidFill>
                    <a:srgbClr val="FF0000"/>
                  </a:solidFill>
                </a:rPr>
                <a:t>Apela</a:t>
              </a:r>
              <a:r>
                <a:rPr lang="en-US" sz="750" dirty="0">
                  <a:solidFill>
                    <a:srgbClr val="FF0000"/>
                  </a:solidFill>
                </a:rPr>
                <a:t> ante el TFA  </a:t>
              </a:r>
              <a:r>
                <a:rPr lang="en-US" sz="750" dirty="0" err="1">
                  <a:solidFill>
                    <a:srgbClr val="FF0000"/>
                  </a:solidFill>
                </a:rPr>
                <a:t>si</a:t>
              </a:r>
              <a:r>
                <a:rPr lang="en-US" sz="750" dirty="0">
                  <a:solidFill>
                    <a:srgbClr val="FF0000"/>
                  </a:solidFill>
                </a:rPr>
                <a:t> </a:t>
              </a:r>
              <a:r>
                <a:rPr lang="en-US" sz="750" dirty="0" err="1">
                  <a:solidFill>
                    <a:srgbClr val="FF0000"/>
                  </a:solidFill>
                </a:rPr>
                <a:t>deniega</a:t>
              </a:r>
              <a:r>
                <a:rPr lang="en-US" sz="750" dirty="0">
                  <a:solidFill>
                    <a:srgbClr val="FF0000"/>
                  </a:solidFill>
                </a:rPr>
                <a:t> total o </a:t>
              </a:r>
              <a:r>
                <a:rPr lang="en-US" sz="750" dirty="0" err="1">
                  <a:solidFill>
                    <a:srgbClr val="FF0000"/>
                  </a:solidFill>
                </a:rPr>
                <a:t>parcial</a:t>
              </a:r>
              <a:r>
                <a:rPr lang="en-US" sz="750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881746" y="2647536"/>
            <a:ext cx="888488" cy="1615188"/>
            <a:chOff x="8341259" y="1507388"/>
            <a:chExt cx="1184650" cy="2153584"/>
          </a:xfrm>
        </p:grpSpPr>
        <p:sp>
          <p:nvSpPr>
            <p:cNvPr id="28" name="Rectangle 27"/>
            <p:cNvSpPr/>
            <p:nvPr/>
          </p:nvSpPr>
          <p:spPr>
            <a:xfrm rot="21385496">
              <a:off x="8341259" y="1507388"/>
              <a:ext cx="1184650" cy="2153584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TextBox 28"/>
            <p:cNvSpPr txBox="1"/>
            <p:nvPr/>
          </p:nvSpPr>
          <p:spPr>
            <a:xfrm rot="21385496">
              <a:off x="8341259" y="1507388"/>
              <a:ext cx="1184650" cy="21535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4942" tIns="0" rIns="0" bIns="0" numCol="1" spcCol="1270" anchor="t" anchorCtr="0">
              <a:noAutofit/>
            </a:bodyPr>
            <a:lstStyle/>
            <a:p>
              <a:pPr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788" dirty="0"/>
            </a:p>
            <a:p>
              <a:pPr defTabSz="35004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788" dirty="0" err="1"/>
                <a:t>Fallo</a:t>
              </a:r>
              <a:r>
                <a:rPr lang="en-US" sz="788" dirty="0"/>
                <a:t> del TFA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 rot="205878">
            <a:off x="3290746" y="4748594"/>
            <a:ext cx="161193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Obligado</a:t>
            </a:r>
            <a:r>
              <a:rPr lang="en-US" sz="900" dirty="0"/>
              <a:t> </a:t>
            </a:r>
            <a:r>
              <a:rPr lang="en-US" sz="900" dirty="0" err="1"/>
              <a:t>tributario</a:t>
            </a:r>
            <a:endParaRPr lang="en-US" sz="900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 flipV="1">
            <a:off x="2541195" y="4906532"/>
            <a:ext cx="2592780" cy="16808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4837584" y="3739183"/>
            <a:ext cx="743098" cy="70696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136106" y="3561440"/>
            <a:ext cx="0" cy="77527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739330" y="3334621"/>
            <a:ext cx="586661" cy="1103936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 rot="19140388">
            <a:off x="891871" y="3688395"/>
            <a:ext cx="125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Cualquier</a:t>
            </a:r>
            <a:r>
              <a:rPr lang="en-US" sz="900" dirty="0"/>
              <a:t> </a:t>
            </a:r>
            <a:r>
              <a:rPr lang="en-US" sz="900" dirty="0" err="1"/>
              <a:t>momento</a:t>
            </a:r>
            <a:r>
              <a:rPr lang="en-US" sz="900" dirty="0"/>
              <a:t> antes de 4 </a:t>
            </a:r>
            <a:r>
              <a:rPr lang="en-US" sz="900" dirty="0" err="1"/>
              <a:t>años</a:t>
            </a:r>
            <a:endParaRPr lang="en-US" sz="900" dirty="0"/>
          </a:p>
        </p:txBody>
      </p:sp>
      <p:sp>
        <p:nvSpPr>
          <p:cNvPr id="42" name="Arc 41"/>
          <p:cNvSpPr/>
          <p:nvPr/>
        </p:nvSpPr>
        <p:spPr>
          <a:xfrm rot="15780681">
            <a:off x="1722089" y="2477834"/>
            <a:ext cx="1338669" cy="2554185"/>
          </a:xfrm>
          <a:prstGeom prst="arc">
            <a:avLst>
              <a:gd name="adj1" fmla="val 16248620"/>
              <a:gd name="adj2" fmla="val 211011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3" name="TextBox 42"/>
          <p:cNvSpPr txBox="1"/>
          <p:nvPr/>
        </p:nvSpPr>
        <p:spPr>
          <a:xfrm rot="20195469">
            <a:off x="3187683" y="2545498"/>
            <a:ext cx="86143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" dirty="0"/>
              <a:t>Dos </a:t>
            </a:r>
            <a:r>
              <a:rPr lang="en-US" sz="750" dirty="0" err="1"/>
              <a:t>meses</a:t>
            </a:r>
            <a:endParaRPr lang="en-US" sz="750" dirty="0"/>
          </a:p>
        </p:txBody>
      </p:sp>
      <p:sp>
        <p:nvSpPr>
          <p:cNvPr id="44" name="Arc 43"/>
          <p:cNvSpPr/>
          <p:nvPr/>
        </p:nvSpPr>
        <p:spPr>
          <a:xfrm rot="15258208">
            <a:off x="2566018" y="2645996"/>
            <a:ext cx="2548593" cy="1684661"/>
          </a:xfrm>
          <a:prstGeom prst="arc">
            <a:avLst>
              <a:gd name="adj1" fmla="val 18760976"/>
              <a:gd name="adj2" fmla="val 20848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5" name="TextBox 44"/>
          <p:cNvSpPr txBox="1"/>
          <p:nvPr/>
        </p:nvSpPr>
        <p:spPr>
          <a:xfrm rot="19829136">
            <a:off x="2398799" y="2084602"/>
            <a:ext cx="14318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Suspención</a:t>
            </a:r>
            <a:r>
              <a:rPr lang="en-US" sz="900" dirty="0"/>
              <a:t> 30 </a:t>
            </a:r>
            <a:r>
              <a:rPr lang="en-US" sz="900" dirty="0" err="1"/>
              <a:t>días</a:t>
            </a:r>
            <a:r>
              <a:rPr lang="en-US" sz="900" dirty="0"/>
              <a:t> </a:t>
            </a:r>
            <a:r>
              <a:rPr lang="en-US" sz="900" dirty="0" err="1"/>
              <a:t>hábiles</a:t>
            </a:r>
            <a:endParaRPr lang="en-US" sz="900" dirty="0"/>
          </a:p>
        </p:txBody>
      </p:sp>
      <p:sp>
        <p:nvSpPr>
          <p:cNvPr id="46" name="Left Brace 45"/>
          <p:cNvSpPr/>
          <p:nvPr/>
        </p:nvSpPr>
        <p:spPr>
          <a:xfrm rot="3584164">
            <a:off x="2593288" y="885805"/>
            <a:ext cx="612872" cy="208684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7" name="TextBox 46"/>
          <p:cNvSpPr txBox="1"/>
          <p:nvPr/>
        </p:nvSpPr>
        <p:spPr>
          <a:xfrm rot="20303081">
            <a:off x="5020655" y="1977153"/>
            <a:ext cx="66602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30 </a:t>
            </a:r>
            <a:r>
              <a:rPr lang="en-US" sz="900" dirty="0" err="1"/>
              <a:t>días</a:t>
            </a:r>
            <a:endParaRPr lang="en-US" sz="900" dirty="0"/>
          </a:p>
        </p:txBody>
      </p:sp>
      <p:sp>
        <p:nvSpPr>
          <p:cNvPr id="48" name="Arc 47"/>
          <p:cNvSpPr/>
          <p:nvPr/>
        </p:nvSpPr>
        <p:spPr>
          <a:xfrm rot="17898410">
            <a:off x="4135433" y="1930452"/>
            <a:ext cx="2242121" cy="2009449"/>
          </a:xfrm>
          <a:prstGeom prst="arc">
            <a:avLst>
              <a:gd name="adj1" fmla="val 1626198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9" name="TextBox 48"/>
          <p:cNvSpPr txBox="1"/>
          <p:nvPr/>
        </p:nvSpPr>
        <p:spPr>
          <a:xfrm rot="20995948">
            <a:off x="6415169" y="1762352"/>
            <a:ext cx="5816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6 </a:t>
            </a:r>
            <a:r>
              <a:rPr lang="en-US" sz="900" dirty="0" err="1"/>
              <a:t>meses</a:t>
            </a:r>
            <a:endParaRPr lang="en-US" sz="900" dirty="0"/>
          </a:p>
        </p:txBody>
      </p:sp>
      <p:sp>
        <p:nvSpPr>
          <p:cNvPr id="50" name="Arc 49"/>
          <p:cNvSpPr/>
          <p:nvPr/>
        </p:nvSpPr>
        <p:spPr>
          <a:xfrm rot="18549748">
            <a:off x="5925930" y="1530139"/>
            <a:ext cx="1606981" cy="1704316"/>
          </a:xfrm>
          <a:prstGeom prst="arc">
            <a:avLst>
              <a:gd name="adj1" fmla="val 16200000"/>
              <a:gd name="adj2" fmla="val 2124075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596921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3528392"/>
          </a:xfrm>
        </p:spPr>
        <p:txBody>
          <a:bodyPr/>
          <a:lstStyle/>
          <a:p>
            <a:r>
              <a:rPr lang="es-CR" dirty="0"/>
              <a:t>ÉXITOS</a:t>
            </a:r>
            <a:endParaRPr lang="es-ES" dirty="0"/>
          </a:p>
        </p:txBody>
      </p:sp>
      <p:pic>
        <p:nvPicPr>
          <p:cNvPr id="4" name="3 Marcador de contenido" descr="http://www.uci.ac.cr/envios/2012/FIRMAS/bernardogonzalez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236296" y="5805264"/>
            <a:ext cx="1713281" cy="815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300192" y="5805264"/>
            <a:ext cx="901700" cy="81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516216" y="5661248"/>
            <a:ext cx="901700" cy="812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404100" y="5733256"/>
            <a:ext cx="1560388" cy="6731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195736" y="493985"/>
            <a:ext cx="5006156" cy="72494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Deuda tributaria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Art.2 RPT</a:t>
            </a:r>
            <a:endParaRPr kumimoji="0" lang="es-E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95087016"/>
              </p:ext>
            </p:extLst>
          </p:nvPr>
        </p:nvGraphicFramePr>
        <p:xfrm>
          <a:off x="2699792" y="163325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914875238"/>
              </p:ext>
            </p:extLst>
          </p:nvPr>
        </p:nvGraphicFramePr>
        <p:xfrm>
          <a:off x="395536" y="1583680"/>
          <a:ext cx="230425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0" name="Elbow Connector 9"/>
          <p:cNvCxnSpPr/>
          <p:nvPr/>
        </p:nvCxnSpPr>
        <p:spPr>
          <a:xfrm>
            <a:off x="1547664" y="2924944"/>
            <a:ext cx="1008112" cy="740308"/>
          </a:xfrm>
          <a:prstGeom prst="bentConnector3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flipV="1">
            <a:off x="1547664" y="3789040"/>
            <a:ext cx="1008112" cy="648072"/>
          </a:xfrm>
          <a:prstGeom prst="bentConnector3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547664" y="29249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547664" y="2852936"/>
            <a:ext cx="0" cy="7200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547664" y="4437112"/>
            <a:ext cx="0" cy="60666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790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R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br>
              <a:rPr lang="es-ES" dirty="0"/>
            </a:br>
            <a:endParaRPr lang="es-ES" dirty="0"/>
          </a:p>
        </p:txBody>
      </p:sp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516216" y="5661248"/>
            <a:ext cx="901700" cy="812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404100" y="5733256"/>
            <a:ext cx="1560388" cy="6731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1027"/>
          <p:cNvSpPr txBox="1">
            <a:spLocks noChangeArrowheads="1"/>
          </p:cNvSpPr>
          <p:nvPr/>
        </p:nvSpPr>
        <p:spPr>
          <a:xfrm>
            <a:off x="971600" y="1340768"/>
            <a:ext cx="7344816" cy="48061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/>
            <a:endParaRPr lang="es-ES" sz="28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800" dirty="0"/>
              <a:t>Por conectividad: pago en línea en plataformas virtuales</a:t>
            </a:r>
          </a:p>
          <a:p>
            <a:pPr algn="just"/>
            <a:endParaRPr lang="es-ES" sz="28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800" dirty="0"/>
              <a:t>Mas de  4.000 puntos de cobro de BN servicios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s-ES" sz="28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R" sz="2800" dirty="0"/>
              <a:t>Presencial en las cajas de los bancos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s-CR" sz="28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CR" sz="2800" dirty="0"/>
              <a:t>En plazo de ley o fuera de éste</a:t>
            </a:r>
          </a:p>
          <a:p>
            <a:pPr marL="457200" indent="-457200" algn="just">
              <a:buAutoNum type="arabicPeriod"/>
            </a:pPr>
            <a:endParaRPr lang="es-ES" sz="2800" dirty="0"/>
          </a:p>
          <a:p>
            <a:pPr algn="just"/>
            <a:endParaRPr lang="es-ES" sz="28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39552" y="559537"/>
            <a:ext cx="8208912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R" sz="3200" b="1" dirty="0"/>
              <a:t>Función de Recaudación: Cómo y dónde pagar?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177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7795096" y="6297290"/>
            <a:ext cx="469652" cy="52476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8279904" y="6297290"/>
            <a:ext cx="864096" cy="35351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899592" y="188640"/>
            <a:ext cx="7632848" cy="64807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Plazos para efectuar el pago de impuestos e intereses y Sanciones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Art.10 RPT</a:t>
            </a:r>
            <a:endParaRPr kumimoji="0" lang="es-E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647000624"/>
              </p:ext>
            </p:extLst>
          </p:nvPr>
        </p:nvGraphicFramePr>
        <p:xfrm>
          <a:off x="611560" y="1196752"/>
          <a:ext cx="792088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611560" y="4979843"/>
            <a:ext cx="1978286" cy="1107438"/>
            <a:chOff x="0" y="2011568"/>
            <a:chExt cx="1978286" cy="1107438"/>
          </a:xfrm>
        </p:grpSpPr>
        <p:sp>
          <p:nvSpPr>
            <p:cNvPr id="9" name="Rectangle 8"/>
            <p:cNvSpPr/>
            <p:nvPr/>
          </p:nvSpPr>
          <p:spPr>
            <a:xfrm>
              <a:off x="0" y="2448273"/>
              <a:ext cx="1978286" cy="67073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0" y="2011568"/>
              <a:ext cx="1978286" cy="6707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50800" rIns="142240" bIns="508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err="1"/>
                <a:t>Sanciones</a:t>
              </a:r>
              <a:r>
                <a:rPr lang="en-US" sz="2000" b="1" kern="1200" dirty="0"/>
                <a:t> </a:t>
              </a:r>
              <a:r>
                <a:rPr lang="en-US" sz="2000" b="1" kern="1200" dirty="0" err="1"/>
                <a:t>Administrativas</a:t>
              </a:r>
              <a:endParaRPr lang="en-US" sz="2000" b="1" kern="1200" dirty="0"/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b="1" dirty="0"/>
                <a:t>Art. 76 CNPT</a:t>
              </a:r>
              <a:endParaRPr lang="en-US" sz="12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36814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8949"/>
            <a:ext cx="8229600" cy="5760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" sz="36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Compensación </a:t>
            </a:r>
            <a:r>
              <a:rPr lang="es-ES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Casos en que procede </a:t>
            </a:r>
            <a:r>
              <a:rPr lang="es-ES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Art. 45, 46  y 81CNPT</a:t>
            </a:r>
            <a:endParaRPr lang="es-E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279301"/>
            <a:ext cx="8229600" cy="4525963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es-ES" sz="2800" dirty="0"/>
              <a:t>Con créditos en IVA y el Impuesto Selectivo de consumo se </a:t>
            </a:r>
            <a:r>
              <a:rPr lang="es-ES" sz="2800" dirty="0">
                <a:solidFill>
                  <a:srgbClr val="FF0000"/>
                </a:solidFill>
              </a:rPr>
              <a:t>pueden compensar </a:t>
            </a:r>
            <a:r>
              <a:rPr lang="es-ES" sz="2800" dirty="0"/>
              <a:t>deudas por </a:t>
            </a:r>
            <a:r>
              <a:rPr lang="es-ES" sz="2800" dirty="0">
                <a:solidFill>
                  <a:srgbClr val="FF0000"/>
                </a:solidFill>
              </a:rPr>
              <a:t>tributos que se generen en trámites aduaneros</a:t>
            </a:r>
            <a:r>
              <a:rPr lang="es-ES" sz="2800" dirty="0"/>
              <a:t>.</a:t>
            </a:r>
          </a:p>
          <a:p>
            <a:pPr marL="0" indent="0" algn="just" eaLnBrk="1" hangingPunct="1">
              <a:buNone/>
              <a:defRPr/>
            </a:pPr>
            <a:endParaRPr lang="es-ES" sz="1100" dirty="0"/>
          </a:p>
          <a:p>
            <a:pPr algn="just" eaLnBrk="1" hangingPunct="1">
              <a:defRPr/>
            </a:pPr>
            <a:r>
              <a:rPr lang="es-ES" sz="2800" dirty="0"/>
              <a:t>Créditos por tributos, se puede compensar con los recargos y las multas firmes establecidos en el CNPT.</a:t>
            </a:r>
          </a:p>
          <a:p>
            <a:pPr algn="just" eaLnBrk="1" hangingPunct="1">
              <a:defRPr/>
            </a:pPr>
            <a:endParaRPr lang="es-ES" sz="2800" dirty="0"/>
          </a:p>
          <a:p>
            <a:pPr algn="just" eaLnBrk="1" hangingPunct="1">
              <a:defRPr/>
            </a:pPr>
            <a:r>
              <a:rPr lang="es-ES" sz="2800" dirty="0"/>
              <a:t>Si el crédito es insuficiente, se aplicará la sanción por inexactitud.</a:t>
            </a:r>
          </a:p>
          <a:p>
            <a:pPr algn="just" eaLnBrk="1" hangingPunct="1">
              <a:defRPr/>
            </a:pPr>
            <a:endParaRPr lang="es-ES" sz="2800" dirty="0"/>
          </a:p>
        </p:txBody>
      </p:sp>
      <p:pic>
        <p:nvPicPr>
          <p:cNvPr id="4" name="3 Marcador de contenido" descr="http://www.uci.ac.cr/envios/2012/FIRMAS/bernardogonzalez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236296" y="5805264"/>
            <a:ext cx="1713281" cy="815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300192" y="5805264"/>
            <a:ext cx="901700" cy="81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89248" y="188640"/>
            <a:ext cx="7139136" cy="12241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s-ES" sz="4000" b="1" i="1" dirty="0">
                <a:latin typeface="+mn-lt"/>
                <a:ea typeface="+mn-ea"/>
                <a:cs typeface="+mn-cs"/>
              </a:rPr>
              <a:t>Aplazamientos y fraccionamientos</a:t>
            </a:r>
            <a:r>
              <a:rPr lang="es-ES" sz="4000" b="1" dirty="0">
                <a:latin typeface="+mn-lt"/>
                <a:ea typeface="+mn-ea"/>
                <a:cs typeface="+mn-cs"/>
              </a:rPr>
              <a:t> </a:t>
            </a:r>
            <a:br>
              <a:rPr lang="es-ES" sz="4000" b="1" dirty="0">
                <a:latin typeface="+mn-lt"/>
                <a:ea typeface="+mn-ea"/>
                <a:cs typeface="+mn-cs"/>
              </a:rPr>
            </a:br>
            <a:r>
              <a:rPr lang="es-ES" sz="2000" b="1" dirty="0">
                <a:latin typeface="+mn-lt"/>
                <a:ea typeface="+mn-ea"/>
                <a:cs typeface="+mn-cs"/>
              </a:rPr>
              <a:t>Art. 38 CNPT</a:t>
            </a:r>
            <a:br>
              <a:rPr lang="es-ES" b="1" dirty="0">
                <a:latin typeface="+mn-lt"/>
                <a:ea typeface="+mn-ea"/>
                <a:cs typeface="+mn-cs"/>
              </a:rPr>
            </a:br>
            <a:r>
              <a:rPr lang="pt-BR" sz="2000" u="sng" dirty="0">
                <a:hlinkClick r:id="rId2"/>
              </a:rPr>
              <a:t>Directriz DR-DI-01-2016 Trámite de solicitudes de facilidades de pago</a:t>
            </a:r>
            <a:r>
              <a:rPr lang="es-ES" sz="2000" b="1" dirty="0"/>
              <a:t> </a:t>
            </a:r>
            <a:endParaRPr lang="es-ES" sz="2000" dirty="0"/>
          </a:p>
        </p:txBody>
      </p:sp>
      <p:pic>
        <p:nvPicPr>
          <p:cNvPr id="4" name="3 Marcador de contenido" descr="http://www.uci.ac.cr/envios/2012/FIRMAS/bernardogonzalez.jp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236296" y="5805264"/>
            <a:ext cx="1713281" cy="815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300192" y="5805264"/>
            <a:ext cx="901700" cy="8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57200" y="1718940"/>
            <a:ext cx="8075240" cy="50224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La Administración Tributaria puede </a:t>
            </a: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aplazar o fraccionar</a:t>
            </a: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 pago de las deudas tributarias, incluso por impuestos trasladables que no hayan sido cobrados al consumidor final, y siempre que la situación económico-financiera del deudor, debidamente comprobada ante aquella, le impida, de </a:t>
            </a: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manera transitoria </a:t>
            </a: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hacer frente al pago en tiempo.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76864" cy="12821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br>
              <a:rPr lang="es-ES" sz="4000" b="1" i="1" dirty="0">
                <a:latin typeface="+mn-lt"/>
                <a:ea typeface="+mn-ea"/>
                <a:cs typeface="+mn-cs"/>
              </a:rPr>
            </a:br>
            <a:r>
              <a:rPr lang="es-ES" sz="4000" b="1" dirty="0"/>
              <a:t>Deudas tributarias no susceptibles de facilidad de pago y condicionadas </a:t>
            </a:r>
            <a:br>
              <a:rPr lang="es-ES" sz="4000" b="1" dirty="0">
                <a:latin typeface="+mn-lt"/>
                <a:ea typeface="+mn-ea"/>
                <a:cs typeface="+mn-cs"/>
              </a:rPr>
            </a:br>
            <a:r>
              <a:rPr lang="es-ES" sz="2000" b="1" dirty="0">
                <a:latin typeface="+mn-lt"/>
                <a:ea typeface="+mn-ea"/>
                <a:cs typeface="+mn-cs"/>
              </a:rPr>
              <a:t>Art. </a:t>
            </a:r>
            <a:r>
              <a:rPr lang="es-ES" sz="2000" b="1" dirty="0"/>
              <a:t>188 RPT</a:t>
            </a:r>
            <a:br>
              <a:rPr lang="es-ES" b="1" dirty="0">
                <a:latin typeface="+mn-lt"/>
                <a:ea typeface="+mn-ea"/>
                <a:cs typeface="+mn-cs"/>
              </a:rPr>
            </a:br>
            <a:r>
              <a:rPr lang="es-ES" b="1" dirty="0">
                <a:latin typeface="+mn-lt"/>
                <a:ea typeface="+mn-ea"/>
                <a:cs typeface="+mn-cs"/>
              </a:rPr>
              <a:t> </a:t>
            </a:r>
            <a:endParaRPr lang="es-ES" dirty="0"/>
          </a:p>
        </p:txBody>
      </p:sp>
      <p:pic>
        <p:nvPicPr>
          <p:cNvPr id="4" name="3 Marcador de contenido" descr="http://www.uci.ac.cr/envios/2012/FIRMAS/bernardogonzalez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236296" y="5805264"/>
            <a:ext cx="1713281" cy="815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300192" y="5805264"/>
            <a:ext cx="901700" cy="8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57200" y="1772816"/>
            <a:ext cx="8075240" cy="4353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/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lang="es-ES" sz="2400" b="1" dirty="0"/>
              <a:t>1) No son susceptibles de facilidades de pago:</a:t>
            </a:r>
          </a:p>
          <a:p>
            <a:pPr algn="just"/>
            <a:r>
              <a:rPr lang="es-ES" sz="2400" dirty="0"/>
              <a:t>a) Las deudas tributarias por concepto de </a:t>
            </a:r>
            <a:r>
              <a:rPr lang="es-ES" sz="2400" dirty="0">
                <a:solidFill>
                  <a:srgbClr val="FF0000"/>
                </a:solidFill>
              </a:rPr>
              <a:t>especies fiscales o timbres, aranceles, contribuciones, tasas y cánones </a:t>
            </a:r>
            <a:r>
              <a:rPr lang="es-ES" sz="2400" dirty="0"/>
              <a:t>que sean requisito para la validez de un acto jurídico, el otorgamiento de una concesión, o el disfrute de un servicio público.</a:t>
            </a:r>
          </a:p>
          <a:p>
            <a:pPr algn="just"/>
            <a:r>
              <a:rPr lang="es-ES" sz="2400" dirty="0"/>
              <a:t>b) Las deudas tributarias </a:t>
            </a:r>
            <a:r>
              <a:rPr lang="es-ES" sz="2400" dirty="0">
                <a:solidFill>
                  <a:srgbClr val="FF0000"/>
                </a:solidFill>
              </a:rPr>
              <a:t>menores a un salario base</a:t>
            </a:r>
            <a:r>
              <a:rPr lang="es-ES" sz="2400" dirty="0"/>
              <a:t>.</a:t>
            </a:r>
          </a:p>
          <a:p>
            <a:pPr algn="just"/>
            <a:r>
              <a:rPr lang="es-ES" sz="2400" dirty="0"/>
              <a:t>c) Las deudas que hayan sido </a:t>
            </a:r>
            <a:r>
              <a:rPr lang="es-ES" sz="2400" dirty="0">
                <a:solidFill>
                  <a:srgbClr val="FF0000"/>
                </a:solidFill>
              </a:rPr>
              <a:t>trasladadas a la Oficina de Cobro Judicial</a:t>
            </a:r>
            <a:r>
              <a:rPr lang="es-ES" sz="2400" dirty="0"/>
              <a:t>.</a:t>
            </a:r>
          </a:p>
          <a:p>
            <a:pPr algn="just"/>
            <a:r>
              <a:rPr lang="es-ES" sz="2400" dirty="0"/>
              <a:t>d) Las deudas tributarias que </a:t>
            </a:r>
            <a:r>
              <a:rPr lang="es-ES" sz="2400" dirty="0">
                <a:solidFill>
                  <a:srgbClr val="FF0000"/>
                </a:solidFill>
              </a:rPr>
              <a:t>hayan sido objeto de denuncia penal</a:t>
            </a:r>
            <a:r>
              <a:rPr lang="es-ES" sz="2400" dirty="0"/>
              <a:t> conforme a los supuestos del delito tributario establecidos en el artículo 92 del Código.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76864" cy="12821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br>
              <a:rPr lang="es-ES" sz="4000" b="1" i="1" dirty="0">
                <a:latin typeface="+mn-lt"/>
                <a:ea typeface="+mn-ea"/>
                <a:cs typeface="+mn-cs"/>
              </a:rPr>
            </a:br>
            <a:r>
              <a:rPr lang="es-ES" sz="4000" b="1" dirty="0"/>
              <a:t>Deudas tributarias no susceptibles de facilidad de pago y condicionadas </a:t>
            </a:r>
            <a:br>
              <a:rPr lang="es-ES" sz="4000" b="1" dirty="0">
                <a:latin typeface="+mn-lt"/>
                <a:ea typeface="+mn-ea"/>
                <a:cs typeface="+mn-cs"/>
              </a:rPr>
            </a:br>
            <a:r>
              <a:rPr lang="es-ES" sz="2000" b="1" dirty="0">
                <a:latin typeface="+mn-lt"/>
                <a:ea typeface="+mn-ea"/>
                <a:cs typeface="+mn-cs"/>
              </a:rPr>
              <a:t>Art. </a:t>
            </a:r>
            <a:r>
              <a:rPr lang="es-ES" sz="2000" b="1" dirty="0"/>
              <a:t>188 RPT</a:t>
            </a:r>
            <a:br>
              <a:rPr lang="es-ES" b="1" dirty="0">
                <a:latin typeface="+mn-lt"/>
                <a:ea typeface="+mn-ea"/>
                <a:cs typeface="+mn-cs"/>
              </a:rPr>
            </a:br>
            <a:r>
              <a:rPr lang="es-ES" b="1" dirty="0">
                <a:latin typeface="+mn-lt"/>
                <a:ea typeface="+mn-ea"/>
                <a:cs typeface="+mn-cs"/>
              </a:rPr>
              <a:t> </a:t>
            </a:r>
            <a:endParaRPr lang="es-ES" dirty="0"/>
          </a:p>
        </p:txBody>
      </p:sp>
      <p:pic>
        <p:nvPicPr>
          <p:cNvPr id="4" name="3 Marcador de contenido" descr="http://www.uci.ac.cr/envios/2012/FIRMAS/bernardogonzalez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1" b="22891"/>
          <a:stretch>
            <a:fillRect/>
          </a:stretch>
        </p:blipFill>
        <p:spPr bwMode="auto">
          <a:xfrm>
            <a:off x="7236296" y="5805264"/>
            <a:ext cx="1713281" cy="81525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://www.uci.ac.cr/envios/2012/FIRMAS/bernardogonzalez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5"/>
          <a:stretch>
            <a:fillRect/>
          </a:stretch>
        </p:blipFill>
        <p:spPr bwMode="auto">
          <a:xfrm>
            <a:off x="6300192" y="5805264"/>
            <a:ext cx="901700" cy="812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57200" y="1772816"/>
            <a:ext cx="8075240" cy="4353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457200" indent="-457200" algn="just">
              <a:buAutoNum type="arabicParenR"/>
            </a:pPr>
            <a:r>
              <a:rPr lang="es-ES" sz="2000" b="1" dirty="0"/>
              <a:t>No son susceptibles de facilidades de pago</a:t>
            </a:r>
          </a:p>
          <a:p>
            <a:pPr algn="just"/>
            <a:endParaRPr lang="es-ES" sz="2000" b="1" dirty="0"/>
          </a:p>
          <a:p>
            <a:pPr algn="just"/>
            <a:r>
              <a:rPr lang="es-ES" sz="2000" b="1" dirty="0"/>
              <a:t> </a:t>
            </a:r>
          </a:p>
          <a:p>
            <a:pPr algn="just"/>
            <a:r>
              <a:rPr lang="es-ES" sz="2000"/>
              <a:t>e) Las </a:t>
            </a:r>
            <a:r>
              <a:rPr lang="es-ES" sz="2000" dirty="0"/>
              <a:t>deudas correspondientes a impuestos trasladables o a retenciones o percepciones</a:t>
            </a:r>
            <a:r>
              <a:rPr lang="es-ES" sz="2000" b="1" dirty="0"/>
              <a:t>, </a:t>
            </a:r>
            <a:r>
              <a:rPr lang="es-ES" sz="2000" dirty="0">
                <a:solidFill>
                  <a:srgbClr val="FF0000"/>
                </a:solidFill>
              </a:rPr>
              <a:t>que hayan sido cobrados, retenidos o percibidos.</a:t>
            </a:r>
          </a:p>
          <a:p>
            <a:pPr algn="just"/>
            <a:endParaRPr lang="es-ES" sz="2000" dirty="0">
              <a:solidFill>
                <a:srgbClr val="FF0000"/>
              </a:solidFill>
            </a:endParaRPr>
          </a:p>
          <a:p>
            <a:pPr algn="just"/>
            <a:r>
              <a:rPr lang="es-ES" sz="2000" dirty="0">
                <a:solidFill>
                  <a:srgbClr val="FF0000"/>
                </a:solidFill>
              </a:rPr>
              <a:t> </a:t>
            </a:r>
            <a:r>
              <a:rPr lang="es-ES" sz="2000" dirty="0"/>
              <a:t>Si no fueron cobradas, retenidas o percibidas, no habrá restricción para el otorgamiento del  fraccionamiento, siempre y cuando cumpla con los requisitos establecidos en el presente Reglamento.</a:t>
            </a:r>
          </a:p>
          <a:p>
            <a:pPr algn="just"/>
            <a:endParaRPr lang="es-ES" sz="2000" dirty="0"/>
          </a:p>
          <a:p>
            <a:pPr algn="just"/>
            <a:r>
              <a:rPr lang="es-ES" sz="2000" dirty="0"/>
              <a:t>Las condiciones enumeradas en los incisos precedentes no aplican a la concesión de aplazamientos de pago.</a:t>
            </a:r>
          </a:p>
          <a:p>
            <a:pPr algn="just"/>
            <a:r>
              <a:rPr lang="es-ES" sz="2000" dirty="0"/>
              <a:t> 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incipal Verde">
  <a:themeElements>
    <a:clrScheme name="UCI">
      <a:dk1>
        <a:srgbClr val="000000"/>
      </a:dk1>
      <a:lt1>
        <a:srgbClr val="FFFFFF"/>
      </a:lt1>
      <a:dk2>
        <a:srgbClr val="515354"/>
      </a:dk2>
      <a:lt2>
        <a:srgbClr val="E7E6E6"/>
      </a:lt2>
      <a:accent1>
        <a:srgbClr val="6BAE45"/>
      </a:accent1>
      <a:accent2>
        <a:srgbClr val="4179BB"/>
      </a:accent2>
      <a:accent3>
        <a:srgbClr val="A1A0A0"/>
      </a:accent3>
      <a:accent4>
        <a:srgbClr val="EE9120"/>
      </a:accent4>
      <a:accent5>
        <a:srgbClr val="9C247B"/>
      </a:accent5>
      <a:accent6>
        <a:srgbClr val="CE2041"/>
      </a:accent6>
      <a:hlink>
        <a:srgbClr val="305B8F"/>
      </a:hlink>
      <a:folHlink>
        <a:srgbClr val="80072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versidad para la Cooperación Internacional" id="{CF74F77C-62B1-A245-808C-BBABED72D156}" vid="{131FF56C-BAF6-C942-A89A-7E300801CF1D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1670</Words>
  <Application>Microsoft Office PowerPoint</Application>
  <PresentationFormat>Presentación en pantalla (4:3)</PresentationFormat>
  <Paragraphs>265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27</vt:i4>
      </vt:variant>
    </vt:vector>
  </HeadingPairs>
  <TitlesOfParts>
    <vt:vector size="37" baseType="lpstr">
      <vt:lpstr>Arial</vt:lpstr>
      <vt:lpstr>Barlow</vt:lpstr>
      <vt:lpstr>Barlow Medium</vt:lpstr>
      <vt:lpstr>Barlow SemiBold</vt:lpstr>
      <vt:lpstr>Calibri</vt:lpstr>
      <vt:lpstr>Garamond</vt:lpstr>
      <vt:lpstr>Times New Roman</vt:lpstr>
      <vt:lpstr>Wingdings</vt:lpstr>
      <vt:lpstr>Tema de Office</vt:lpstr>
      <vt:lpstr>Principal Verde</vt:lpstr>
      <vt:lpstr>Maestría en Asesoría Fiscal</vt:lpstr>
      <vt:lpstr>     </vt:lpstr>
      <vt:lpstr>Presentación de PowerPoint</vt:lpstr>
      <vt:lpstr>     </vt:lpstr>
      <vt:lpstr>Presentación de PowerPoint</vt:lpstr>
      <vt:lpstr>Compensación Casos en que procede Art. 45, 46  y 81CNPT</vt:lpstr>
      <vt:lpstr>Aplazamientos y fraccionamientos  Art. 38 CNPT Directriz DR-DI-01-2016 Trámite de solicitudes de facilidades de pago </vt:lpstr>
      <vt:lpstr> Deudas tributarias no susceptibles de facilidad de pago y condicionadas  Art. 188 RPT  </vt:lpstr>
      <vt:lpstr> Deudas tributarias no susceptibles de facilidad de pago y condicionadas  Art. 188 RPT  </vt:lpstr>
      <vt:lpstr>     </vt:lpstr>
      <vt:lpstr>Devolución Art. 43 CNPT</vt:lpstr>
      <vt:lpstr>Suspensión de las solicitudes de devolución e incidencia del procedimiento de comprobación o de control tributario  Art. 214 RPT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  <vt:lpstr>     </vt:lpstr>
      <vt:lpstr>Plazos de prescripción  y de interrupción</vt:lpstr>
      <vt:lpstr>Liquidación Previa por Comprobación Abreviada</vt:lpstr>
      <vt:lpstr>Actuación intensiva (Fiscalización)</vt:lpstr>
      <vt:lpstr>Aplicación de sanciones (excepto art. 81) Cómputo de prescripción inicia al día siguiente en que se cometió la infracción Art. 150 CNPT</vt:lpstr>
      <vt:lpstr>Devoluciones y compensaciones  Art. 43 CNPT, 214, 215 y 216  RPT</vt:lpstr>
      <vt:lpstr>ÉXITOS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Deberes formales UCI</dc:title>
  <dc:subject>Recaudación</dc:subject>
  <dc:creator>Flor Rodriguez</dc:creator>
  <cp:lastModifiedBy>Marianela Monge Granados</cp:lastModifiedBy>
  <cp:revision>191</cp:revision>
  <dcterms:created xsi:type="dcterms:W3CDTF">2014-01-29T04:19:16Z</dcterms:created>
  <dcterms:modified xsi:type="dcterms:W3CDTF">2024-04-18T17:41:44Z</dcterms:modified>
</cp:coreProperties>
</file>