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7" r:id="rId2"/>
    <p:sldMasterId id="2147483673" r:id="rId3"/>
    <p:sldMasterId id="2147483689" r:id="rId4"/>
    <p:sldMasterId id="2147483672" r:id="rId5"/>
  </p:sldMasterIdLst>
  <p:handoutMasterIdLst>
    <p:handoutMasterId r:id="rId110"/>
  </p:handoutMasterIdLst>
  <p:sldIdLst>
    <p:sldId id="257" r:id="rId6"/>
    <p:sldId id="285" r:id="rId7"/>
    <p:sldId id="264" r:id="rId8"/>
    <p:sldId id="265" r:id="rId9"/>
    <p:sldId id="304" r:id="rId10"/>
    <p:sldId id="305" r:id="rId11"/>
    <p:sldId id="411" r:id="rId12"/>
    <p:sldId id="412" r:id="rId13"/>
    <p:sldId id="413" r:id="rId14"/>
    <p:sldId id="414" r:id="rId15"/>
    <p:sldId id="415" r:id="rId16"/>
    <p:sldId id="306" r:id="rId17"/>
    <p:sldId id="308" r:id="rId18"/>
    <p:sldId id="307"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417" r:id="rId44"/>
    <p:sldId id="333" r:id="rId45"/>
    <p:sldId id="406" r:id="rId46"/>
    <p:sldId id="336" r:id="rId47"/>
    <p:sldId id="334" r:id="rId48"/>
    <p:sldId id="335" r:id="rId49"/>
    <p:sldId id="337" r:id="rId50"/>
    <p:sldId id="340" r:id="rId51"/>
    <p:sldId id="341" r:id="rId52"/>
    <p:sldId id="342" r:id="rId53"/>
    <p:sldId id="343" r:id="rId54"/>
    <p:sldId id="344" r:id="rId55"/>
    <p:sldId id="416" r:id="rId56"/>
    <p:sldId id="345" r:id="rId57"/>
    <p:sldId id="346" r:id="rId58"/>
    <p:sldId id="347" r:id="rId59"/>
    <p:sldId id="349" r:id="rId60"/>
    <p:sldId id="350" r:id="rId61"/>
    <p:sldId id="355" r:id="rId62"/>
    <p:sldId id="354" r:id="rId63"/>
    <p:sldId id="356" r:id="rId64"/>
    <p:sldId id="357" r:id="rId65"/>
    <p:sldId id="358" r:id="rId66"/>
    <p:sldId id="352" r:id="rId67"/>
    <p:sldId id="353" r:id="rId68"/>
    <p:sldId id="360" r:id="rId69"/>
    <p:sldId id="361" r:id="rId70"/>
    <p:sldId id="362" r:id="rId71"/>
    <p:sldId id="363" r:id="rId72"/>
    <p:sldId id="364" r:id="rId73"/>
    <p:sldId id="365" r:id="rId74"/>
    <p:sldId id="366" r:id="rId75"/>
    <p:sldId id="367" r:id="rId76"/>
    <p:sldId id="368" r:id="rId77"/>
    <p:sldId id="369" r:id="rId78"/>
    <p:sldId id="370" r:id="rId79"/>
    <p:sldId id="378" r:id="rId80"/>
    <p:sldId id="379" r:id="rId81"/>
    <p:sldId id="380" r:id="rId82"/>
    <p:sldId id="381" r:id="rId83"/>
    <p:sldId id="382" r:id="rId84"/>
    <p:sldId id="383" r:id="rId85"/>
    <p:sldId id="384" r:id="rId86"/>
    <p:sldId id="385" r:id="rId87"/>
    <p:sldId id="386" r:id="rId88"/>
    <p:sldId id="387" r:id="rId89"/>
    <p:sldId id="388" r:id="rId90"/>
    <p:sldId id="389" r:id="rId91"/>
    <p:sldId id="390" r:id="rId92"/>
    <p:sldId id="391" r:id="rId93"/>
    <p:sldId id="392" r:id="rId94"/>
    <p:sldId id="395" r:id="rId95"/>
    <p:sldId id="396" r:id="rId96"/>
    <p:sldId id="398" r:id="rId97"/>
    <p:sldId id="407" r:id="rId98"/>
    <p:sldId id="399" r:id="rId99"/>
    <p:sldId id="400" r:id="rId100"/>
    <p:sldId id="408" r:id="rId101"/>
    <p:sldId id="401" r:id="rId102"/>
    <p:sldId id="418" r:id="rId103"/>
    <p:sldId id="409" r:id="rId104"/>
    <p:sldId id="403" r:id="rId105"/>
    <p:sldId id="404" r:id="rId106"/>
    <p:sldId id="410" r:id="rId107"/>
    <p:sldId id="405" r:id="rId108"/>
    <p:sldId id="261" r:id="rId10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9BB"/>
    <a:srgbClr val="6BAE45"/>
    <a:srgbClr val="9C247B"/>
    <a:srgbClr val="891C6C"/>
    <a:srgbClr val="EE9121"/>
    <a:srgbClr val="CE801C"/>
    <a:srgbClr val="CE2142"/>
    <a:srgbClr val="B41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D1AFB2-6E26-C644-9E3D-E5DC3B4E7566}" v="468" dt="2024-11-14T18:23:18.02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4624"/>
  </p:normalViewPr>
  <p:slideViewPr>
    <p:cSldViewPr snapToGrid="0" snapToObjects="1">
      <p:cViewPr varScale="1">
        <p:scale>
          <a:sx n="127" d="100"/>
          <a:sy n="127" d="100"/>
        </p:scale>
        <p:origin x="552" y="184"/>
      </p:cViewPr>
      <p:guideLst/>
    </p:cSldViewPr>
  </p:slideViewPr>
  <p:notesTextViewPr>
    <p:cViewPr>
      <p:scale>
        <a:sx n="1" d="1"/>
        <a:sy n="1" d="1"/>
      </p:scale>
      <p:origin x="0" y="0"/>
    </p:cViewPr>
  </p:notesTextViewPr>
  <p:notesViewPr>
    <p:cSldViewPr snapToGrid="0" snapToObjects="1">
      <p:cViewPr varScale="1">
        <p:scale>
          <a:sx n="89" d="100"/>
          <a:sy n="89" d="100"/>
        </p:scale>
        <p:origin x="3672"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viewProps" Target="view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theme" Target="theme/theme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handoutMaster" Target="handoutMasters/handoutMaster1.xml"/><Relationship Id="rId115" Type="http://schemas.microsoft.com/office/2016/11/relationships/changesInfo" Target="changesInfos/changesInfo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uardo Orozco" userId="e25932ea5ceba06e" providerId="LiveId" clId="{33D1AFB2-6E26-C644-9E3D-E5DC3B4E7566}"/>
    <pc:docChg chg="undo custSel addSld delSld modSld sldOrd">
      <pc:chgData name="Eduardo Orozco" userId="e25932ea5ceba06e" providerId="LiveId" clId="{33D1AFB2-6E26-C644-9E3D-E5DC3B4E7566}" dt="2024-11-14T18:32:35.635" v="6043" actId="20577"/>
      <pc:docMkLst>
        <pc:docMk/>
      </pc:docMkLst>
      <pc:sldChg chg="add del">
        <pc:chgData name="Eduardo Orozco" userId="e25932ea5ceba06e" providerId="LiveId" clId="{33D1AFB2-6E26-C644-9E3D-E5DC3B4E7566}" dt="2024-11-11T17:24:10.553" v="4108"/>
        <pc:sldMkLst>
          <pc:docMk/>
          <pc:sldMk cId="0" sldId="256"/>
        </pc:sldMkLst>
      </pc:sldChg>
      <pc:sldChg chg="add del">
        <pc:chgData name="Eduardo Orozco" userId="e25932ea5ceba06e" providerId="LiveId" clId="{33D1AFB2-6E26-C644-9E3D-E5DC3B4E7566}" dt="2024-11-11T17:32:25.906" v="4149" actId="2696"/>
        <pc:sldMkLst>
          <pc:docMk/>
          <pc:sldMk cId="1562251709" sldId="256"/>
        </pc:sldMkLst>
      </pc:sldChg>
      <pc:sldChg chg="modSp mod">
        <pc:chgData name="Eduardo Orozco" userId="e25932ea5ceba06e" providerId="LiveId" clId="{33D1AFB2-6E26-C644-9E3D-E5DC3B4E7566}" dt="2024-11-03T15:33:57.422" v="1"/>
        <pc:sldMkLst>
          <pc:docMk/>
          <pc:sldMk cId="729122722" sldId="257"/>
        </pc:sldMkLst>
        <pc:spChg chg="mod">
          <ac:chgData name="Eduardo Orozco" userId="e25932ea5ceba06e" providerId="LiveId" clId="{33D1AFB2-6E26-C644-9E3D-E5DC3B4E7566}" dt="2024-11-03T15:33:57.422" v="1"/>
          <ac:spMkLst>
            <pc:docMk/>
            <pc:sldMk cId="729122722" sldId="257"/>
            <ac:spMk id="2" creationId="{F6F865A4-5C33-7F41-8D5F-DEA0684C44EE}"/>
          </ac:spMkLst>
        </pc:spChg>
      </pc:sldChg>
      <pc:sldChg chg="del">
        <pc:chgData name="Eduardo Orozco" userId="e25932ea5ceba06e" providerId="LiveId" clId="{33D1AFB2-6E26-C644-9E3D-E5DC3B4E7566}" dt="2024-11-11T17:25:16.855" v="4119" actId="2696"/>
        <pc:sldMkLst>
          <pc:docMk/>
          <pc:sldMk cId="1246510079" sldId="258"/>
        </pc:sldMkLst>
      </pc:sldChg>
      <pc:sldChg chg="add del">
        <pc:chgData name="Eduardo Orozco" userId="e25932ea5ceba06e" providerId="LiveId" clId="{33D1AFB2-6E26-C644-9E3D-E5DC3B4E7566}" dt="2024-11-11T17:32:25.931" v="4159" actId="2696"/>
        <pc:sldMkLst>
          <pc:docMk/>
          <pc:sldMk cId="4081287585" sldId="258"/>
        </pc:sldMkLst>
      </pc:sldChg>
      <pc:sldChg chg="add del">
        <pc:chgData name="Eduardo Orozco" userId="e25932ea5ceba06e" providerId="LiveId" clId="{33D1AFB2-6E26-C644-9E3D-E5DC3B4E7566}" dt="2024-11-11T17:24:10.553" v="4108"/>
        <pc:sldMkLst>
          <pc:docMk/>
          <pc:sldMk cId="0" sldId="259"/>
        </pc:sldMkLst>
      </pc:sldChg>
      <pc:sldChg chg="add del">
        <pc:chgData name="Eduardo Orozco" userId="e25932ea5ceba06e" providerId="LiveId" clId="{33D1AFB2-6E26-C644-9E3D-E5DC3B4E7566}" dt="2024-11-11T17:32:25.982" v="4176" actId="2696"/>
        <pc:sldMkLst>
          <pc:docMk/>
          <pc:sldMk cId="2468213879" sldId="259"/>
        </pc:sldMkLst>
      </pc:sldChg>
      <pc:sldChg chg="del">
        <pc:chgData name="Eduardo Orozco" userId="e25932ea5ceba06e" providerId="LiveId" clId="{33D1AFB2-6E26-C644-9E3D-E5DC3B4E7566}" dt="2024-11-11T17:25:16.918" v="4126" actId="2696"/>
        <pc:sldMkLst>
          <pc:docMk/>
          <pc:sldMk cId="3268620093" sldId="260"/>
        </pc:sldMkLst>
      </pc:sldChg>
      <pc:sldChg chg="add del">
        <pc:chgData name="Eduardo Orozco" userId="e25932ea5ceba06e" providerId="LiveId" clId="{33D1AFB2-6E26-C644-9E3D-E5DC3B4E7566}" dt="2024-11-11T17:32:26.076" v="4215" actId="2696"/>
        <pc:sldMkLst>
          <pc:docMk/>
          <pc:sldMk cId="3660770414" sldId="260"/>
        </pc:sldMkLst>
      </pc:sldChg>
      <pc:sldChg chg="ord">
        <pc:chgData name="Eduardo Orozco" userId="e25932ea5ceba06e" providerId="LiveId" clId="{33D1AFB2-6E26-C644-9E3D-E5DC3B4E7566}" dt="2024-11-03T16:23:36.588" v="956" actId="20578"/>
        <pc:sldMkLst>
          <pc:docMk/>
          <pc:sldMk cId="815408190" sldId="261"/>
        </pc:sldMkLst>
      </pc:sldChg>
      <pc:sldChg chg="add del">
        <pc:chgData name="Eduardo Orozco" userId="e25932ea5ceba06e" providerId="LiveId" clId="{33D1AFB2-6E26-C644-9E3D-E5DC3B4E7566}" dt="2024-11-11T17:24:10.553" v="4108"/>
        <pc:sldMkLst>
          <pc:docMk/>
          <pc:sldMk cId="0" sldId="262"/>
        </pc:sldMkLst>
      </pc:sldChg>
      <pc:sldChg chg="add del">
        <pc:chgData name="Eduardo Orozco" userId="e25932ea5ceba06e" providerId="LiveId" clId="{33D1AFB2-6E26-C644-9E3D-E5DC3B4E7566}" dt="2024-11-11T17:32:26.016" v="4193" actId="2696"/>
        <pc:sldMkLst>
          <pc:docMk/>
          <pc:sldMk cId="1584334691" sldId="262"/>
        </pc:sldMkLst>
      </pc:sldChg>
      <pc:sldChg chg="add del">
        <pc:chgData name="Eduardo Orozco" userId="e25932ea5ceba06e" providerId="LiveId" clId="{33D1AFB2-6E26-C644-9E3D-E5DC3B4E7566}" dt="2024-11-11T17:24:10.553" v="4108"/>
        <pc:sldMkLst>
          <pc:docMk/>
          <pc:sldMk cId="0" sldId="263"/>
        </pc:sldMkLst>
      </pc:sldChg>
      <pc:sldChg chg="add del">
        <pc:chgData name="Eduardo Orozco" userId="e25932ea5ceba06e" providerId="LiveId" clId="{33D1AFB2-6E26-C644-9E3D-E5DC3B4E7566}" dt="2024-11-11T17:32:25.960" v="4173" actId="2696"/>
        <pc:sldMkLst>
          <pc:docMk/>
          <pc:sldMk cId="503574905" sldId="263"/>
        </pc:sldMkLst>
      </pc:sldChg>
      <pc:sldChg chg="modSp mod">
        <pc:chgData name="Eduardo Orozco" userId="e25932ea5ceba06e" providerId="LiveId" clId="{33D1AFB2-6E26-C644-9E3D-E5DC3B4E7566}" dt="2024-11-14T11:07:02.249" v="5502" actId="2711"/>
        <pc:sldMkLst>
          <pc:docMk/>
          <pc:sldMk cId="3925458859" sldId="264"/>
        </pc:sldMkLst>
        <pc:spChg chg="mod">
          <ac:chgData name="Eduardo Orozco" userId="e25932ea5ceba06e" providerId="LiveId" clId="{33D1AFB2-6E26-C644-9E3D-E5DC3B4E7566}" dt="2024-11-14T11:07:02.249" v="5502" actId="2711"/>
          <ac:spMkLst>
            <pc:docMk/>
            <pc:sldMk cId="3925458859" sldId="264"/>
            <ac:spMk id="3" creationId="{B6A35A47-49A6-3F3C-42F4-C285A99C0F4B}"/>
          </ac:spMkLst>
        </pc:spChg>
      </pc:sldChg>
      <pc:sldChg chg="modSp mod">
        <pc:chgData name="Eduardo Orozco" userId="e25932ea5ceba06e" providerId="LiveId" clId="{33D1AFB2-6E26-C644-9E3D-E5DC3B4E7566}" dt="2024-11-14T08:44:34.838" v="4858" actId="20577"/>
        <pc:sldMkLst>
          <pc:docMk/>
          <pc:sldMk cId="187902515" sldId="265"/>
        </pc:sldMkLst>
        <pc:spChg chg="mod">
          <ac:chgData name="Eduardo Orozco" userId="e25932ea5ceba06e" providerId="LiveId" clId="{33D1AFB2-6E26-C644-9E3D-E5DC3B4E7566}" dt="2024-11-14T08:44:34.838" v="4858" actId="20577"/>
          <ac:spMkLst>
            <pc:docMk/>
            <pc:sldMk cId="187902515" sldId="265"/>
            <ac:spMk id="3" creationId="{8D8FD691-A79F-6BDA-00B2-D9169398C3FB}"/>
          </ac:spMkLst>
        </pc:spChg>
        <pc:picChg chg="mod">
          <ac:chgData name="Eduardo Orozco" userId="e25932ea5ceba06e" providerId="LiveId" clId="{33D1AFB2-6E26-C644-9E3D-E5DC3B4E7566}" dt="2024-11-14T08:38:03.505" v="4764" actId="1076"/>
          <ac:picMkLst>
            <pc:docMk/>
            <pc:sldMk cId="187902515" sldId="265"/>
            <ac:picMk id="14" creationId="{5F9DDB35-E208-ACD4-80E4-9EA3CB742A19}"/>
          </ac:picMkLst>
        </pc:picChg>
      </pc:sldChg>
      <pc:sldChg chg="del">
        <pc:chgData name="Eduardo Orozco" userId="e25932ea5ceba06e" providerId="LiveId" clId="{33D1AFB2-6E26-C644-9E3D-E5DC3B4E7566}" dt="2024-11-11T17:25:16.748" v="4112" actId="2696"/>
        <pc:sldMkLst>
          <pc:docMk/>
          <pc:sldMk cId="3313659141" sldId="266"/>
        </pc:sldMkLst>
      </pc:sldChg>
      <pc:sldChg chg="add del">
        <pc:chgData name="Eduardo Orozco" userId="e25932ea5ceba06e" providerId="LiveId" clId="{33D1AFB2-6E26-C644-9E3D-E5DC3B4E7566}" dt="2024-11-11T17:32:25.943" v="4164" actId="2696"/>
        <pc:sldMkLst>
          <pc:docMk/>
          <pc:sldMk cId="3578289461" sldId="266"/>
        </pc:sldMkLst>
      </pc:sldChg>
      <pc:sldChg chg="del">
        <pc:chgData name="Eduardo Orozco" userId="e25932ea5ceba06e" providerId="LiveId" clId="{33D1AFB2-6E26-C644-9E3D-E5DC3B4E7566}" dt="2024-11-11T17:25:16.756" v="4113" actId="2696"/>
        <pc:sldMkLst>
          <pc:docMk/>
          <pc:sldMk cId="1664268296" sldId="267"/>
        </pc:sldMkLst>
      </pc:sldChg>
      <pc:sldChg chg="add del">
        <pc:chgData name="Eduardo Orozco" userId="e25932ea5ceba06e" providerId="LiveId" clId="{33D1AFB2-6E26-C644-9E3D-E5DC3B4E7566}" dt="2024-11-11T17:32:26.012" v="4191" actId="2696"/>
        <pc:sldMkLst>
          <pc:docMk/>
          <pc:sldMk cId="1956763576" sldId="267"/>
        </pc:sldMkLst>
      </pc:sldChg>
      <pc:sldChg chg="add del">
        <pc:chgData name="Eduardo Orozco" userId="e25932ea5ceba06e" providerId="LiveId" clId="{33D1AFB2-6E26-C644-9E3D-E5DC3B4E7566}" dt="2024-11-11T17:24:10.553" v="4108"/>
        <pc:sldMkLst>
          <pc:docMk/>
          <pc:sldMk cId="0" sldId="268"/>
        </pc:sldMkLst>
      </pc:sldChg>
      <pc:sldChg chg="add del">
        <pc:chgData name="Eduardo Orozco" userId="e25932ea5ceba06e" providerId="LiveId" clId="{33D1AFB2-6E26-C644-9E3D-E5DC3B4E7566}" dt="2024-11-11T17:32:26.043" v="4207" actId="2696"/>
        <pc:sldMkLst>
          <pc:docMk/>
          <pc:sldMk cId="2085111594" sldId="268"/>
        </pc:sldMkLst>
      </pc:sldChg>
      <pc:sldChg chg="del">
        <pc:chgData name="Eduardo Orozco" userId="e25932ea5ceba06e" providerId="LiveId" clId="{33D1AFB2-6E26-C644-9E3D-E5DC3B4E7566}" dt="2024-11-11T17:25:16.784" v="4114" actId="2696"/>
        <pc:sldMkLst>
          <pc:docMk/>
          <pc:sldMk cId="947935710" sldId="269"/>
        </pc:sldMkLst>
      </pc:sldChg>
      <pc:sldChg chg="add del">
        <pc:chgData name="Eduardo Orozco" userId="e25932ea5ceba06e" providerId="LiveId" clId="{33D1AFB2-6E26-C644-9E3D-E5DC3B4E7566}" dt="2024-11-11T17:32:26.004" v="4187" actId="2696"/>
        <pc:sldMkLst>
          <pc:docMk/>
          <pc:sldMk cId="3071752720" sldId="269"/>
        </pc:sldMkLst>
      </pc:sldChg>
      <pc:sldChg chg="del">
        <pc:chgData name="Eduardo Orozco" userId="e25932ea5ceba06e" providerId="LiveId" clId="{33D1AFB2-6E26-C644-9E3D-E5DC3B4E7566}" dt="2024-11-11T17:25:16.821" v="4116" actId="2696"/>
        <pc:sldMkLst>
          <pc:docMk/>
          <pc:sldMk cId="297339542" sldId="270"/>
        </pc:sldMkLst>
      </pc:sldChg>
      <pc:sldChg chg="add del">
        <pc:chgData name="Eduardo Orozco" userId="e25932ea5ceba06e" providerId="LiveId" clId="{33D1AFB2-6E26-C644-9E3D-E5DC3B4E7566}" dt="2024-11-11T17:32:25.933" v="4160" actId="2696"/>
        <pc:sldMkLst>
          <pc:docMk/>
          <pc:sldMk cId="880526927" sldId="270"/>
        </pc:sldMkLst>
      </pc:sldChg>
      <pc:sldChg chg="del">
        <pc:chgData name="Eduardo Orozco" userId="e25932ea5ceba06e" providerId="LiveId" clId="{33D1AFB2-6E26-C644-9E3D-E5DC3B4E7566}" dt="2024-11-11T17:25:16.806" v="4115" actId="2696"/>
        <pc:sldMkLst>
          <pc:docMk/>
          <pc:sldMk cId="2228865820" sldId="271"/>
        </pc:sldMkLst>
      </pc:sldChg>
      <pc:sldChg chg="add del">
        <pc:chgData name="Eduardo Orozco" userId="e25932ea5ceba06e" providerId="LiveId" clId="{33D1AFB2-6E26-C644-9E3D-E5DC3B4E7566}" dt="2024-11-11T17:32:26.030" v="4200" actId="2696"/>
        <pc:sldMkLst>
          <pc:docMk/>
          <pc:sldMk cId="3180947186" sldId="271"/>
        </pc:sldMkLst>
      </pc:sldChg>
      <pc:sldChg chg="add del">
        <pc:chgData name="Eduardo Orozco" userId="e25932ea5ceba06e" providerId="LiveId" clId="{33D1AFB2-6E26-C644-9E3D-E5DC3B4E7566}" dt="2024-11-11T17:24:10.553" v="4108"/>
        <pc:sldMkLst>
          <pc:docMk/>
          <pc:sldMk cId="0" sldId="272"/>
        </pc:sldMkLst>
      </pc:sldChg>
      <pc:sldChg chg="add del">
        <pc:chgData name="Eduardo Orozco" userId="e25932ea5ceba06e" providerId="LiveId" clId="{33D1AFB2-6E26-C644-9E3D-E5DC3B4E7566}" dt="2024-11-11T17:32:25.926" v="4157" actId="2696"/>
        <pc:sldMkLst>
          <pc:docMk/>
          <pc:sldMk cId="2206073423" sldId="272"/>
        </pc:sldMkLst>
      </pc:sldChg>
      <pc:sldChg chg="add del">
        <pc:chgData name="Eduardo Orozco" userId="e25932ea5ceba06e" providerId="LiveId" clId="{33D1AFB2-6E26-C644-9E3D-E5DC3B4E7566}" dt="2024-11-11T17:24:10.553" v="4108"/>
        <pc:sldMkLst>
          <pc:docMk/>
          <pc:sldMk cId="0" sldId="273"/>
        </pc:sldMkLst>
      </pc:sldChg>
      <pc:sldChg chg="add del">
        <pc:chgData name="Eduardo Orozco" userId="e25932ea5ceba06e" providerId="LiveId" clId="{33D1AFB2-6E26-C644-9E3D-E5DC3B4E7566}" dt="2024-11-11T17:32:26.020" v="4195" actId="2696"/>
        <pc:sldMkLst>
          <pc:docMk/>
          <pc:sldMk cId="799108906" sldId="273"/>
        </pc:sldMkLst>
      </pc:sldChg>
      <pc:sldChg chg="del">
        <pc:chgData name="Eduardo Orozco" userId="e25932ea5ceba06e" providerId="LiveId" clId="{33D1AFB2-6E26-C644-9E3D-E5DC3B4E7566}" dt="2024-11-11T17:25:16.864" v="4120" actId="2696"/>
        <pc:sldMkLst>
          <pc:docMk/>
          <pc:sldMk cId="583928909" sldId="274"/>
        </pc:sldMkLst>
      </pc:sldChg>
      <pc:sldChg chg="add del">
        <pc:chgData name="Eduardo Orozco" userId="e25932ea5ceba06e" providerId="LiveId" clId="{33D1AFB2-6E26-C644-9E3D-E5DC3B4E7566}" dt="2024-11-11T17:32:25.945" v="4165" actId="2696"/>
        <pc:sldMkLst>
          <pc:docMk/>
          <pc:sldMk cId="1938277315" sldId="274"/>
        </pc:sldMkLst>
      </pc:sldChg>
      <pc:sldChg chg="del">
        <pc:chgData name="Eduardo Orozco" userId="e25932ea5ceba06e" providerId="LiveId" clId="{33D1AFB2-6E26-C644-9E3D-E5DC3B4E7566}" dt="2024-11-11T17:25:16.881" v="4121" actId="2696"/>
        <pc:sldMkLst>
          <pc:docMk/>
          <pc:sldMk cId="607913392" sldId="275"/>
        </pc:sldMkLst>
      </pc:sldChg>
      <pc:sldChg chg="add del">
        <pc:chgData name="Eduardo Orozco" userId="e25932ea5ceba06e" providerId="LiveId" clId="{33D1AFB2-6E26-C644-9E3D-E5DC3B4E7566}" dt="2024-11-11T17:32:26.038" v="4205" actId="2696"/>
        <pc:sldMkLst>
          <pc:docMk/>
          <pc:sldMk cId="3832213778" sldId="275"/>
        </pc:sldMkLst>
      </pc:sldChg>
      <pc:sldChg chg="add del">
        <pc:chgData name="Eduardo Orozco" userId="e25932ea5ceba06e" providerId="LiveId" clId="{33D1AFB2-6E26-C644-9E3D-E5DC3B4E7566}" dt="2024-11-11T17:32:26.116" v="4218" actId="2696"/>
        <pc:sldMkLst>
          <pc:docMk/>
          <pc:sldMk cId="2471599888" sldId="276"/>
        </pc:sldMkLst>
      </pc:sldChg>
      <pc:sldChg chg="del">
        <pc:chgData name="Eduardo Orozco" userId="e25932ea5ceba06e" providerId="LiveId" clId="{33D1AFB2-6E26-C644-9E3D-E5DC3B4E7566}" dt="2024-11-11T17:25:16.886" v="4122" actId="2696"/>
        <pc:sldMkLst>
          <pc:docMk/>
          <pc:sldMk cId="3132996477" sldId="276"/>
        </pc:sldMkLst>
      </pc:sldChg>
      <pc:sldChg chg="del">
        <pc:chgData name="Eduardo Orozco" userId="e25932ea5ceba06e" providerId="LiveId" clId="{33D1AFB2-6E26-C644-9E3D-E5DC3B4E7566}" dt="2024-11-11T17:25:16.893" v="4123" actId="2696"/>
        <pc:sldMkLst>
          <pc:docMk/>
          <pc:sldMk cId="2361671620" sldId="277"/>
        </pc:sldMkLst>
      </pc:sldChg>
      <pc:sldChg chg="add del">
        <pc:chgData name="Eduardo Orozco" userId="e25932ea5ceba06e" providerId="LiveId" clId="{33D1AFB2-6E26-C644-9E3D-E5DC3B4E7566}" dt="2024-11-11T17:32:25.911" v="4151" actId="2696"/>
        <pc:sldMkLst>
          <pc:docMk/>
          <pc:sldMk cId="3636938014" sldId="277"/>
        </pc:sldMkLst>
      </pc:sldChg>
      <pc:sldChg chg="del">
        <pc:chgData name="Eduardo Orozco" userId="e25932ea5ceba06e" providerId="LiveId" clId="{33D1AFB2-6E26-C644-9E3D-E5DC3B4E7566}" dt="2024-11-11T17:25:16.897" v="4124" actId="2696"/>
        <pc:sldMkLst>
          <pc:docMk/>
          <pc:sldMk cId="3097647584" sldId="278"/>
        </pc:sldMkLst>
      </pc:sldChg>
      <pc:sldChg chg="add del">
        <pc:chgData name="Eduardo Orozco" userId="e25932ea5ceba06e" providerId="LiveId" clId="{33D1AFB2-6E26-C644-9E3D-E5DC3B4E7566}" dt="2024-11-11T17:32:26.022" v="4196" actId="2696"/>
        <pc:sldMkLst>
          <pc:docMk/>
          <pc:sldMk cId="3642569194" sldId="278"/>
        </pc:sldMkLst>
      </pc:sldChg>
      <pc:sldChg chg="add del">
        <pc:chgData name="Eduardo Orozco" userId="e25932ea5ceba06e" providerId="LiveId" clId="{33D1AFB2-6E26-C644-9E3D-E5DC3B4E7566}" dt="2024-11-11T17:32:26.133" v="4220" actId="2696"/>
        <pc:sldMkLst>
          <pc:docMk/>
          <pc:sldMk cId="1765408757" sldId="279"/>
        </pc:sldMkLst>
      </pc:sldChg>
      <pc:sldChg chg="del">
        <pc:chgData name="Eduardo Orozco" userId="e25932ea5ceba06e" providerId="LiveId" clId="{33D1AFB2-6E26-C644-9E3D-E5DC3B4E7566}" dt="2024-11-11T17:25:16.904" v="4125" actId="2696"/>
        <pc:sldMkLst>
          <pc:docMk/>
          <pc:sldMk cId="3434966320" sldId="279"/>
        </pc:sldMkLst>
      </pc:sldChg>
      <pc:sldChg chg="del">
        <pc:chgData name="Eduardo Orozco" userId="e25932ea5ceba06e" providerId="LiveId" clId="{33D1AFB2-6E26-C644-9E3D-E5DC3B4E7566}" dt="2024-11-11T17:25:16.924" v="4127" actId="2696"/>
        <pc:sldMkLst>
          <pc:docMk/>
          <pc:sldMk cId="621942335" sldId="280"/>
        </pc:sldMkLst>
      </pc:sldChg>
      <pc:sldChg chg="add del">
        <pc:chgData name="Eduardo Orozco" userId="e25932ea5ceba06e" providerId="LiveId" clId="{33D1AFB2-6E26-C644-9E3D-E5DC3B4E7566}" dt="2024-11-11T17:32:25.918" v="4154" actId="2696"/>
        <pc:sldMkLst>
          <pc:docMk/>
          <pc:sldMk cId="2273972412" sldId="280"/>
        </pc:sldMkLst>
      </pc:sldChg>
      <pc:sldChg chg="add del">
        <pc:chgData name="Eduardo Orozco" userId="e25932ea5ceba06e" providerId="LiveId" clId="{33D1AFB2-6E26-C644-9E3D-E5DC3B4E7566}" dt="2024-11-11T17:32:25.986" v="4178" actId="2696"/>
        <pc:sldMkLst>
          <pc:docMk/>
          <pc:sldMk cId="327088242" sldId="281"/>
        </pc:sldMkLst>
      </pc:sldChg>
      <pc:sldChg chg="del">
        <pc:chgData name="Eduardo Orozco" userId="e25932ea5ceba06e" providerId="LiveId" clId="{33D1AFB2-6E26-C644-9E3D-E5DC3B4E7566}" dt="2024-11-11T17:25:16.934" v="4128" actId="2696"/>
        <pc:sldMkLst>
          <pc:docMk/>
          <pc:sldMk cId="1467358196" sldId="281"/>
        </pc:sldMkLst>
      </pc:sldChg>
      <pc:sldChg chg="add del">
        <pc:chgData name="Eduardo Orozco" userId="e25932ea5ceba06e" providerId="LiveId" clId="{33D1AFB2-6E26-C644-9E3D-E5DC3B4E7566}" dt="2024-11-11T17:32:26.018" v="4194" actId="2696"/>
        <pc:sldMkLst>
          <pc:docMk/>
          <pc:sldMk cId="829157899" sldId="282"/>
        </pc:sldMkLst>
      </pc:sldChg>
      <pc:sldChg chg="del">
        <pc:chgData name="Eduardo Orozco" userId="e25932ea5ceba06e" providerId="LiveId" clId="{33D1AFB2-6E26-C644-9E3D-E5DC3B4E7566}" dt="2024-11-11T17:25:16.938" v="4129" actId="2696"/>
        <pc:sldMkLst>
          <pc:docMk/>
          <pc:sldMk cId="1596642095" sldId="282"/>
        </pc:sldMkLst>
      </pc:sldChg>
      <pc:sldChg chg="add del">
        <pc:chgData name="Eduardo Orozco" userId="e25932ea5ceba06e" providerId="LiveId" clId="{33D1AFB2-6E26-C644-9E3D-E5DC3B4E7566}" dt="2024-11-11T17:32:25.947" v="4166" actId="2696"/>
        <pc:sldMkLst>
          <pc:docMk/>
          <pc:sldMk cId="750364696" sldId="283"/>
        </pc:sldMkLst>
      </pc:sldChg>
      <pc:sldChg chg="del">
        <pc:chgData name="Eduardo Orozco" userId="e25932ea5ceba06e" providerId="LiveId" clId="{33D1AFB2-6E26-C644-9E3D-E5DC3B4E7566}" dt="2024-11-11T17:25:16.941" v="4130" actId="2696"/>
        <pc:sldMkLst>
          <pc:docMk/>
          <pc:sldMk cId="2511405681" sldId="283"/>
        </pc:sldMkLst>
      </pc:sldChg>
      <pc:sldChg chg="add del">
        <pc:chgData name="Eduardo Orozco" userId="e25932ea5ceba06e" providerId="LiveId" clId="{33D1AFB2-6E26-C644-9E3D-E5DC3B4E7566}" dt="2024-11-11T17:32:25.997" v="4183" actId="2696"/>
        <pc:sldMkLst>
          <pc:docMk/>
          <pc:sldMk cId="1784428620" sldId="284"/>
        </pc:sldMkLst>
      </pc:sldChg>
      <pc:sldChg chg="del">
        <pc:chgData name="Eduardo Orozco" userId="e25932ea5ceba06e" providerId="LiveId" clId="{33D1AFB2-6E26-C644-9E3D-E5DC3B4E7566}" dt="2024-11-11T17:25:16.954" v="4132" actId="2696"/>
        <pc:sldMkLst>
          <pc:docMk/>
          <pc:sldMk cId="3495757053" sldId="284"/>
        </pc:sldMkLst>
      </pc:sldChg>
      <pc:sldChg chg="modSp mod ord">
        <pc:chgData name="Eduardo Orozco" userId="e25932ea5ceba06e" providerId="LiveId" clId="{33D1AFB2-6E26-C644-9E3D-E5DC3B4E7566}" dt="2024-11-14T18:12:59.582" v="5846" actId="27636"/>
        <pc:sldMkLst>
          <pc:docMk/>
          <pc:sldMk cId="2359105867" sldId="285"/>
        </pc:sldMkLst>
        <pc:spChg chg="mod">
          <ac:chgData name="Eduardo Orozco" userId="e25932ea5ceba06e" providerId="LiveId" clId="{33D1AFB2-6E26-C644-9E3D-E5DC3B4E7566}" dt="2024-11-14T18:12:59.582" v="5846" actId="27636"/>
          <ac:spMkLst>
            <pc:docMk/>
            <pc:sldMk cId="2359105867" sldId="285"/>
            <ac:spMk id="3" creationId="{6B1D385A-9317-825D-231C-D8184DC729EC}"/>
          </ac:spMkLst>
        </pc:spChg>
      </pc:sldChg>
      <pc:sldChg chg="add del">
        <pc:chgData name="Eduardo Orozco" userId="e25932ea5ceba06e" providerId="LiveId" clId="{33D1AFB2-6E26-C644-9E3D-E5DC3B4E7566}" dt="2024-11-11T17:32:26.153" v="4221" actId="2696"/>
        <pc:sldMkLst>
          <pc:docMk/>
          <pc:sldMk cId="1601367609" sldId="286"/>
        </pc:sldMkLst>
      </pc:sldChg>
      <pc:sldChg chg="del">
        <pc:chgData name="Eduardo Orozco" userId="e25932ea5ceba06e" providerId="LiveId" clId="{33D1AFB2-6E26-C644-9E3D-E5DC3B4E7566}" dt="2024-11-11T17:25:16.724" v="4111" actId="2696"/>
        <pc:sldMkLst>
          <pc:docMk/>
          <pc:sldMk cId="3249145965" sldId="286"/>
        </pc:sldMkLst>
      </pc:sldChg>
      <pc:sldChg chg="add del">
        <pc:chgData name="Eduardo Orozco" userId="e25932ea5ceba06e" providerId="LiveId" clId="{33D1AFB2-6E26-C644-9E3D-E5DC3B4E7566}" dt="2024-11-11T17:32:26.051" v="4212" actId="2696"/>
        <pc:sldMkLst>
          <pc:docMk/>
          <pc:sldMk cId="1312150468" sldId="287"/>
        </pc:sldMkLst>
      </pc:sldChg>
      <pc:sldChg chg="del">
        <pc:chgData name="Eduardo Orozco" userId="e25932ea5ceba06e" providerId="LiveId" clId="{33D1AFB2-6E26-C644-9E3D-E5DC3B4E7566}" dt="2024-11-11T17:25:16.849" v="4118" actId="2696"/>
        <pc:sldMkLst>
          <pc:docMk/>
          <pc:sldMk cId="2544016043" sldId="287"/>
        </pc:sldMkLst>
      </pc:sldChg>
      <pc:sldChg chg="del">
        <pc:chgData name="Eduardo Orozco" userId="e25932ea5ceba06e" providerId="LiveId" clId="{33D1AFB2-6E26-C644-9E3D-E5DC3B4E7566}" dt="2024-11-11T17:25:16.972" v="4133" actId="2696"/>
        <pc:sldMkLst>
          <pc:docMk/>
          <pc:sldMk cId="1410939879" sldId="288"/>
        </pc:sldMkLst>
      </pc:sldChg>
      <pc:sldChg chg="add del">
        <pc:chgData name="Eduardo Orozco" userId="e25932ea5ceba06e" providerId="LiveId" clId="{33D1AFB2-6E26-C644-9E3D-E5DC3B4E7566}" dt="2024-11-11T17:32:25.990" v="4180" actId="2696"/>
        <pc:sldMkLst>
          <pc:docMk/>
          <pc:sldMk cId="3872922499" sldId="288"/>
        </pc:sldMkLst>
      </pc:sldChg>
      <pc:sldChg chg="del">
        <pc:chgData name="Eduardo Orozco" userId="e25932ea5ceba06e" providerId="LiveId" clId="{33D1AFB2-6E26-C644-9E3D-E5DC3B4E7566}" dt="2024-11-11T17:25:16.975" v="4134" actId="2696"/>
        <pc:sldMkLst>
          <pc:docMk/>
          <pc:sldMk cId="2998918605" sldId="289"/>
        </pc:sldMkLst>
      </pc:sldChg>
      <pc:sldChg chg="modSp add del mod">
        <pc:chgData name="Eduardo Orozco" userId="e25932ea5ceba06e" providerId="LiveId" clId="{33D1AFB2-6E26-C644-9E3D-E5DC3B4E7566}" dt="2024-11-11T17:32:25.958" v="4172" actId="2696"/>
        <pc:sldMkLst>
          <pc:docMk/>
          <pc:sldMk cId="3127278320" sldId="289"/>
        </pc:sldMkLst>
        <pc:spChg chg="mod">
          <ac:chgData name="Eduardo Orozco" userId="e25932ea5ceba06e" providerId="LiveId" clId="{33D1AFB2-6E26-C644-9E3D-E5DC3B4E7566}" dt="2024-11-11T17:32:00.403" v="4148" actId="20577"/>
          <ac:spMkLst>
            <pc:docMk/>
            <pc:sldMk cId="3127278320" sldId="289"/>
            <ac:spMk id="6" creationId="{00000000-0000-0000-0000-000000000000}"/>
          </ac:spMkLst>
        </pc:spChg>
      </pc:sldChg>
      <pc:sldChg chg="add del">
        <pc:chgData name="Eduardo Orozco" userId="e25932ea5ceba06e" providerId="LiveId" clId="{33D1AFB2-6E26-C644-9E3D-E5DC3B4E7566}" dt="2024-11-11T17:32:26.010" v="4190" actId="2696"/>
        <pc:sldMkLst>
          <pc:docMk/>
          <pc:sldMk cId="1756870405" sldId="290"/>
        </pc:sldMkLst>
      </pc:sldChg>
      <pc:sldChg chg="del">
        <pc:chgData name="Eduardo Orozco" userId="e25932ea5ceba06e" providerId="LiveId" clId="{33D1AFB2-6E26-C644-9E3D-E5DC3B4E7566}" dt="2024-11-11T17:25:16.989" v="4135" actId="2696"/>
        <pc:sldMkLst>
          <pc:docMk/>
          <pc:sldMk cId="3649490652" sldId="290"/>
        </pc:sldMkLst>
      </pc:sldChg>
      <pc:sldChg chg="add del">
        <pc:chgData name="Eduardo Orozco" userId="e25932ea5ceba06e" providerId="LiveId" clId="{33D1AFB2-6E26-C644-9E3D-E5DC3B4E7566}" dt="2024-11-11T17:32:26.050" v="4211" actId="2696"/>
        <pc:sldMkLst>
          <pc:docMk/>
          <pc:sldMk cId="410362564" sldId="291"/>
        </pc:sldMkLst>
      </pc:sldChg>
      <pc:sldChg chg="del">
        <pc:chgData name="Eduardo Orozco" userId="e25932ea5ceba06e" providerId="LiveId" clId="{33D1AFB2-6E26-C644-9E3D-E5DC3B4E7566}" dt="2024-11-11T17:25:16.996" v="4136" actId="2696"/>
        <pc:sldMkLst>
          <pc:docMk/>
          <pc:sldMk cId="3789972425" sldId="291"/>
        </pc:sldMkLst>
      </pc:sldChg>
      <pc:sldChg chg="del">
        <pc:chgData name="Eduardo Orozco" userId="e25932ea5ceba06e" providerId="LiveId" clId="{33D1AFB2-6E26-C644-9E3D-E5DC3B4E7566}" dt="2024-11-11T17:25:17.038" v="4137" actId="2696"/>
        <pc:sldMkLst>
          <pc:docMk/>
          <pc:sldMk cId="190159300" sldId="292"/>
        </pc:sldMkLst>
      </pc:sldChg>
      <pc:sldChg chg="add del">
        <pc:chgData name="Eduardo Orozco" userId="e25932ea5ceba06e" providerId="LiveId" clId="{33D1AFB2-6E26-C644-9E3D-E5DC3B4E7566}" dt="2024-11-11T17:32:26.047" v="4210" actId="2696"/>
        <pc:sldMkLst>
          <pc:docMk/>
          <pc:sldMk cId="221332931" sldId="292"/>
        </pc:sldMkLst>
      </pc:sldChg>
      <pc:sldChg chg="del">
        <pc:chgData name="Eduardo Orozco" userId="e25932ea5ceba06e" providerId="LiveId" clId="{33D1AFB2-6E26-C644-9E3D-E5DC3B4E7566}" dt="2024-11-11T17:25:17.055" v="4138" actId="2696"/>
        <pc:sldMkLst>
          <pc:docMk/>
          <pc:sldMk cId="1292880946" sldId="293"/>
        </pc:sldMkLst>
      </pc:sldChg>
      <pc:sldChg chg="add del">
        <pc:chgData name="Eduardo Orozco" userId="e25932ea5ceba06e" providerId="LiveId" clId="{33D1AFB2-6E26-C644-9E3D-E5DC3B4E7566}" dt="2024-11-11T17:32:26.024" v="4197" actId="2696"/>
        <pc:sldMkLst>
          <pc:docMk/>
          <pc:sldMk cId="2950001014" sldId="293"/>
        </pc:sldMkLst>
      </pc:sldChg>
      <pc:sldChg chg="add del">
        <pc:chgData name="Eduardo Orozco" userId="e25932ea5ceba06e" providerId="LiveId" clId="{33D1AFB2-6E26-C644-9E3D-E5DC3B4E7566}" dt="2024-11-11T17:32:26.008" v="4189" actId="2696"/>
        <pc:sldMkLst>
          <pc:docMk/>
          <pc:sldMk cId="1387753182" sldId="294"/>
        </pc:sldMkLst>
      </pc:sldChg>
      <pc:sldChg chg="del">
        <pc:chgData name="Eduardo Orozco" userId="e25932ea5ceba06e" providerId="LiveId" clId="{33D1AFB2-6E26-C644-9E3D-E5DC3B4E7566}" dt="2024-11-11T17:25:17.114" v="4142" actId="2696"/>
        <pc:sldMkLst>
          <pc:docMk/>
          <pc:sldMk cId="2486343782" sldId="294"/>
        </pc:sldMkLst>
      </pc:sldChg>
      <pc:sldChg chg="del">
        <pc:chgData name="Eduardo Orozco" userId="e25932ea5ceba06e" providerId="LiveId" clId="{33D1AFB2-6E26-C644-9E3D-E5DC3B4E7566}" dt="2024-11-11T17:25:17.136" v="4143" actId="2696"/>
        <pc:sldMkLst>
          <pc:docMk/>
          <pc:sldMk cId="1841963325" sldId="295"/>
        </pc:sldMkLst>
      </pc:sldChg>
      <pc:sldChg chg="add del">
        <pc:chgData name="Eduardo Orozco" userId="e25932ea5ceba06e" providerId="LiveId" clId="{33D1AFB2-6E26-C644-9E3D-E5DC3B4E7566}" dt="2024-11-11T17:32:25.992" v="4181" actId="2696"/>
        <pc:sldMkLst>
          <pc:docMk/>
          <pc:sldMk cId="4109823838" sldId="295"/>
        </pc:sldMkLst>
      </pc:sldChg>
      <pc:sldChg chg="add del">
        <pc:chgData name="Eduardo Orozco" userId="e25932ea5ceba06e" providerId="LiveId" clId="{33D1AFB2-6E26-C644-9E3D-E5DC3B4E7566}" dt="2024-11-11T17:32:25.915" v="4153" actId="2696"/>
        <pc:sldMkLst>
          <pc:docMk/>
          <pc:sldMk cId="869125158" sldId="296"/>
        </pc:sldMkLst>
      </pc:sldChg>
      <pc:sldChg chg="del">
        <pc:chgData name="Eduardo Orozco" userId="e25932ea5ceba06e" providerId="LiveId" clId="{33D1AFB2-6E26-C644-9E3D-E5DC3B4E7566}" dt="2024-11-11T17:25:17.160" v="4144" actId="2696"/>
        <pc:sldMkLst>
          <pc:docMk/>
          <pc:sldMk cId="2190040314" sldId="296"/>
        </pc:sldMkLst>
      </pc:sldChg>
      <pc:sldChg chg="add del">
        <pc:chgData name="Eduardo Orozco" userId="e25932ea5ceba06e" providerId="LiveId" clId="{33D1AFB2-6E26-C644-9E3D-E5DC3B4E7566}" dt="2024-11-11T17:32:26.032" v="4201" actId="2696"/>
        <pc:sldMkLst>
          <pc:docMk/>
          <pc:sldMk cId="112189646" sldId="297"/>
        </pc:sldMkLst>
      </pc:sldChg>
      <pc:sldChg chg="del">
        <pc:chgData name="Eduardo Orozco" userId="e25932ea5ceba06e" providerId="LiveId" clId="{33D1AFB2-6E26-C644-9E3D-E5DC3B4E7566}" dt="2024-11-11T17:25:17.183" v="4145" actId="2696"/>
        <pc:sldMkLst>
          <pc:docMk/>
          <pc:sldMk cId="1794077097" sldId="297"/>
        </pc:sldMkLst>
      </pc:sldChg>
      <pc:sldChg chg="del">
        <pc:chgData name="Eduardo Orozco" userId="e25932ea5ceba06e" providerId="LiveId" clId="{33D1AFB2-6E26-C644-9E3D-E5DC3B4E7566}" dt="2024-11-11T17:25:17.085" v="4141" actId="2696"/>
        <pc:sldMkLst>
          <pc:docMk/>
          <pc:sldMk cId="1633955979" sldId="298"/>
        </pc:sldMkLst>
      </pc:sldChg>
      <pc:sldChg chg="add del">
        <pc:chgData name="Eduardo Orozco" userId="e25932ea5ceba06e" providerId="LiveId" clId="{33D1AFB2-6E26-C644-9E3D-E5DC3B4E7566}" dt="2024-11-11T17:32:25.929" v="4158" actId="2696"/>
        <pc:sldMkLst>
          <pc:docMk/>
          <pc:sldMk cId="2122055394" sldId="298"/>
        </pc:sldMkLst>
      </pc:sldChg>
      <pc:sldChg chg="del">
        <pc:chgData name="Eduardo Orozco" userId="e25932ea5ceba06e" providerId="LiveId" clId="{33D1AFB2-6E26-C644-9E3D-E5DC3B4E7566}" dt="2024-11-11T17:25:16.947" v="4131" actId="2696"/>
        <pc:sldMkLst>
          <pc:docMk/>
          <pc:sldMk cId="2523907058" sldId="299"/>
        </pc:sldMkLst>
      </pc:sldChg>
      <pc:sldChg chg="add del">
        <pc:chgData name="Eduardo Orozco" userId="e25932ea5ceba06e" providerId="LiveId" clId="{33D1AFB2-6E26-C644-9E3D-E5DC3B4E7566}" dt="2024-11-11T17:32:26.054" v="4214" actId="2696"/>
        <pc:sldMkLst>
          <pc:docMk/>
          <pc:sldMk cId="2892874100" sldId="299"/>
        </pc:sldMkLst>
      </pc:sldChg>
      <pc:sldChg chg="del">
        <pc:chgData name="Eduardo Orozco" userId="e25932ea5ceba06e" providerId="LiveId" clId="{33D1AFB2-6E26-C644-9E3D-E5DC3B4E7566}" dt="2024-11-11T17:25:17.192" v="4146" actId="2696"/>
        <pc:sldMkLst>
          <pc:docMk/>
          <pc:sldMk cId="1750500012" sldId="300"/>
        </pc:sldMkLst>
      </pc:sldChg>
      <pc:sldChg chg="add del">
        <pc:chgData name="Eduardo Orozco" userId="e25932ea5ceba06e" providerId="LiveId" clId="{33D1AFB2-6E26-C644-9E3D-E5DC3B4E7566}" dt="2024-11-11T17:32:25.999" v="4184" actId="2696"/>
        <pc:sldMkLst>
          <pc:docMk/>
          <pc:sldMk cId="3100346476" sldId="300"/>
        </pc:sldMkLst>
      </pc:sldChg>
      <pc:sldChg chg="del">
        <pc:chgData name="Eduardo Orozco" userId="e25932ea5ceba06e" providerId="LiveId" clId="{33D1AFB2-6E26-C644-9E3D-E5DC3B4E7566}" dt="2024-11-11T17:25:17.069" v="4139" actId="2696"/>
        <pc:sldMkLst>
          <pc:docMk/>
          <pc:sldMk cId="1715098364" sldId="301"/>
        </pc:sldMkLst>
      </pc:sldChg>
      <pc:sldChg chg="add del">
        <pc:chgData name="Eduardo Orozco" userId="e25932ea5ceba06e" providerId="LiveId" clId="{33D1AFB2-6E26-C644-9E3D-E5DC3B4E7566}" dt="2024-11-11T17:32:26.052" v="4213" actId="2696"/>
        <pc:sldMkLst>
          <pc:docMk/>
          <pc:sldMk cId="3405232535" sldId="301"/>
        </pc:sldMkLst>
      </pc:sldChg>
      <pc:sldChg chg="add del">
        <pc:chgData name="Eduardo Orozco" userId="e25932ea5ceba06e" providerId="LiveId" clId="{33D1AFB2-6E26-C644-9E3D-E5DC3B4E7566}" dt="2024-11-11T17:32:25.995" v="4182" actId="2696"/>
        <pc:sldMkLst>
          <pc:docMk/>
          <pc:sldMk cId="958538479" sldId="302"/>
        </pc:sldMkLst>
      </pc:sldChg>
      <pc:sldChg chg="del">
        <pc:chgData name="Eduardo Orozco" userId="e25932ea5ceba06e" providerId="LiveId" clId="{33D1AFB2-6E26-C644-9E3D-E5DC3B4E7566}" dt="2024-11-11T17:25:17.072" v="4140" actId="2696"/>
        <pc:sldMkLst>
          <pc:docMk/>
          <pc:sldMk cId="1443770637" sldId="302"/>
        </pc:sldMkLst>
      </pc:sldChg>
      <pc:sldChg chg="del">
        <pc:chgData name="Eduardo Orozco" userId="e25932ea5ceba06e" providerId="LiveId" clId="{33D1AFB2-6E26-C644-9E3D-E5DC3B4E7566}" dt="2024-11-11T17:25:16.842" v="4117" actId="2696"/>
        <pc:sldMkLst>
          <pc:docMk/>
          <pc:sldMk cId="2855857736" sldId="303"/>
        </pc:sldMkLst>
      </pc:sldChg>
      <pc:sldChg chg="add del">
        <pc:chgData name="Eduardo Orozco" userId="e25932ea5ceba06e" providerId="LiveId" clId="{33D1AFB2-6E26-C644-9E3D-E5DC3B4E7566}" dt="2024-11-11T17:32:26.044" v="4208" actId="2696"/>
        <pc:sldMkLst>
          <pc:docMk/>
          <pc:sldMk cId="4280861741" sldId="303"/>
        </pc:sldMkLst>
      </pc:sldChg>
      <pc:sldChg chg="modSp add mod">
        <pc:chgData name="Eduardo Orozco" userId="e25932ea5ceba06e" providerId="LiveId" clId="{33D1AFB2-6E26-C644-9E3D-E5DC3B4E7566}" dt="2024-11-14T13:19:40.797" v="5704" actId="12"/>
        <pc:sldMkLst>
          <pc:docMk/>
          <pc:sldMk cId="4062633743" sldId="304"/>
        </pc:sldMkLst>
        <pc:spChg chg="mod">
          <ac:chgData name="Eduardo Orozco" userId="e25932ea5ceba06e" providerId="LiveId" clId="{33D1AFB2-6E26-C644-9E3D-E5DC3B4E7566}" dt="2024-11-03T15:38:58.948" v="289" actId="20577"/>
          <ac:spMkLst>
            <pc:docMk/>
            <pc:sldMk cId="4062633743" sldId="304"/>
            <ac:spMk id="2" creationId="{AF864DE5-82B2-E3C6-06DB-858736EC4081}"/>
          </ac:spMkLst>
        </pc:spChg>
        <pc:spChg chg="mod">
          <ac:chgData name="Eduardo Orozco" userId="e25932ea5ceba06e" providerId="LiveId" clId="{33D1AFB2-6E26-C644-9E3D-E5DC3B4E7566}" dt="2024-11-14T13:19:40.797" v="5704" actId="12"/>
          <ac:spMkLst>
            <pc:docMk/>
            <pc:sldMk cId="4062633743" sldId="304"/>
            <ac:spMk id="4" creationId="{B9203745-A181-73CA-DAB6-3529DD7C2A94}"/>
          </ac:spMkLst>
        </pc:spChg>
      </pc:sldChg>
      <pc:sldChg chg="modSp add mod">
        <pc:chgData name="Eduardo Orozco" userId="e25932ea5ceba06e" providerId="LiveId" clId="{33D1AFB2-6E26-C644-9E3D-E5DC3B4E7566}" dt="2024-11-14T11:06:33.985" v="5500" actId="2711"/>
        <pc:sldMkLst>
          <pc:docMk/>
          <pc:sldMk cId="454665874" sldId="305"/>
        </pc:sldMkLst>
        <pc:spChg chg="mod">
          <ac:chgData name="Eduardo Orozco" userId="e25932ea5ceba06e" providerId="LiveId" clId="{33D1AFB2-6E26-C644-9E3D-E5DC3B4E7566}" dt="2024-11-14T11:06:33.985" v="5500" actId="2711"/>
          <ac:spMkLst>
            <pc:docMk/>
            <pc:sldMk cId="454665874" sldId="305"/>
            <ac:spMk id="4" creationId="{13CC1CBA-9012-70A6-B5F7-D6E998F87A17}"/>
          </ac:spMkLst>
        </pc:spChg>
      </pc:sldChg>
      <pc:sldChg chg="modSp add mod">
        <pc:chgData name="Eduardo Orozco" userId="e25932ea5ceba06e" providerId="LiveId" clId="{33D1AFB2-6E26-C644-9E3D-E5DC3B4E7566}" dt="2024-11-03T15:52:56.095" v="821" actId="113"/>
        <pc:sldMkLst>
          <pc:docMk/>
          <pc:sldMk cId="51540208" sldId="306"/>
        </pc:sldMkLst>
        <pc:spChg chg="mod">
          <ac:chgData name="Eduardo Orozco" userId="e25932ea5ceba06e" providerId="LiveId" clId="{33D1AFB2-6E26-C644-9E3D-E5DC3B4E7566}" dt="2024-11-03T15:51:06.116" v="810" actId="20577"/>
          <ac:spMkLst>
            <pc:docMk/>
            <pc:sldMk cId="51540208" sldId="306"/>
            <ac:spMk id="2" creationId="{B99487E2-F4A4-C84D-DFD2-D71CDD2E64B1}"/>
          </ac:spMkLst>
        </pc:spChg>
        <pc:spChg chg="mod">
          <ac:chgData name="Eduardo Orozco" userId="e25932ea5ceba06e" providerId="LiveId" clId="{33D1AFB2-6E26-C644-9E3D-E5DC3B4E7566}" dt="2024-11-03T15:52:56.095" v="821" actId="113"/>
          <ac:spMkLst>
            <pc:docMk/>
            <pc:sldMk cId="51540208" sldId="306"/>
            <ac:spMk id="4" creationId="{7EE4A3F9-4DD6-1166-1BBA-7D9A5D69C637}"/>
          </ac:spMkLst>
        </pc:spChg>
      </pc:sldChg>
      <pc:sldChg chg="add del">
        <pc:chgData name="Eduardo Orozco" userId="e25932ea5ceba06e" providerId="LiveId" clId="{33D1AFB2-6E26-C644-9E3D-E5DC3B4E7566}" dt="2024-11-03T15:46:37.863" v="779"/>
        <pc:sldMkLst>
          <pc:docMk/>
          <pc:sldMk cId="2012911834" sldId="306"/>
        </pc:sldMkLst>
      </pc:sldChg>
      <pc:sldChg chg="modSp add mod">
        <pc:chgData name="Eduardo Orozco" userId="e25932ea5ceba06e" providerId="LiveId" clId="{33D1AFB2-6E26-C644-9E3D-E5DC3B4E7566}" dt="2024-11-14T08:39:16.733" v="4767" actId="20577"/>
        <pc:sldMkLst>
          <pc:docMk/>
          <pc:sldMk cId="3411477152" sldId="307"/>
        </pc:sldMkLst>
        <pc:spChg chg="mod">
          <ac:chgData name="Eduardo Orozco" userId="e25932ea5ceba06e" providerId="LiveId" clId="{33D1AFB2-6E26-C644-9E3D-E5DC3B4E7566}" dt="2024-11-14T08:39:16.733" v="4767" actId="20577"/>
          <ac:spMkLst>
            <pc:docMk/>
            <pc:sldMk cId="3411477152" sldId="307"/>
            <ac:spMk id="4" creationId="{92500BA9-493A-A129-ACD9-411ECF150B58}"/>
          </ac:spMkLst>
        </pc:spChg>
      </pc:sldChg>
      <pc:sldChg chg="modSp add mod ord">
        <pc:chgData name="Eduardo Orozco" userId="e25932ea5ceba06e" providerId="LiveId" clId="{33D1AFB2-6E26-C644-9E3D-E5DC3B4E7566}" dt="2024-11-14T13:18:43.514" v="5703" actId="20577"/>
        <pc:sldMkLst>
          <pc:docMk/>
          <pc:sldMk cId="2275377833" sldId="308"/>
        </pc:sldMkLst>
        <pc:spChg chg="mod">
          <ac:chgData name="Eduardo Orozco" userId="e25932ea5ceba06e" providerId="LiveId" clId="{33D1AFB2-6E26-C644-9E3D-E5DC3B4E7566}" dt="2024-11-14T13:18:43.514" v="5703" actId="20577"/>
          <ac:spMkLst>
            <pc:docMk/>
            <pc:sldMk cId="2275377833" sldId="308"/>
            <ac:spMk id="4" creationId="{8A89BEFA-9051-BFDC-0FCC-67041729D956}"/>
          </ac:spMkLst>
        </pc:spChg>
      </pc:sldChg>
      <pc:sldChg chg="modSp add mod">
        <pc:chgData name="Eduardo Orozco" userId="e25932ea5ceba06e" providerId="LiveId" clId="{33D1AFB2-6E26-C644-9E3D-E5DC3B4E7566}" dt="2024-11-03T15:55:00.142" v="847" actId="113"/>
        <pc:sldMkLst>
          <pc:docMk/>
          <pc:sldMk cId="3954428375" sldId="309"/>
        </pc:sldMkLst>
        <pc:spChg chg="mod">
          <ac:chgData name="Eduardo Orozco" userId="e25932ea5ceba06e" providerId="LiveId" clId="{33D1AFB2-6E26-C644-9E3D-E5DC3B4E7566}" dt="2024-11-03T15:55:00.142" v="847" actId="113"/>
          <ac:spMkLst>
            <pc:docMk/>
            <pc:sldMk cId="3954428375" sldId="309"/>
            <ac:spMk id="4" creationId="{DAE83A25-80AC-15EC-39AB-F3351B6903DF}"/>
          </ac:spMkLst>
        </pc:spChg>
      </pc:sldChg>
      <pc:sldChg chg="modSp add mod">
        <pc:chgData name="Eduardo Orozco" userId="e25932ea5ceba06e" providerId="LiveId" clId="{33D1AFB2-6E26-C644-9E3D-E5DC3B4E7566}" dt="2024-11-14T12:34:22.611" v="5564" actId="5793"/>
        <pc:sldMkLst>
          <pc:docMk/>
          <pc:sldMk cId="2911919077" sldId="310"/>
        </pc:sldMkLst>
        <pc:spChg chg="mod">
          <ac:chgData name="Eduardo Orozco" userId="e25932ea5ceba06e" providerId="LiveId" clId="{33D1AFB2-6E26-C644-9E3D-E5DC3B4E7566}" dt="2024-11-14T12:34:22.611" v="5564" actId="5793"/>
          <ac:spMkLst>
            <pc:docMk/>
            <pc:sldMk cId="2911919077" sldId="310"/>
            <ac:spMk id="4" creationId="{40BBCE12-0EF9-AE95-C5EC-E1452F01AA50}"/>
          </ac:spMkLst>
        </pc:spChg>
      </pc:sldChg>
      <pc:sldChg chg="modSp add mod">
        <pc:chgData name="Eduardo Orozco" userId="e25932ea5ceba06e" providerId="LiveId" clId="{33D1AFB2-6E26-C644-9E3D-E5DC3B4E7566}" dt="2024-11-14T12:34:32.872" v="5568" actId="5793"/>
        <pc:sldMkLst>
          <pc:docMk/>
          <pc:sldMk cId="518117938" sldId="311"/>
        </pc:sldMkLst>
        <pc:spChg chg="mod">
          <ac:chgData name="Eduardo Orozco" userId="e25932ea5ceba06e" providerId="LiveId" clId="{33D1AFB2-6E26-C644-9E3D-E5DC3B4E7566}" dt="2024-11-14T12:34:32.872" v="5568" actId="5793"/>
          <ac:spMkLst>
            <pc:docMk/>
            <pc:sldMk cId="518117938" sldId="311"/>
            <ac:spMk id="4" creationId="{671A96B3-097E-807F-2AFF-F16C54E00152}"/>
          </ac:spMkLst>
        </pc:spChg>
      </pc:sldChg>
      <pc:sldChg chg="modSp add mod">
        <pc:chgData name="Eduardo Orozco" userId="e25932ea5ceba06e" providerId="LiveId" clId="{33D1AFB2-6E26-C644-9E3D-E5DC3B4E7566}" dt="2024-11-14T09:06:29.613" v="4862" actId="14826"/>
        <pc:sldMkLst>
          <pc:docMk/>
          <pc:sldMk cId="1294318136" sldId="312"/>
        </pc:sldMkLst>
        <pc:spChg chg="mod">
          <ac:chgData name="Eduardo Orozco" userId="e25932ea5ceba06e" providerId="LiveId" clId="{33D1AFB2-6E26-C644-9E3D-E5DC3B4E7566}" dt="2024-11-14T08:44:40.913" v="4861" actId="20577"/>
          <ac:spMkLst>
            <pc:docMk/>
            <pc:sldMk cId="1294318136" sldId="312"/>
            <ac:spMk id="3" creationId="{949166B1-D57B-5CAC-E636-97194A42DAB2}"/>
          </ac:spMkLst>
        </pc:spChg>
        <pc:picChg chg="mod">
          <ac:chgData name="Eduardo Orozco" userId="e25932ea5ceba06e" providerId="LiveId" clId="{33D1AFB2-6E26-C644-9E3D-E5DC3B4E7566}" dt="2024-11-14T09:06:29.613" v="4862" actId="14826"/>
          <ac:picMkLst>
            <pc:docMk/>
            <pc:sldMk cId="1294318136" sldId="312"/>
            <ac:picMk id="14" creationId="{5402288B-DB59-D2FC-C256-9E9F89D23976}"/>
          </ac:picMkLst>
        </pc:picChg>
      </pc:sldChg>
      <pc:sldChg chg="modSp add mod">
        <pc:chgData name="Eduardo Orozco" userId="e25932ea5ceba06e" providerId="LiveId" clId="{33D1AFB2-6E26-C644-9E3D-E5DC3B4E7566}" dt="2024-11-14T11:08:41.710" v="5507" actId="20577"/>
        <pc:sldMkLst>
          <pc:docMk/>
          <pc:sldMk cId="3904500666" sldId="313"/>
        </pc:sldMkLst>
        <pc:spChg chg="mod">
          <ac:chgData name="Eduardo Orozco" userId="e25932ea5ceba06e" providerId="LiveId" clId="{33D1AFB2-6E26-C644-9E3D-E5DC3B4E7566}" dt="2024-11-03T16:04:23.350" v="893" actId="255"/>
          <ac:spMkLst>
            <pc:docMk/>
            <pc:sldMk cId="3904500666" sldId="313"/>
            <ac:spMk id="2" creationId="{2EF5068B-C1FC-5A2F-6253-DEEE5FED5E74}"/>
          </ac:spMkLst>
        </pc:spChg>
        <pc:spChg chg="mod">
          <ac:chgData name="Eduardo Orozco" userId="e25932ea5ceba06e" providerId="LiveId" clId="{33D1AFB2-6E26-C644-9E3D-E5DC3B4E7566}" dt="2024-11-14T11:08:41.710" v="5507" actId="20577"/>
          <ac:spMkLst>
            <pc:docMk/>
            <pc:sldMk cId="3904500666" sldId="313"/>
            <ac:spMk id="4" creationId="{61376E86-2460-F3E2-1BAF-74F234CC6A86}"/>
          </ac:spMkLst>
        </pc:spChg>
      </pc:sldChg>
      <pc:sldChg chg="addSp delSp modSp add mod modClrScheme chgLayout">
        <pc:chgData name="Eduardo Orozco" userId="e25932ea5ceba06e" providerId="LiveId" clId="{33D1AFB2-6E26-C644-9E3D-E5DC3B4E7566}" dt="2024-11-03T16:10:52.506" v="921" actId="700"/>
        <pc:sldMkLst>
          <pc:docMk/>
          <pc:sldMk cId="732301129" sldId="314"/>
        </pc:sldMkLst>
        <pc:spChg chg="mod ord">
          <ac:chgData name="Eduardo Orozco" userId="e25932ea5ceba06e" providerId="LiveId" clId="{33D1AFB2-6E26-C644-9E3D-E5DC3B4E7566}" dt="2024-11-03T16:10:52.506" v="921" actId="700"/>
          <ac:spMkLst>
            <pc:docMk/>
            <pc:sldMk cId="732301129" sldId="314"/>
            <ac:spMk id="2" creationId="{A11CC0E3-21CB-9993-569A-5BCC61DF1AF6}"/>
          </ac:spMkLst>
        </pc:spChg>
        <pc:spChg chg="add del mod ord">
          <ac:chgData name="Eduardo Orozco" userId="e25932ea5ceba06e" providerId="LiveId" clId="{33D1AFB2-6E26-C644-9E3D-E5DC3B4E7566}" dt="2024-11-03T16:10:52.506" v="921" actId="700"/>
          <ac:spMkLst>
            <pc:docMk/>
            <pc:sldMk cId="732301129" sldId="314"/>
            <ac:spMk id="3" creationId="{694EC388-5193-3078-C6DE-1E3F5E3BD23D}"/>
          </ac:spMkLst>
        </pc:spChg>
        <pc:spChg chg="mod ord">
          <ac:chgData name="Eduardo Orozco" userId="e25932ea5ceba06e" providerId="LiveId" clId="{33D1AFB2-6E26-C644-9E3D-E5DC3B4E7566}" dt="2024-11-03T16:10:52.506" v="921" actId="700"/>
          <ac:spMkLst>
            <pc:docMk/>
            <pc:sldMk cId="732301129" sldId="314"/>
            <ac:spMk id="4" creationId="{4A19170C-EDB7-2B46-18C1-CC4970B210F9}"/>
          </ac:spMkLst>
        </pc:spChg>
      </pc:sldChg>
      <pc:sldChg chg="add del">
        <pc:chgData name="Eduardo Orozco" userId="e25932ea5ceba06e" providerId="LiveId" clId="{33D1AFB2-6E26-C644-9E3D-E5DC3B4E7566}" dt="2024-11-03T16:03:59.801" v="891"/>
        <pc:sldMkLst>
          <pc:docMk/>
          <pc:sldMk cId="3190933687" sldId="314"/>
        </pc:sldMkLst>
      </pc:sldChg>
      <pc:sldChg chg="addSp delSp modSp new mod">
        <pc:chgData name="Eduardo Orozco" userId="e25932ea5ceba06e" providerId="LiveId" clId="{33D1AFB2-6E26-C644-9E3D-E5DC3B4E7566}" dt="2024-11-03T16:20:12.855" v="927"/>
        <pc:sldMkLst>
          <pc:docMk/>
          <pc:sldMk cId="3775008777" sldId="315"/>
        </pc:sldMkLst>
        <pc:spChg chg="mod">
          <ac:chgData name="Eduardo Orozco" userId="e25932ea5ceba06e" providerId="LiveId" clId="{33D1AFB2-6E26-C644-9E3D-E5DC3B4E7566}" dt="2024-11-03T16:20:12.855" v="927"/>
          <ac:spMkLst>
            <pc:docMk/>
            <pc:sldMk cId="3775008777" sldId="315"/>
            <ac:spMk id="2" creationId="{CDC83FC2-9204-9413-62CA-03EA3960615B}"/>
          </ac:spMkLst>
        </pc:spChg>
        <pc:spChg chg="add del">
          <ac:chgData name="Eduardo Orozco" userId="e25932ea5ceba06e" providerId="LiveId" clId="{33D1AFB2-6E26-C644-9E3D-E5DC3B4E7566}" dt="2024-11-03T16:19:39.421" v="925" actId="931"/>
          <ac:spMkLst>
            <pc:docMk/>
            <pc:sldMk cId="3775008777" sldId="315"/>
            <ac:spMk id="3" creationId="{A84DE031-D110-00CB-5311-9EF20C71D119}"/>
          </ac:spMkLst>
        </pc:spChg>
        <pc:spChg chg="del">
          <ac:chgData name="Eduardo Orozco" userId="e25932ea5ceba06e" providerId="LiveId" clId="{33D1AFB2-6E26-C644-9E3D-E5DC3B4E7566}" dt="2024-11-03T16:19:49.607" v="926" actId="931"/>
          <ac:spMkLst>
            <pc:docMk/>
            <pc:sldMk cId="3775008777" sldId="315"/>
            <ac:spMk id="4" creationId="{2801F10C-CF01-1FE0-9B03-B84FF126670B}"/>
          </ac:spMkLst>
        </pc:spChg>
        <pc:picChg chg="add mod">
          <ac:chgData name="Eduardo Orozco" userId="e25932ea5ceba06e" providerId="LiveId" clId="{33D1AFB2-6E26-C644-9E3D-E5DC3B4E7566}" dt="2024-11-03T16:19:34.295" v="924" actId="931"/>
          <ac:picMkLst>
            <pc:docMk/>
            <pc:sldMk cId="3775008777" sldId="315"/>
            <ac:picMk id="6" creationId="{B9F6E00B-C7C9-293B-AFFB-2AFA2125D7E3}"/>
          </ac:picMkLst>
        </pc:picChg>
        <pc:picChg chg="add mod">
          <ac:chgData name="Eduardo Orozco" userId="e25932ea5ceba06e" providerId="LiveId" clId="{33D1AFB2-6E26-C644-9E3D-E5DC3B4E7566}" dt="2024-11-03T16:19:39.421" v="925" actId="931"/>
          <ac:picMkLst>
            <pc:docMk/>
            <pc:sldMk cId="3775008777" sldId="315"/>
            <ac:picMk id="8" creationId="{722F004C-6A84-3297-C7DA-F493ACBAE467}"/>
          </ac:picMkLst>
        </pc:picChg>
        <pc:picChg chg="add mod">
          <ac:chgData name="Eduardo Orozco" userId="e25932ea5ceba06e" providerId="LiveId" clId="{33D1AFB2-6E26-C644-9E3D-E5DC3B4E7566}" dt="2024-11-03T16:19:49.607" v="926" actId="931"/>
          <ac:picMkLst>
            <pc:docMk/>
            <pc:sldMk cId="3775008777" sldId="315"/>
            <ac:picMk id="10" creationId="{7F068747-E22B-02E0-A220-C1C01FDF3C40}"/>
          </ac:picMkLst>
        </pc:picChg>
      </pc:sldChg>
      <pc:sldChg chg="addSp delSp modSp add mod modClrScheme chgLayout">
        <pc:chgData name="Eduardo Orozco" userId="e25932ea5ceba06e" providerId="LiveId" clId="{33D1AFB2-6E26-C644-9E3D-E5DC3B4E7566}" dt="2024-11-03T16:21:56.659" v="935"/>
        <pc:sldMkLst>
          <pc:docMk/>
          <pc:sldMk cId="1754141715" sldId="316"/>
        </pc:sldMkLst>
        <pc:spChg chg="mod">
          <ac:chgData name="Eduardo Orozco" userId="e25932ea5ceba06e" providerId="LiveId" clId="{33D1AFB2-6E26-C644-9E3D-E5DC3B4E7566}" dt="2024-11-03T16:21:56.659" v="935"/>
          <ac:spMkLst>
            <pc:docMk/>
            <pc:sldMk cId="1754141715" sldId="316"/>
            <ac:spMk id="2" creationId="{EAACF627-76C7-28EB-C8B5-DEF423DB7FCA}"/>
          </ac:spMkLst>
        </pc:spChg>
        <pc:spChg chg="add del mod">
          <ac:chgData name="Eduardo Orozco" userId="e25932ea5ceba06e" providerId="LiveId" clId="{33D1AFB2-6E26-C644-9E3D-E5DC3B4E7566}" dt="2024-11-03T16:20:42.470" v="931" actId="931"/>
          <ac:spMkLst>
            <pc:docMk/>
            <pc:sldMk cId="1754141715" sldId="316"/>
            <ac:spMk id="4" creationId="{EEA55942-8513-DAD3-A718-4EC3AA31F4FA}"/>
          </ac:spMkLst>
        </pc:spChg>
        <pc:spChg chg="add del mod">
          <ac:chgData name="Eduardo Orozco" userId="e25932ea5ceba06e" providerId="LiveId" clId="{33D1AFB2-6E26-C644-9E3D-E5DC3B4E7566}" dt="2024-11-03T16:20:44.883" v="932" actId="26606"/>
          <ac:spMkLst>
            <pc:docMk/>
            <pc:sldMk cId="1754141715" sldId="316"/>
            <ac:spMk id="6" creationId="{7E6E0466-D6F5-B4F9-35E4-C88B4B8BF795}"/>
          </ac:spMkLst>
        </pc:spChg>
        <pc:picChg chg="del">
          <ac:chgData name="Eduardo Orozco" userId="e25932ea5ceba06e" providerId="LiveId" clId="{33D1AFB2-6E26-C644-9E3D-E5DC3B4E7566}" dt="2024-11-03T16:20:33.516" v="929" actId="478"/>
          <ac:picMkLst>
            <pc:docMk/>
            <pc:sldMk cId="1754141715" sldId="316"/>
            <ac:picMk id="8" creationId="{4064E03B-E37B-663D-D2F4-431578D1FA77}"/>
          </ac:picMkLst>
        </pc:picChg>
        <pc:picChg chg="add mod">
          <ac:chgData name="Eduardo Orozco" userId="e25932ea5ceba06e" providerId="LiveId" clId="{33D1AFB2-6E26-C644-9E3D-E5DC3B4E7566}" dt="2024-11-03T16:20:44.883" v="932" actId="26606"/>
          <ac:picMkLst>
            <pc:docMk/>
            <pc:sldMk cId="1754141715" sldId="316"/>
            <ac:picMk id="9" creationId="{2275972A-7EE8-5FAE-53C1-A49D5B26D437}"/>
          </ac:picMkLst>
        </pc:picChg>
        <pc:picChg chg="del">
          <ac:chgData name="Eduardo Orozco" userId="e25932ea5ceba06e" providerId="LiveId" clId="{33D1AFB2-6E26-C644-9E3D-E5DC3B4E7566}" dt="2024-11-03T16:20:35.408" v="930" actId="478"/>
          <ac:picMkLst>
            <pc:docMk/>
            <pc:sldMk cId="1754141715" sldId="316"/>
            <ac:picMk id="10" creationId="{B53C6304-E298-6CEA-9BC9-1886762382E1}"/>
          </ac:picMkLst>
        </pc:picChg>
      </pc:sldChg>
      <pc:sldChg chg="addSp delSp modSp add mod">
        <pc:chgData name="Eduardo Orozco" userId="e25932ea5ceba06e" providerId="LiveId" clId="{33D1AFB2-6E26-C644-9E3D-E5DC3B4E7566}" dt="2024-11-03T16:37:48.111" v="1323" actId="5793"/>
        <pc:sldMkLst>
          <pc:docMk/>
          <pc:sldMk cId="3319888661" sldId="317"/>
        </pc:sldMkLst>
        <pc:spChg chg="mod">
          <ac:chgData name="Eduardo Orozco" userId="e25932ea5ceba06e" providerId="LiveId" clId="{33D1AFB2-6E26-C644-9E3D-E5DC3B4E7566}" dt="2024-11-03T16:22:06.495" v="936"/>
          <ac:spMkLst>
            <pc:docMk/>
            <pc:sldMk cId="3319888661" sldId="317"/>
            <ac:spMk id="2" creationId="{AA107BA9-66A0-1087-A89C-1DD7B48E293A}"/>
          </ac:spMkLst>
        </pc:spChg>
        <pc:spChg chg="add del mod">
          <ac:chgData name="Eduardo Orozco" userId="e25932ea5ceba06e" providerId="LiveId" clId="{33D1AFB2-6E26-C644-9E3D-E5DC3B4E7566}" dt="2024-11-03T16:23:29.831" v="954" actId="767"/>
          <ac:spMkLst>
            <pc:docMk/>
            <pc:sldMk cId="3319888661" sldId="317"/>
            <ac:spMk id="3" creationId="{DFAA60D1-814E-34BF-FCAA-0CC9F6C0455A}"/>
          </ac:spMkLst>
        </pc:spChg>
        <pc:spChg chg="mod">
          <ac:chgData name="Eduardo Orozco" userId="e25932ea5ceba06e" providerId="LiveId" clId="{33D1AFB2-6E26-C644-9E3D-E5DC3B4E7566}" dt="2024-11-03T16:37:48.111" v="1323" actId="5793"/>
          <ac:spMkLst>
            <pc:docMk/>
            <pc:sldMk cId="3319888661" sldId="317"/>
            <ac:spMk id="4" creationId="{335552AA-9F86-C3B8-C25B-644246E7AD37}"/>
          </ac:spMkLst>
        </pc:spChg>
        <pc:spChg chg="add del mod">
          <ac:chgData name="Eduardo Orozco" userId="e25932ea5ceba06e" providerId="LiveId" clId="{33D1AFB2-6E26-C644-9E3D-E5DC3B4E7566}" dt="2024-11-03T16:23:28.317" v="952" actId="22"/>
          <ac:spMkLst>
            <pc:docMk/>
            <pc:sldMk cId="3319888661" sldId="317"/>
            <ac:spMk id="6" creationId="{341A278F-BA6B-811C-7C26-B81DF7977141}"/>
          </ac:spMkLst>
        </pc:spChg>
        <pc:spChg chg="add">
          <ac:chgData name="Eduardo Orozco" userId="e25932ea5ceba06e" providerId="LiveId" clId="{33D1AFB2-6E26-C644-9E3D-E5DC3B4E7566}" dt="2024-11-03T16:36:37.649" v="1271" actId="11529"/>
          <ac:spMkLst>
            <pc:docMk/>
            <pc:sldMk cId="3319888661" sldId="317"/>
            <ac:spMk id="7" creationId="{597C2670-A873-D324-B790-66E4FB69B41E}"/>
          </ac:spMkLst>
        </pc:spChg>
        <pc:spChg chg="add mod">
          <ac:chgData name="Eduardo Orozco" userId="e25932ea5ceba06e" providerId="LiveId" clId="{33D1AFB2-6E26-C644-9E3D-E5DC3B4E7566}" dt="2024-11-03T16:36:58.687" v="1276" actId="1076"/>
          <ac:spMkLst>
            <pc:docMk/>
            <pc:sldMk cId="3319888661" sldId="317"/>
            <ac:spMk id="9" creationId="{624404EB-3251-6713-86BB-1B472DB73B10}"/>
          </ac:spMkLst>
        </pc:spChg>
        <pc:spChg chg="add mod">
          <ac:chgData name="Eduardo Orozco" userId="e25932ea5ceba06e" providerId="LiveId" clId="{33D1AFB2-6E26-C644-9E3D-E5DC3B4E7566}" dt="2024-11-03T16:37:17.470" v="1300" actId="20577"/>
          <ac:spMkLst>
            <pc:docMk/>
            <pc:sldMk cId="3319888661" sldId="317"/>
            <ac:spMk id="10" creationId="{249F0DB3-EDCF-D307-5DAE-41AC64315CE4}"/>
          </ac:spMkLst>
        </pc:spChg>
        <pc:spChg chg="add mod">
          <ac:chgData name="Eduardo Orozco" userId="e25932ea5ceba06e" providerId="LiveId" clId="{33D1AFB2-6E26-C644-9E3D-E5DC3B4E7566}" dt="2024-11-03T16:37:36.115" v="1322" actId="20577"/>
          <ac:spMkLst>
            <pc:docMk/>
            <pc:sldMk cId="3319888661" sldId="317"/>
            <ac:spMk id="11" creationId="{CBDB2A06-740A-561F-1B94-B944CEED23D5}"/>
          </ac:spMkLst>
        </pc:spChg>
      </pc:sldChg>
      <pc:sldChg chg="modSp add mod">
        <pc:chgData name="Eduardo Orozco" userId="e25932ea5ceba06e" providerId="LiveId" clId="{33D1AFB2-6E26-C644-9E3D-E5DC3B4E7566}" dt="2024-11-14T12:22:55.867" v="5557" actId="114"/>
        <pc:sldMkLst>
          <pc:docMk/>
          <pc:sldMk cId="3768118570" sldId="318"/>
        </pc:sldMkLst>
        <pc:spChg chg="mod">
          <ac:chgData name="Eduardo Orozco" userId="e25932ea5ceba06e" providerId="LiveId" clId="{33D1AFB2-6E26-C644-9E3D-E5DC3B4E7566}" dt="2024-11-14T12:22:55.867" v="5557" actId="114"/>
          <ac:spMkLst>
            <pc:docMk/>
            <pc:sldMk cId="3768118570" sldId="318"/>
            <ac:spMk id="4" creationId="{13E0AED9-6E35-BD3F-A9E1-CFF9E3A70C6F}"/>
          </ac:spMkLst>
        </pc:spChg>
      </pc:sldChg>
      <pc:sldChg chg="modSp add mod">
        <pc:chgData name="Eduardo Orozco" userId="e25932ea5ceba06e" providerId="LiveId" clId="{33D1AFB2-6E26-C644-9E3D-E5DC3B4E7566}" dt="2024-11-14T12:34:57.710" v="5569" actId="5793"/>
        <pc:sldMkLst>
          <pc:docMk/>
          <pc:sldMk cId="444516775" sldId="319"/>
        </pc:sldMkLst>
        <pc:spChg chg="mod">
          <ac:chgData name="Eduardo Orozco" userId="e25932ea5ceba06e" providerId="LiveId" clId="{33D1AFB2-6E26-C644-9E3D-E5DC3B4E7566}" dt="2024-11-03T16:38:51.440" v="1327" actId="255"/>
          <ac:spMkLst>
            <pc:docMk/>
            <pc:sldMk cId="444516775" sldId="319"/>
            <ac:spMk id="2" creationId="{E7DA5088-C102-D7BD-C41C-14E5AB8E6F9E}"/>
          </ac:spMkLst>
        </pc:spChg>
        <pc:spChg chg="mod">
          <ac:chgData name="Eduardo Orozco" userId="e25932ea5ceba06e" providerId="LiveId" clId="{33D1AFB2-6E26-C644-9E3D-E5DC3B4E7566}" dt="2024-11-14T12:34:57.710" v="5569" actId="5793"/>
          <ac:spMkLst>
            <pc:docMk/>
            <pc:sldMk cId="444516775" sldId="319"/>
            <ac:spMk id="4" creationId="{F941C5C5-6FFF-B063-B085-0A8DA8BFA7EA}"/>
          </ac:spMkLst>
        </pc:spChg>
      </pc:sldChg>
      <pc:sldChg chg="modSp add mod">
        <pc:chgData name="Eduardo Orozco" userId="e25932ea5ceba06e" providerId="LiveId" clId="{33D1AFB2-6E26-C644-9E3D-E5DC3B4E7566}" dt="2024-11-14T12:35:06.855" v="5570" actId="5793"/>
        <pc:sldMkLst>
          <pc:docMk/>
          <pc:sldMk cId="3587797679" sldId="320"/>
        </pc:sldMkLst>
        <pc:spChg chg="mod">
          <ac:chgData name="Eduardo Orozco" userId="e25932ea5ceba06e" providerId="LiveId" clId="{33D1AFB2-6E26-C644-9E3D-E5DC3B4E7566}" dt="2024-11-03T16:44:39.611" v="1489"/>
          <ac:spMkLst>
            <pc:docMk/>
            <pc:sldMk cId="3587797679" sldId="320"/>
            <ac:spMk id="2" creationId="{A09F7D0E-79CC-E3D6-2D06-EA2C84287BBC}"/>
          </ac:spMkLst>
        </pc:spChg>
        <pc:spChg chg="mod">
          <ac:chgData name="Eduardo Orozco" userId="e25932ea5ceba06e" providerId="LiveId" clId="{33D1AFB2-6E26-C644-9E3D-E5DC3B4E7566}" dt="2024-11-14T12:35:06.855" v="5570" actId="5793"/>
          <ac:spMkLst>
            <pc:docMk/>
            <pc:sldMk cId="3587797679" sldId="320"/>
            <ac:spMk id="4" creationId="{7F806684-75BA-0489-F33D-29CD49806174}"/>
          </ac:spMkLst>
        </pc:spChg>
      </pc:sldChg>
      <pc:sldChg chg="modSp add mod">
        <pc:chgData name="Eduardo Orozco" userId="e25932ea5ceba06e" providerId="LiveId" clId="{33D1AFB2-6E26-C644-9E3D-E5DC3B4E7566}" dt="2024-11-03T16:49:02.195" v="1561" actId="21"/>
        <pc:sldMkLst>
          <pc:docMk/>
          <pc:sldMk cId="1216300180" sldId="321"/>
        </pc:sldMkLst>
        <pc:spChg chg="mod">
          <ac:chgData name="Eduardo Orozco" userId="e25932ea5ceba06e" providerId="LiveId" clId="{33D1AFB2-6E26-C644-9E3D-E5DC3B4E7566}" dt="2024-11-03T16:49:02.195" v="1561" actId="21"/>
          <ac:spMkLst>
            <pc:docMk/>
            <pc:sldMk cId="1216300180" sldId="321"/>
            <ac:spMk id="4" creationId="{42D4C440-08D9-64BD-25BE-33CBE4B9CF39}"/>
          </ac:spMkLst>
        </pc:spChg>
      </pc:sldChg>
      <pc:sldChg chg="modSp add mod">
        <pc:chgData name="Eduardo Orozco" userId="e25932ea5ceba06e" providerId="LiveId" clId="{33D1AFB2-6E26-C644-9E3D-E5DC3B4E7566}" dt="2024-11-03T16:49:18.917" v="1564"/>
        <pc:sldMkLst>
          <pc:docMk/>
          <pc:sldMk cId="3851978131" sldId="322"/>
        </pc:sldMkLst>
        <pc:spChg chg="mod">
          <ac:chgData name="Eduardo Orozco" userId="e25932ea5ceba06e" providerId="LiveId" clId="{33D1AFB2-6E26-C644-9E3D-E5DC3B4E7566}" dt="2024-11-03T16:49:18.917" v="1564"/>
          <ac:spMkLst>
            <pc:docMk/>
            <pc:sldMk cId="3851978131" sldId="322"/>
            <ac:spMk id="4" creationId="{453B4C00-D4A4-503C-DEB8-7052702C39A1}"/>
          </ac:spMkLst>
        </pc:spChg>
      </pc:sldChg>
      <pc:sldChg chg="modSp add mod">
        <pc:chgData name="Eduardo Orozco" userId="e25932ea5ceba06e" providerId="LiveId" clId="{33D1AFB2-6E26-C644-9E3D-E5DC3B4E7566}" dt="2024-11-03T16:57:15.161" v="1583" actId="123"/>
        <pc:sldMkLst>
          <pc:docMk/>
          <pc:sldMk cId="4034850678" sldId="323"/>
        </pc:sldMkLst>
        <pc:spChg chg="mod">
          <ac:chgData name="Eduardo Orozco" userId="e25932ea5ceba06e" providerId="LiveId" clId="{33D1AFB2-6E26-C644-9E3D-E5DC3B4E7566}" dt="2024-11-03T16:57:15.161" v="1583" actId="123"/>
          <ac:spMkLst>
            <pc:docMk/>
            <pc:sldMk cId="4034850678" sldId="323"/>
            <ac:spMk id="4" creationId="{AFC30887-DB9F-52F3-6B0B-BBCE38D9B958}"/>
          </ac:spMkLst>
        </pc:spChg>
      </pc:sldChg>
      <pc:sldChg chg="modSp add mod">
        <pc:chgData name="Eduardo Orozco" userId="e25932ea5ceba06e" providerId="LiveId" clId="{33D1AFB2-6E26-C644-9E3D-E5DC3B4E7566}" dt="2024-11-14T12:35:27.683" v="5571" actId="21"/>
        <pc:sldMkLst>
          <pc:docMk/>
          <pc:sldMk cId="3053026902" sldId="324"/>
        </pc:sldMkLst>
        <pc:spChg chg="mod">
          <ac:chgData name="Eduardo Orozco" userId="e25932ea5ceba06e" providerId="LiveId" clId="{33D1AFB2-6E26-C644-9E3D-E5DC3B4E7566}" dt="2024-11-14T12:35:27.683" v="5571" actId="21"/>
          <ac:spMkLst>
            <pc:docMk/>
            <pc:sldMk cId="3053026902" sldId="324"/>
            <ac:spMk id="4" creationId="{2E9C1F5F-4D71-2D5D-59F5-AE56E57C9811}"/>
          </ac:spMkLst>
        </pc:spChg>
      </pc:sldChg>
      <pc:sldChg chg="modSp add mod">
        <pc:chgData name="Eduardo Orozco" userId="e25932ea5ceba06e" providerId="LiveId" clId="{33D1AFB2-6E26-C644-9E3D-E5DC3B4E7566}" dt="2024-11-14T12:35:44.434" v="5579" actId="20577"/>
        <pc:sldMkLst>
          <pc:docMk/>
          <pc:sldMk cId="1502743534" sldId="325"/>
        </pc:sldMkLst>
        <pc:spChg chg="mod">
          <ac:chgData name="Eduardo Orozco" userId="e25932ea5ceba06e" providerId="LiveId" clId="{33D1AFB2-6E26-C644-9E3D-E5DC3B4E7566}" dt="2024-11-14T12:35:44.434" v="5579" actId="20577"/>
          <ac:spMkLst>
            <pc:docMk/>
            <pc:sldMk cId="1502743534" sldId="325"/>
            <ac:spMk id="4" creationId="{7AE30A8B-5EEB-1537-4599-FB22A335E3A8}"/>
          </ac:spMkLst>
        </pc:spChg>
      </pc:sldChg>
      <pc:sldChg chg="addSp delSp modSp new mod modClrScheme chgLayout">
        <pc:chgData name="Eduardo Orozco" userId="e25932ea5ceba06e" providerId="LiveId" clId="{33D1AFB2-6E26-C644-9E3D-E5DC3B4E7566}" dt="2024-11-03T17:13:30.240" v="1704" actId="20577"/>
        <pc:sldMkLst>
          <pc:docMk/>
          <pc:sldMk cId="3037371181" sldId="326"/>
        </pc:sldMkLst>
        <pc:spChg chg="del mod ord">
          <ac:chgData name="Eduardo Orozco" userId="e25932ea5ceba06e" providerId="LiveId" clId="{33D1AFB2-6E26-C644-9E3D-E5DC3B4E7566}" dt="2024-11-03T17:11:40.541" v="1644" actId="700"/>
          <ac:spMkLst>
            <pc:docMk/>
            <pc:sldMk cId="3037371181" sldId="326"/>
            <ac:spMk id="2" creationId="{6AC1EF05-E8A0-6BC2-E4D9-121225CA7FCE}"/>
          </ac:spMkLst>
        </pc:spChg>
        <pc:spChg chg="del mod ord">
          <ac:chgData name="Eduardo Orozco" userId="e25932ea5ceba06e" providerId="LiveId" clId="{33D1AFB2-6E26-C644-9E3D-E5DC3B4E7566}" dt="2024-11-03T17:11:40.541" v="1644" actId="700"/>
          <ac:spMkLst>
            <pc:docMk/>
            <pc:sldMk cId="3037371181" sldId="326"/>
            <ac:spMk id="3" creationId="{02D76D5D-AF27-5AA8-042A-9D66B48FCBB2}"/>
          </ac:spMkLst>
        </pc:spChg>
        <pc:spChg chg="add mod ord">
          <ac:chgData name="Eduardo Orozco" userId="e25932ea5ceba06e" providerId="LiveId" clId="{33D1AFB2-6E26-C644-9E3D-E5DC3B4E7566}" dt="2024-11-03T17:13:30.240" v="1704" actId="20577"/>
          <ac:spMkLst>
            <pc:docMk/>
            <pc:sldMk cId="3037371181" sldId="326"/>
            <ac:spMk id="4" creationId="{8CDC9B1D-8DAD-A4D1-6897-5C7F48B5151C}"/>
          </ac:spMkLst>
        </pc:spChg>
        <pc:spChg chg="add del mod ord">
          <ac:chgData name="Eduardo Orozco" userId="e25932ea5ceba06e" providerId="LiveId" clId="{33D1AFB2-6E26-C644-9E3D-E5DC3B4E7566}" dt="2024-11-03T17:11:45.700" v="1645" actId="931"/>
          <ac:spMkLst>
            <pc:docMk/>
            <pc:sldMk cId="3037371181" sldId="326"/>
            <ac:spMk id="5" creationId="{3F8E3F71-AA48-31E0-98FC-CFE841AC5C5B}"/>
          </ac:spMkLst>
        </pc:spChg>
        <pc:spChg chg="add del mod ord">
          <ac:chgData name="Eduardo Orozco" userId="e25932ea5ceba06e" providerId="LiveId" clId="{33D1AFB2-6E26-C644-9E3D-E5DC3B4E7566}" dt="2024-11-03T17:11:50.247" v="1646" actId="931"/>
          <ac:spMkLst>
            <pc:docMk/>
            <pc:sldMk cId="3037371181" sldId="326"/>
            <ac:spMk id="6" creationId="{A0F26DB4-C0C3-036A-85A5-33C9362B6D9B}"/>
          </ac:spMkLst>
        </pc:spChg>
        <pc:picChg chg="add mod">
          <ac:chgData name="Eduardo Orozco" userId="e25932ea5ceba06e" providerId="LiveId" clId="{33D1AFB2-6E26-C644-9E3D-E5DC3B4E7566}" dt="2024-11-03T17:11:45.700" v="1645" actId="931"/>
          <ac:picMkLst>
            <pc:docMk/>
            <pc:sldMk cId="3037371181" sldId="326"/>
            <ac:picMk id="8" creationId="{2C42B3B7-6D5F-C0BE-AD05-01C046705C0F}"/>
          </ac:picMkLst>
        </pc:picChg>
        <pc:picChg chg="add mod">
          <ac:chgData name="Eduardo Orozco" userId="e25932ea5ceba06e" providerId="LiveId" clId="{33D1AFB2-6E26-C644-9E3D-E5DC3B4E7566}" dt="2024-11-03T17:11:50.247" v="1646" actId="931"/>
          <ac:picMkLst>
            <pc:docMk/>
            <pc:sldMk cId="3037371181" sldId="326"/>
            <ac:picMk id="10" creationId="{7674B00F-36FA-FE21-3FCB-B489AF24EB36}"/>
          </ac:picMkLst>
        </pc:picChg>
      </pc:sldChg>
      <pc:sldChg chg="addSp delSp modSp add mod">
        <pc:chgData name="Eduardo Orozco" userId="e25932ea5ceba06e" providerId="LiveId" clId="{33D1AFB2-6E26-C644-9E3D-E5DC3B4E7566}" dt="2024-11-03T17:13:58.693" v="1705"/>
        <pc:sldMkLst>
          <pc:docMk/>
          <pc:sldMk cId="1797076965" sldId="327"/>
        </pc:sldMkLst>
        <pc:spChg chg="mod">
          <ac:chgData name="Eduardo Orozco" userId="e25932ea5ceba06e" providerId="LiveId" clId="{33D1AFB2-6E26-C644-9E3D-E5DC3B4E7566}" dt="2024-11-03T17:13:58.693" v="1705"/>
          <ac:spMkLst>
            <pc:docMk/>
            <pc:sldMk cId="1797076965" sldId="327"/>
            <ac:spMk id="2" creationId="{398BC3A4-1DF1-9140-3A96-7ADA1B033AD1}"/>
          </ac:spMkLst>
        </pc:spChg>
        <pc:spChg chg="del">
          <ac:chgData name="Eduardo Orozco" userId="e25932ea5ceba06e" providerId="LiveId" clId="{33D1AFB2-6E26-C644-9E3D-E5DC3B4E7566}" dt="2024-11-03T17:05:07.605" v="1642" actId="931"/>
          <ac:spMkLst>
            <pc:docMk/>
            <pc:sldMk cId="1797076965" sldId="327"/>
            <ac:spMk id="3" creationId="{4AADBFD8-ACD3-D4D0-ED39-1A27AC4BB8F6}"/>
          </ac:spMkLst>
        </pc:spChg>
        <pc:picChg chg="add mod">
          <ac:chgData name="Eduardo Orozco" userId="e25932ea5ceba06e" providerId="LiveId" clId="{33D1AFB2-6E26-C644-9E3D-E5DC3B4E7566}" dt="2024-11-03T17:05:07.605" v="1642" actId="931"/>
          <ac:picMkLst>
            <pc:docMk/>
            <pc:sldMk cId="1797076965" sldId="327"/>
            <ac:picMk id="5" creationId="{713E72DD-AC23-F686-3E13-E5F4ED553C17}"/>
          </ac:picMkLst>
        </pc:picChg>
      </pc:sldChg>
      <pc:sldChg chg="addSp delSp modSp add mod">
        <pc:chgData name="Eduardo Orozco" userId="e25932ea5ceba06e" providerId="LiveId" clId="{33D1AFB2-6E26-C644-9E3D-E5DC3B4E7566}" dt="2024-11-03T17:14:01.916" v="1706"/>
        <pc:sldMkLst>
          <pc:docMk/>
          <pc:sldMk cId="2500716411" sldId="328"/>
        </pc:sldMkLst>
        <pc:spChg chg="mod">
          <ac:chgData name="Eduardo Orozco" userId="e25932ea5ceba06e" providerId="LiveId" clId="{33D1AFB2-6E26-C644-9E3D-E5DC3B4E7566}" dt="2024-11-03T17:14:01.916" v="1706"/>
          <ac:spMkLst>
            <pc:docMk/>
            <pc:sldMk cId="2500716411" sldId="328"/>
            <ac:spMk id="2" creationId="{BE519AF4-A582-4028-8FCF-DE5281F611B7}"/>
          </ac:spMkLst>
        </pc:spChg>
        <pc:spChg chg="del">
          <ac:chgData name="Eduardo Orozco" userId="e25932ea5ceba06e" providerId="LiveId" clId="{33D1AFB2-6E26-C644-9E3D-E5DC3B4E7566}" dt="2024-11-03T17:05:14.559" v="1643" actId="931"/>
          <ac:spMkLst>
            <pc:docMk/>
            <pc:sldMk cId="2500716411" sldId="328"/>
            <ac:spMk id="3" creationId="{8C02CD0C-D466-B543-8078-3C0DF116540D}"/>
          </ac:spMkLst>
        </pc:spChg>
        <pc:picChg chg="add mod">
          <ac:chgData name="Eduardo Orozco" userId="e25932ea5ceba06e" providerId="LiveId" clId="{33D1AFB2-6E26-C644-9E3D-E5DC3B4E7566}" dt="2024-11-03T17:05:14.559" v="1643" actId="931"/>
          <ac:picMkLst>
            <pc:docMk/>
            <pc:sldMk cId="2500716411" sldId="328"/>
            <ac:picMk id="5" creationId="{15CA943A-42F6-7543-6F68-2BA964C3A8E9}"/>
          </ac:picMkLst>
        </pc:picChg>
      </pc:sldChg>
      <pc:sldChg chg="addSp delSp modSp add mod">
        <pc:chgData name="Eduardo Orozco" userId="e25932ea5ceba06e" providerId="LiveId" clId="{33D1AFB2-6E26-C644-9E3D-E5DC3B4E7566}" dt="2024-11-14T11:11:30.455" v="5514" actId="113"/>
        <pc:sldMkLst>
          <pc:docMk/>
          <pc:sldMk cId="85214628" sldId="329"/>
        </pc:sldMkLst>
        <pc:spChg chg="mod">
          <ac:chgData name="Eduardo Orozco" userId="e25932ea5ceba06e" providerId="LiveId" clId="{33D1AFB2-6E26-C644-9E3D-E5DC3B4E7566}" dt="2024-11-03T17:18:19.235" v="1714"/>
          <ac:spMkLst>
            <pc:docMk/>
            <pc:sldMk cId="85214628" sldId="329"/>
            <ac:spMk id="2" creationId="{382FC5CE-BF00-7363-C2E5-AF5B8AB076F5}"/>
          </ac:spMkLst>
        </pc:spChg>
        <pc:spChg chg="add mod">
          <ac:chgData name="Eduardo Orozco" userId="e25932ea5ceba06e" providerId="LiveId" clId="{33D1AFB2-6E26-C644-9E3D-E5DC3B4E7566}" dt="2024-11-14T11:11:30.455" v="5514" actId="113"/>
          <ac:spMkLst>
            <pc:docMk/>
            <pc:sldMk cId="85214628" sldId="329"/>
            <ac:spMk id="4" creationId="{377AA463-BE8B-C6AA-45BE-AA05807BC3A9}"/>
          </ac:spMkLst>
        </pc:spChg>
        <pc:picChg chg="del">
          <ac:chgData name="Eduardo Orozco" userId="e25932ea5ceba06e" providerId="LiveId" clId="{33D1AFB2-6E26-C644-9E3D-E5DC3B4E7566}" dt="2024-11-03T17:18:07.385" v="1712" actId="478"/>
          <ac:picMkLst>
            <pc:docMk/>
            <pc:sldMk cId="85214628" sldId="329"/>
            <ac:picMk id="5" creationId="{44586975-B7A1-63D1-8BA2-126026B05DE4}"/>
          </ac:picMkLst>
        </pc:picChg>
      </pc:sldChg>
      <pc:sldChg chg="addSp delSp modSp add mod">
        <pc:chgData name="Eduardo Orozco" userId="e25932ea5ceba06e" providerId="LiveId" clId="{33D1AFB2-6E26-C644-9E3D-E5DC3B4E7566}" dt="2024-11-14T14:55:11.025" v="5804" actId="1036"/>
        <pc:sldMkLst>
          <pc:docMk/>
          <pc:sldMk cId="3850964774" sldId="330"/>
        </pc:sldMkLst>
        <pc:spChg chg="mod">
          <ac:chgData name="Eduardo Orozco" userId="e25932ea5ceba06e" providerId="LiveId" clId="{33D1AFB2-6E26-C644-9E3D-E5DC3B4E7566}" dt="2024-11-07T12:58:16.077" v="3045" actId="1076"/>
          <ac:spMkLst>
            <pc:docMk/>
            <pc:sldMk cId="3850964774" sldId="330"/>
            <ac:spMk id="2" creationId="{C8B31DC6-DAFF-CD26-BDB3-C6B21DB2FF1C}"/>
          </ac:spMkLst>
        </pc:spChg>
        <pc:spChg chg="del mod">
          <ac:chgData name="Eduardo Orozco" userId="e25932ea5ceba06e" providerId="LiveId" clId="{33D1AFB2-6E26-C644-9E3D-E5DC3B4E7566}" dt="2024-11-07T12:21:09.441" v="1738" actId="3680"/>
          <ac:spMkLst>
            <pc:docMk/>
            <pc:sldMk cId="3850964774" sldId="330"/>
            <ac:spMk id="4" creationId="{3D31D600-2D33-B137-8F77-1B194DDA0E8A}"/>
          </ac:spMkLst>
        </pc:spChg>
        <pc:spChg chg="add mod">
          <ac:chgData name="Eduardo Orozco" userId="e25932ea5ceba06e" providerId="LiveId" clId="{33D1AFB2-6E26-C644-9E3D-E5DC3B4E7566}" dt="2024-11-14T13:32:59.141" v="5765" actId="14100"/>
          <ac:spMkLst>
            <pc:docMk/>
            <pc:sldMk cId="3850964774" sldId="330"/>
            <ac:spMk id="4" creationId="{E753090E-CA41-71EF-DC3C-3FC1BE6AF314}"/>
          </ac:spMkLst>
        </pc:spChg>
        <pc:spChg chg="add mod">
          <ac:chgData name="Eduardo Orozco" userId="e25932ea5ceba06e" providerId="LiveId" clId="{33D1AFB2-6E26-C644-9E3D-E5DC3B4E7566}" dt="2024-11-14T13:32:48.986" v="5762" actId="14100"/>
          <ac:spMkLst>
            <pc:docMk/>
            <pc:sldMk cId="3850964774" sldId="330"/>
            <ac:spMk id="5" creationId="{3DE860D1-D313-0B98-2848-2B94EE8E92E3}"/>
          </ac:spMkLst>
        </pc:spChg>
        <pc:spChg chg="add mod">
          <ac:chgData name="Eduardo Orozco" userId="e25932ea5ceba06e" providerId="LiveId" clId="{33D1AFB2-6E26-C644-9E3D-E5DC3B4E7566}" dt="2024-11-14T13:32:43.403" v="5761" actId="14100"/>
          <ac:spMkLst>
            <pc:docMk/>
            <pc:sldMk cId="3850964774" sldId="330"/>
            <ac:spMk id="6" creationId="{232DE1AD-DD93-496C-94BA-060D76AA3F73}"/>
          </ac:spMkLst>
        </pc:spChg>
        <pc:spChg chg="add del">
          <ac:chgData name="Eduardo Orozco" userId="e25932ea5ceba06e" providerId="LiveId" clId="{33D1AFB2-6E26-C644-9E3D-E5DC3B4E7566}" dt="2024-11-07T12:32:16.592" v="2378" actId="22"/>
          <ac:spMkLst>
            <pc:docMk/>
            <pc:sldMk cId="3850964774" sldId="330"/>
            <ac:spMk id="6" creationId="{DA108AA1-8432-BC27-6BD2-41EAFADF581E}"/>
          </ac:spMkLst>
        </pc:spChg>
        <pc:spChg chg="add del mod">
          <ac:chgData name="Eduardo Orozco" userId="e25932ea5ceba06e" providerId="LiveId" clId="{33D1AFB2-6E26-C644-9E3D-E5DC3B4E7566}" dt="2024-11-07T12:52:48.338" v="2568" actId="478"/>
          <ac:spMkLst>
            <pc:docMk/>
            <pc:sldMk cId="3850964774" sldId="330"/>
            <ac:spMk id="7" creationId="{26EBCC17-8484-48E6-E6DC-553D422ABA2A}"/>
          </ac:spMkLst>
        </pc:spChg>
        <pc:spChg chg="add mod">
          <ac:chgData name="Eduardo Orozco" userId="e25932ea5ceba06e" providerId="LiveId" clId="{33D1AFB2-6E26-C644-9E3D-E5DC3B4E7566}" dt="2024-11-14T13:33:17.386" v="5767" actId="1036"/>
          <ac:spMkLst>
            <pc:docMk/>
            <pc:sldMk cId="3850964774" sldId="330"/>
            <ac:spMk id="7" creationId="{AFA6FD3A-3B4D-46F6-7C84-E10A5FF5F27A}"/>
          </ac:spMkLst>
        </pc:spChg>
        <pc:spChg chg="add del mod">
          <ac:chgData name="Eduardo Orozco" userId="e25932ea5ceba06e" providerId="LiveId" clId="{33D1AFB2-6E26-C644-9E3D-E5DC3B4E7566}" dt="2024-11-14T13:26:48.035" v="5734" actId="478"/>
          <ac:spMkLst>
            <pc:docMk/>
            <pc:sldMk cId="3850964774" sldId="330"/>
            <ac:spMk id="8" creationId="{0DB49871-FC15-91D1-30CF-619ABE08D90B}"/>
          </ac:spMkLst>
        </pc:spChg>
        <pc:spChg chg="add mod">
          <ac:chgData name="Eduardo Orozco" userId="e25932ea5ceba06e" providerId="LiveId" clId="{33D1AFB2-6E26-C644-9E3D-E5DC3B4E7566}" dt="2024-11-14T14:55:11.025" v="5804" actId="1036"/>
          <ac:spMkLst>
            <pc:docMk/>
            <pc:sldMk cId="3850964774" sldId="330"/>
            <ac:spMk id="10" creationId="{C5FDA370-0380-5277-B461-16ECB939EBAC}"/>
          </ac:spMkLst>
        </pc:spChg>
        <pc:graphicFrameChg chg="add mod ord modGraphic">
          <ac:chgData name="Eduardo Orozco" userId="e25932ea5ceba06e" providerId="LiveId" clId="{33D1AFB2-6E26-C644-9E3D-E5DC3B4E7566}" dt="2024-11-14T13:40:13.734" v="5800" actId="20577"/>
          <ac:graphicFrameMkLst>
            <pc:docMk/>
            <pc:sldMk cId="3850964774" sldId="330"/>
            <ac:graphicFrameMk id="3" creationId="{D49F2458-D750-AA10-FD89-286776040EBF}"/>
          </ac:graphicFrameMkLst>
        </pc:graphicFrameChg>
        <pc:picChg chg="add mod">
          <ac:chgData name="Eduardo Orozco" userId="e25932ea5ceba06e" providerId="LiveId" clId="{33D1AFB2-6E26-C644-9E3D-E5DC3B4E7566}" dt="2024-11-07T14:32:52.494" v="3241" actId="1076"/>
          <ac:picMkLst>
            <pc:docMk/>
            <pc:sldMk cId="3850964774" sldId="330"/>
            <ac:picMk id="9" creationId="{A8326C60-51B5-083C-CBDA-E0F7BDCA4853}"/>
          </ac:picMkLst>
        </pc:picChg>
      </pc:sldChg>
      <pc:sldChg chg="addSp delSp modSp add mod">
        <pc:chgData name="Eduardo Orozco" userId="e25932ea5ceba06e" providerId="LiveId" clId="{33D1AFB2-6E26-C644-9E3D-E5DC3B4E7566}" dt="2024-11-07T14:32:25.527" v="3237" actId="1076"/>
        <pc:sldMkLst>
          <pc:docMk/>
          <pc:sldMk cId="3709452153" sldId="331"/>
        </pc:sldMkLst>
        <pc:spChg chg="add del mod">
          <ac:chgData name="Eduardo Orozco" userId="e25932ea5ceba06e" providerId="LiveId" clId="{33D1AFB2-6E26-C644-9E3D-E5DC3B4E7566}" dt="2024-11-07T12:34:03.496" v="2383" actId="12084"/>
          <ac:spMkLst>
            <pc:docMk/>
            <pc:sldMk cId="3709452153" sldId="331"/>
            <ac:spMk id="5" creationId="{D6E08011-EA8D-7F49-197E-710255CCF6A3}"/>
          </ac:spMkLst>
        </pc:spChg>
        <pc:graphicFrameChg chg="del">
          <ac:chgData name="Eduardo Orozco" userId="e25932ea5ceba06e" providerId="LiveId" clId="{33D1AFB2-6E26-C644-9E3D-E5DC3B4E7566}" dt="2024-11-07T12:33:06.534" v="2380" actId="478"/>
          <ac:graphicFrameMkLst>
            <pc:docMk/>
            <pc:sldMk cId="3709452153" sldId="331"/>
            <ac:graphicFrameMk id="3" creationId="{4288AEDC-62ED-46BE-A43B-E82C4BD476DE}"/>
          </ac:graphicFrameMkLst>
        </pc:graphicFrameChg>
        <pc:graphicFrameChg chg="add del modGraphic">
          <ac:chgData name="Eduardo Orozco" userId="e25932ea5ceba06e" providerId="LiveId" clId="{33D1AFB2-6E26-C644-9E3D-E5DC3B4E7566}" dt="2024-11-07T12:33:49.348" v="2382" actId="1032"/>
          <ac:graphicFrameMkLst>
            <pc:docMk/>
            <pc:sldMk cId="3709452153" sldId="331"/>
            <ac:graphicFrameMk id="6" creationId="{DB68BA8F-2CF8-E456-219F-4F75ECD6D9B8}"/>
          </ac:graphicFrameMkLst>
        </pc:graphicFrameChg>
        <pc:graphicFrameChg chg="add mod">
          <ac:chgData name="Eduardo Orozco" userId="e25932ea5ceba06e" providerId="LiveId" clId="{33D1AFB2-6E26-C644-9E3D-E5DC3B4E7566}" dt="2024-11-07T12:45:19.260" v="2530" actId="20577"/>
          <ac:graphicFrameMkLst>
            <pc:docMk/>
            <pc:sldMk cId="3709452153" sldId="331"/>
            <ac:graphicFrameMk id="7" creationId="{7EAB2114-027F-2959-D610-3773E35031B0}"/>
          </ac:graphicFrameMkLst>
        </pc:graphicFrameChg>
        <pc:picChg chg="add mod">
          <ac:chgData name="Eduardo Orozco" userId="e25932ea5ceba06e" providerId="LiveId" clId="{33D1AFB2-6E26-C644-9E3D-E5DC3B4E7566}" dt="2024-11-07T14:32:25.527" v="3237" actId="1076"/>
          <ac:picMkLst>
            <pc:docMk/>
            <pc:sldMk cId="3709452153" sldId="331"/>
            <ac:picMk id="8" creationId="{C1A9A685-06F5-86E5-3696-EB93E8E4DC61}"/>
          </ac:picMkLst>
        </pc:picChg>
      </pc:sldChg>
      <pc:sldChg chg="addSp modSp add mod">
        <pc:chgData name="Eduardo Orozco" userId="e25932ea5ceba06e" providerId="LiveId" clId="{33D1AFB2-6E26-C644-9E3D-E5DC3B4E7566}" dt="2024-11-07T14:32:39.545" v="3240" actId="1076"/>
        <pc:sldMkLst>
          <pc:docMk/>
          <pc:sldMk cId="603243980" sldId="332"/>
        </pc:sldMkLst>
        <pc:graphicFrameChg chg="mod">
          <ac:chgData name="Eduardo Orozco" userId="e25932ea5ceba06e" providerId="LiveId" clId="{33D1AFB2-6E26-C644-9E3D-E5DC3B4E7566}" dt="2024-11-07T14:32:32.844" v="3239"/>
          <ac:graphicFrameMkLst>
            <pc:docMk/>
            <pc:sldMk cId="603243980" sldId="332"/>
            <ac:graphicFrameMk id="7" creationId="{32AC666D-6BC1-09C8-4BCC-4B9A6368DD74}"/>
          </ac:graphicFrameMkLst>
        </pc:graphicFrameChg>
        <pc:picChg chg="add mod">
          <ac:chgData name="Eduardo Orozco" userId="e25932ea5ceba06e" providerId="LiveId" clId="{33D1AFB2-6E26-C644-9E3D-E5DC3B4E7566}" dt="2024-11-07T14:32:39.545" v="3240" actId="1076"/>
          <ac:picMkLst>
            <pc:docMk/>
            <pc:sldMk cId="603243980" sldId="332"/>
            <ac:picMk id="3" creationId="{0573C1D0-D1AD-F055-F200-5F71D6D29BFE}"/>
          </ac:picMkLst>
        </pc:picChg>
      </pc:sldChg>
      <pc:sldChg chg="modSp add mod">
        <pc:chgData name="Eduardo Orozco" userId="e25932ea5ceba06e" providerId="LiveId" clId="{33D1AFB2-6E26-C644-9E3D-E5DC3B4E7566}" dt="2024-11-14T13:08:02.258" v="5698" actId="114"/>
        <pc:sldMkLst>
          <pc:docMk/>
          <pc:sldMk cId="2599596581" sldId="333"/>
        </pc:sldMkLst>
        <pc:spChg chg="mod">
          <ac:chgData name="Eduardo Orozco" userId="e25932ea5ceba06e" providerId="LiveId" clId="{33D1AFB2-6E26-C644-9E3D-E5DC3B4E7566}" dt="2024-11-07T12:53:08.707" v="2580" actId="20577"/>
          <ac:spMkLst>
            <pc:docMk/>
            <pc:sldMk cId="2599596581" sldId="333"/>
            <ac:spMk id="2" creationId="{FD666F91-A8D3-8F5F-AC4C-0134A9A646E9}"/>
          </ac:spMkLst>
        </pc:spChg>
        <pc:spChg chg="mod">
          <ac:chgData name="Eduardo Orozco" userId="e25932ea5ceba06e" providerId="LiveId" clId="{33D1AFB2-6E26-C644-9E3D-E5DC3B4E7566}" dt="2024-11-14T13:08:02.258" v="5698" actId="114"/>
          <ac:spMkLst>
            <pc:docMk/>
            <pc:sldMk cId="2599596581" sldId="333"/>
            <ac:spMk id="4" creationId="{07ED19A2-C46F-91A8-40D5-86926BCC40AA}"/>
          </ac:spMkLst>
        </pc:spChg>
      </pc:sldChg>
      <pc:sldChg chg="addSp delSp modSp add mod">
        <pc:chgData name="Eduardo Orozco" userId="e25932ea5ceba06e" providerId="LiveId" clId="{33D1AFB2-6E26-C644-9E3D-E5DC3B4E7566}" dt="2024-11-14T13:34:57.366" v="5780" actId="115"/>
        <pc:sldMkLst>
          <pc:docMk/>
          <pc:sldMk cId="1353358239" sldId="334"/>
        </pc:sldMkLst>
        <pc:spChg chg="mod">
          <ac:chgData name="Eduardo Orozco" userId="e25932ea5ceba06e" providerId="LiveId" clId="{33D1AFB2-6E26-C644-9E3D-E5DC3B4E7566}" dt="2024-11-07T12:59:19.408" v="3050"/>
          <ac:spMkLst>
            <pc:docMk/>
            <pc:sldMk cId="1353358239" sldId="334"/>
            <ac:spMk id="2" creationId="{9BE11BDB-27D3-F8EC-DE78-1413F4CC3338}"/>
          </ac:spMkLst>
        </pc:spChg>
        <pc:spChg chg="mod">
          <ac:chgData name="Eduardo Orozco" userId="e25932ea5ceba06e" providerId="LiveId" clId="{33D1AFB2-6E26-C644-9E3D-E5DC3B4E7566}" dt="2024-11-14T13:34:57.366" v="5780" actId="115"/>
          <ac:spMkLst>
            <pc:docMk/>
            <pc:sldMk cId="1353358239" sldId="334"/>
            <ac:spMk id="4" creationId="{30905602-2006-3AD3-627D-0709A0FADC9D}"/>
          </ac:spMkLst>
        </pc:spChg>
        <pc:spChg chg="add del">
          <ac:chgData name="Eduardo Orozco" userId="e25932ea5ceba06e" providerId="LiveId" clId="{33D1AFB2-6E26-C644-9E3D-E5DC3B4E7566}" dt="2024-11-07T14:30:28.430" v="3114" actId="22"/>
          <ac:spMkLst>
            <pc:docMk/>
            <pc:sldMk cId="1353358239" sldId="334"/>
            <ac:spMk id="5" creationId="{8F2F0E6F-A18D-9E5C-8AA0-9AEF6B7756CD}"/>
          </ac:spMkLst>
        </pc:spChg>
      </pc:sldChg>
      <pc:sldChg chg="modSp add mod">
        <pc:chgData name="Eduardo Orozco" userId="e25932ea5ceba06e" providerId="LiveId" clId="{33D1AFB2-6E26-C644-9E3D-E5DC3B4E7566}" dt="2024-11-14T11:12:23.234" v="5515" actId="113"/>
        <pc:sldMkLst>
          <pc:docMk/>
          <pc:sldMk cId="1660268335" sldId="335"/>
        </pc:sldMkLst>
        <pc:spChg chg="mod">
          <ac:chgData name="Eduardo Orozco" userId="e25932ea5ceba06e" providerId="LiveId" clId="{33D1AFB2-6E26-C644-9E3D-E5DC3B4E7566}" dt="2024-11-14T11:12:23.234" v="5515" actId="113"/>
          <ac:spMkLst>
            <pc:docMk/>
            <pc:sldMk cId="1660268335" sldId="335"/>
            <ac:spMk id="4" creationId="{4A0D6ACB-91F3-807C-E968-F1C7522847D8}"/>
          </ac:spMkLst>
        </pc:spChg>
      </pc:sldChg>
      <pc:sldChg chg="modSp add mod">
        <pc:chgData name="Eduardo Orozco" userId="e25932ea5ceba06e" providerId="LiveId" clId="{33D1AFB2-6E26-C644-9E3D-E5DC3B4E7566}" dt="2024-11-14T12:36:39.769" v="5582" actId="20577"/>
        <pc:sldMkLst>
          <pc:docMk/>
          <pc:sldMk cId="3104537693" sldId="336"/>
        </pc:sldMkLst>
        <pc:spChg chg="mod">
          <ac:chgData name="Eduardo Orozco" userId="e25932ea5ceba06e" providerId="LiveId" clId="{33D1AFB2-6E26-C644-9E3D-E5DC3B4E7566}" dt="2024-11-14T12:36:39.769" v="5582" actId="20577"/>
          <ac:spMkLst>
            <pc:docMk/>
            <pc:sldMk cId="3104537693" sldId="336"/>
            <ac:spMk id="4" creationId="{44A75695-FD6E-43A7-7B46-A7C711431662}"/>
          </ac:spMkLst>
        </pc:spChg>
      </pc:sldChg>
      <pc:sldChg chg="modSp add mod">
        <pc:chgData name="Eduardo Orozco" userId="e25932ea5ceba06e" providerId="LiveId" clId="{33D1AFB2-6E26-C644-9E3D-E5DC3B4E7566}" dt="2024-11-14T11:12:43.261" v="5516" actId="20577"/>
        <pc:sldMkLst>
          <pc:docMk/>
          <pc:sldMk cId="602899122" sldId="337"/>
        </pc:sldMkLst>
        <pc:spChg chg="mod">
          <ac:chgData name="Eduardo Orozco" userId="e25932ea5ceba06e" providerId="LiveId" clId="{33D1AFB2-6E26-C644-9E3D-E5DC3B4E7566}" dt="2024-11-14T11:12:43.261" v="5516" actId="20577"/>
          <ac:spMkLst>
            <pc:docMk/>
            <pc:sldMk cId="602899122" sldId="337"/>
            <ac:spMk id="4" creationId="{4A0A01D5-AE3A-E63C-25F2-8FB44E6BEBE7}"/>
          </ac:spMkLst>
        </pc:spChg>
      </pc:sldChg>
      <pc:sldChg chg="modSp add del mod">
        <pc:chgData name="Eduardo Orozco" userId="e25932ea5ceba06e" providerId="LiveId" clId="{33D1AFB2-6E26-C644-9E3D-E5DC3B4E7566}" dt="2024-11-14T14:56:04.994" v="5805" actId="2696"/>
        <pc:sldMkLst>
          <pc:docMk/>
          <pc:sldMk cId="56962933" sldId="338"/>
        </pc:sldMkLst>
        <pc:spChg chg="mod">
          <ac:chgData name="Eduardo Orozco" userId="e25932ea5ceba06e" providerId="LiveId" clId="{33D1AFB2-6E26-C644-9E3D-E5DC3B4E7566}" dt="2024-11-07T14:43:26.197" v="3323" actId="20577"/>
          <ac:spMkLst>
            <pc:docMk/>
            <pc:sldMk cId="56962933" sldId="338"/>
            <ac:spMk id="2" creationId="{0ABA56AF-1B1C-6C88-F24F-05F5353673A2}"/>
          </ac:spMkLst>
        </pc:spChg>
        <pc:spChg chg="mod">
          <ac:chgData name="Eduardo Orozco" userId="e25932ea5ceba06e" providerId="LiveId" clId="{33D1AFB2-6E26-C644-9E3D-E5DC3B4E7566}" dt="2024-11-07T14:46:35.106" v="3356" actId="12"/>
          <ac:spMkLst>
            <pc:docMk/>
            <pc:sldMk cId="56962933" sldId="338"/>
            <ac:spMk id="4" creationId="{26207877-BA56-18F6-16C1-50AC4C3969E0}"/>
          </ac:spMkLst>
        </pc:spChg>
      </pc:sldChg>
      <pc:sldChg chg="addSp modSp add del mod">
        <pc:chgData name="Eduardo Orozco" userId="e25932ea5ceba06e" providerId="LiveId" clId="{33D1AFB2-6E26-C644-9E3D-E5DC3B4E7566}" dt="2024-11-14T14:56:06.265" v="5806" actId="2696"/>
        <pc:sldMkLst>
          <pc:docMk/>
          <pc:sldMk cId="1117003626" sldId="339"/>
        </pc:sldMkLst>
        <pc:spChg chg="add mod">
          <ac:chgData name="Eduardo Orozco" userId="e25932ea5ceba06e" providerId="LiveId" clId="{33D1AFB2-6E26-C644-9E3D-E5DC3B4E7566}" dt="2024-11-14T09:49:34.966" v="4941" actId="1582"/>
          <ac:spMkLst>
            <pc:docMk/>
            <pc:sldMk cId="1117003626" sldId="339"/>
            <ac:spMk id="3" creationId="{3D1FEE31-E8BF-0C9D-75CF-DA7986EF46EC}"/>
          </ac:spMkLst>
        </pc:spChg>
        <pc:spChg chg="mod">
          <ac:chgData name="Eduardo Orozco" userId="e25932ea5ceba06e" providerId="LiveId" clId="{33D1AFB2-6E26-C644-9E3D-E5DC3B4E7566}" dt="2024-11-07T14:47:57.619" v="3364" actId="20577"/>
          <ac:spMkLst>
            <pc:docMk/>
            <pc:sldMk cId="1117003626" sldId="339"/>
            <ac:spMk id="4" creationId="{E538BB36-318A-C8AE-233C-3EE6247FF8B3}"/>
          </ac:spMkLst>
        </pc:spChg>
      </pc:sldChg>
      <pc:sldChg chg="modSp add mod">
        <pc:chgData name="Eduardo Orozco" userId="e25932ea5ceba06e" providerId="LiveId" clId="{33D1AFB2-6E26-C644-9E3D-E5DC3B4E7566}" dt="2024-11-07T14:50:07.809" v="3390" actId="113"/>
        <pc:sldMkLst>
          <pc:docMk/>
          <pc:sldMk cId="1374638363" sldId="340"/>
        </pc:sldMkLst>
        <pc:spChg chg="mod">
          <ac:chgData name="Eduardo Orozco" userId="e25932ea5ceba06e" providerId="LiveId" clId="{33D1AFB2-6E26-C644-9E3D-E5DC3B4E7566}" dt="2024-11-07T14:50:07.809" v="3390" actId="113"/>
          <ac:spMkLst>
            <pc:docMk/>
            <pc:sldMk cId="1374638363" sldId="340"/>
            <ac:spMk id="4" creationId="{EBBBA08F-F48D-1175-4E9D-94E135EDC2C7}"/>
          </ac:spMkLst>
        </pc:spChg>
      </pc:sldChg>
      <pc:sldChg chg="modSp add mod">
        <pc:chgData name="Eduardo Orozco" userId="e25932ea5ceba06e" providerId="LiveId" clId="{33D1AFB2-6E26-C644-9E3D-E5DC3B4E7566}" dt="2024-11-14T09:50:17.409" v="4978" actId="20577"/>
        <pc:sldMkLst>
          <pc:docMk/>
          <pc:sldMk cId="4239826467" sldId="341"/>
        </pc:sldMkLst>
        <pc:spChg chg="mod">
          <ac:chgData name="Eduardo Orozco" userId="e25932ea5ceba06e" providerId="LiveId" clId="{33D1AFB2-6E26-C644-9E3D-E5DC3B4E7566}" dt="2024-11-14T09:50:17.409" v="4978" actId="20577"/>
          <ac:spMkLst>
            <pc:docMk/>
            <pc:sldMk cId="4239826467" sldId="341"/>
            <ac:spMk id="4" creationId="{237096FC-7498-3278-8FA0-44D4CEADB7DD}"/>
          </ac:spMkLst>
        </pc:spChg>
      </pc:sldChg>
      <pc:sldChg chg="modSp add mod">
        <pc:chgData name="Eduardo Orozco" userId="e25932ea5ceba06e" providerId="LiveId" clId="{33D1AFB2-6E26-C644-9E3D-E5DC3B4E7566}" dt="2024-11-11T14:32:41.847" v="3424" actId="12"/>
        <pc:sldMkLst>
          <pc:docMk/>
          <pc:sldMk cId="4205311978" sldId="342"/>
        </pc:sldMkLst>
        <pc:spChg chg="mod">
          <ac:chgData name="Eduardo Orozco" userId="e25932ea5ceba06e" providerId="LiveId" clId="{33D1AFB2-6E26-C644-9E3D-E5DC3B4E7566}" dt="2024-11-11T14:32:41.847" v="3424" actId="12"/>
          <ac:spMkLst>
            <pc:docMk/>
            <pc:sldMk cId="4205311978" sldId="342"/>
            <ac:spMk id="4" creationId="{BAC19729-A596-FC5E-EC51-65AA18843421}"/>
          </ac:spMkLst>
        </pc:spChg>
      </pc:sldChg>
      <pc:sldChg chg="modSp add mod">
        <pc:chgData name="Eduardo Orozco" userId="e25932ea5ceba06e" providerId="LiveId" clId="{33D1AFB2-6E26-C644-9E3D-E5DC3B4E7566}" dt="2024-11-14T12:43:32.082" v="5589" actId="20577"/>
        <pc:sldMkLst>
          <pc:docMk/>
          <pc:sldMk cId="567652479" sldId="343"/>
        </pc:sldMkLst>
        <pc:spChg chg="mod">
          <ac:chgData name="Eduardo Orozco" userId="e25932ea5ceba06e" providerId="LiveId" clId="{33D1AFB2-6E26-C644-9E3D-E5DC3B4E7566}" dt="2024-11-14T12:43:32.082" v="5589" actId="20577"/>
          <ac:spMkLst>
            <pc:docMk/>
            <pc:sldMk cId="567652479" sldId="343"/>
            <ac:spMk id="4" creationId="{2A16B51F-DCC1-94A8-DA21-94BFE51E2FBF}"/>
          </ac:spMkLst>
        </pc:spChg>
      </pc:sldChg>
      <pc:sldChg chg="modSp add mod">
        <pc:chgData name="Eduardo Orozco" userId="e25932ea5ceba06e" providerId="LiveId" clId="{33D1AFB2-6E26-C644-9E3D-E5DC3B4E7566}" dt="2024-11-11T14:41:37.618" v="3504" actId="20577"/>
        <pc:sldMkLst>
          <pc:docMk/>
          <pc:sldMk cId="272755901" sldId="344"/>
        </pc:sldMkLst>
        <pc:spChg chg="mod">
          <ac:chgData name="Eduardo Orozco" userId="e25932ea5ceba06e" providerId="LiveId" clId="{33D1AFB2-6E26-C644-9E3D-E5DC3B4E7566}" dt="2024-11-11T14:38:46.974" v="3452" actId="255"/>
          <ac:spMkLst>
            <pc:docMk/>
            <pc:sldMk cId="272755901" sldId="344"/>
            <ac:spMk id="2" creationId="{D9BC68DE-8F2E-D7F0-B080-C4BDD85EDBBA}"/>
          </ac:spMkLst>
        </pc:spChg>
        <pc:spChg chg="mod">
          <ac:chgData name="Eduardo Orozco" userId="e25932ea5ceba06e" providerId="LiveId" clId="{33D1AFB2-6E26-C644-9E3D-E5DC3B4E7566}" dt="2024-11-11T14:41:37.618" v="3504" actId="20577"/>
          <ac:spMkLst>
            <pc:docMk/>
            <pc:sldMk cId="272755901" sldId="344"/>
            <ac:spMk id="4" creationId="{629D0330-878F-15AF-F845-D63950D2CC0D}"/>
          </ac:spMkLst>
        </pc:spChg>
      </pc:sldChg>
      <pc:sldChg chg="modSp add mod">
        <pc:chgData name="Eduardo Orozco" userId="e25932ea5ceba06e" providerId="LiveId" clId="{33D1AFB2-6E26-C644-9E3D-E5DC3B4E7566}" dt="2024-11-14T09:51:41.104" v="4979" actId="114"/>
        <pc:sldMkLst>
          <pc:docMk/>
          <pc:sldMk cId="2157110465" sldId="345"/>
        </pc:sldMkLst>
        <pc:spChg chg="mod">
          <ac:chgData name="Eduardo Orozco" userId="e25932ea5ceba06e" providerId="LiveId" clId="{33D1AFB2-6E26-C644-9E3D-E5DC3B4E7566}" dt="2024-11-14T09:51:41.104" v="4979" actId="114"/>
          <ac:spMkLst>
            <pc:docMk/>
            <pc:sldMk cId="2157110465" sldId="345"/>
            <ac:spMk id="4" creationId="{5EA87261-603D-870B-2242-B592BC113905}"/>
          </ac:spMkLst>
        </pc:spChg>
      </pc:sldChg>
      <pc:sldChg chg="modSp add mod">
        <pc:chgData name="Eduardo Orozco" userId="e25932ea5ceba06e" providerId="LiveId" clId="{33D1AFB2-6E26-C644-9E3D-E5DC3B4E7566}" dt="2024-11-14T12:45:49.256" v="5616" actId="113"/>
        <pc:sldMkLst>
          <pc:docMk/>
          <pc:sldMk cId="428032385" sldId="346"/>
        </pc:sldMkLst>
        <pc:spChg chg="mod">
          <ac:chgData name="Eduardo Orozco" userId="e25932ea5ceba06e" providerId="LiveId" clId="{33D1AFB2-6E26-C644-9E3D-E5DC3B4E7566}" dt="2024-11-14T12:45:49.256" v="5616" actId="113"/>
          <ac:spMkLst>
            <pc:docMk/>
            <pc:sldMk cId="428032385" sldId="346"/>
            <ac:spMk id="4" creationId="{B18B5E76-F03F-C652-3B0D-0DD648094DD1}"/>
          </ac:spMkLst>
        </pc:spChg>
      </pc:sldChg>
      <pc:sldChg chg="modSp add mod">
        <pc:chgData name="Eduardo Orozco" userId="e25932ea5ceba06e" providerId="LiveId" clId="{33D1AFB2-6E26-C644-9E3D-E5DC3B4E7566}" dt="2024-11-11T14:46:21.327" v="3561" actId="123"/>
        <pc:sldMkLst>
          <pc:docMk/>
          <pc:sldMk cId="136084347" sldId="347"/>
        </pc:sldMkLst>
        <pc:spChg chg="mod">
          <ac:chgData name="Eduardo Orozco" userId="e25932ea5ceba06e" providerId="LiveId" clId="{33D1AFB2-6E26-C644-9E3D-E5DC3B4E7566}" dt="2024-11-11T14:46:21.327" v="3561" actId="123"/>
          <ac:spMkLst>
            <pc:docMk/>
            <pc:sldMk cId="136084347" sldId="347"/>
            <ac:spMk id="4" creationId="{40588712-F4E9-D639-F97C-BEFBBB1E00E5}"/>
          </ac:spMkLst>
        </pc:spChg>
      </pc:sldChg>
      <pc:sldChg chg="modSp new del mod">
        <pc:chgData name="Eduardo Orozco" userId="e25932ea5ceba06e" providerId="LiveId" clId="{33D1AFB2-6E26-C644-9E3D-E5DC3B4E7566}" dt="2024-11-11T14:45:17.409" v="3542" actId="2696"/>
        <pc:sldMkLst>
          <pc:docMk/>
          <pc:sldMk cId="4093082295" sldId="347"/>
        </pc:sldMkLst>
        <pc:spChg chg="mod">
          <ac:chgData name="Eduardo Orozco" userId="e25932ea5ceba06e" providerId="LiveId" clId="{33D1AFB2-6E26-C644-9E3D-E5DC3B4E7566}" dt="2024-11-11T14:45:12.245" v="3541"/>
          <ac:spMkLst>
            <pc:docMk/>
            <pc:sldMk cId="4093082295" sldId="347"/>
            <ac:spMk id="2" creationId="{A85FA6A0-C2C8-C054-3599-E727DF8C9C33}"/>
          </ac:spMkLst>
        </pc:spChg>
      </pc:sldChg>
      <pc:sldChg chg="modSp add del mod">
        <pc:chgData name="Eduardo Orozco" userId="e25932ea5ceba06e" providerId="LiveId" clId="{33D1AFB2-6E26-C644-9E3D-E5DC3B4E7566}" dt="2024-11-14T14:56:46.825" v="5807" actId="2696"/>
        <pc:sldMkLst>
          <pc:docMk/>
          <pc:sldMk cId="2418550934" sldId="348"/>
        </pc:sldMkLst>
        <pc:spChg chg="mod">
          <ac:chgData name="Eduardo Orozco" userId="e25932ea5ceba06e" providerId="LiveId" clId="{33D1AFB2-6E26-C644-9E3D-E5DC3B4E7566}" dt="2024-11-11T14:49:02.920" v="3591" actId="5793"/>
          <ac:spMkLst>
            <pc:docMk/>
            <pc:sldMk cId="2418550934" sldId="348"/>
            <ac:spMk id="4" creationId="{AA24EAD3-DEF2-FCC0-9B9E-397245C8BF55}"/>
          </ac:spMkLst>
        </pc:spChg>
      </pc:sldChg>
      <pc:sldChg chg="modSp add mod">
        <pc:chgData name="Eduardo Orozco" userId="e25932ea5ceba06e" providerId="LiveId" clId="{33D1AFB2-6E26-C644-9E3D-E5DC3B4E7566}" dt="2024-11-14T14:56:52.150" v="5808" actId="1076"/>
        <pc:sldMkLst>
          <pc:docMk/>
          <pc:sldMk cId="117966817" sldId="349"/>
        </pc:sldMkLst>
        <pc:spChg chg="mod">
          <ac:chgData name="Eduardo Orozco" userId="e25932ea5ceba06e" providerId="LiveId" clId="{33D1AFB2-6E26-C644-9E3D-E5DC3B4E7566}" dt="2024-11-14T14:56:52.150" v="5808" actId="1076"/>
          <ac:spMkLst>
            <pc:docMk/>
            <pc:sldMk cId="117966817" sldId="349"/>
            <ac:spMk id="4" creationId="{2EEB9595-B8BE-89EB-EB5A-7318A939457B}"/>
          </ac:spMkLst>
        </pc:spChg>
      </pc:sldChg>
      <pc:sldChg chg="modSp add mod">
        <pc:chgData name="Eduardo Orozco" userId="e25932ea5ceba06e" providerId="LiveId" clId="{33D1AFB2-6E26-C644-9E3D-E5DC3B4E7566}" dt="2024-11-14T12:46:39.424" v="5619" actId="5793"/>
        <pc:sldMkLst>
          <pc:docMk/>
          <pc:sldMk cId="3334679519" sldId="350"/>
        </pc:sldMkLst>
        <pc:spChg chg="mod">
          <ac:chgData name="Eduardo Orozco" userId="e25932ea5ceba06e" providerId="LiveId" clId="{33D1AFB2-6E26-C644-9E3D-E5DC3B4E7566}" dt="2024-11-14T12:46:39.424" v="5619" actId="5793"/>
          <ac:spMkLst>
            <pc:docMk/>
            <pc:sldMk cId="3334679519" sldId="350"/>
            <ac:spMk id="4" creationId="{40D48DB4-CB2A-EA63-F63F-C1063F2685A8}"/>
          </ac:spMkLst>
        </pc:spChg>
      </pc:sldChg>
      <pc:sldChg chg="modSp add del mod">
        <pc:chgData name="Eduardo Orozco" userId="e25932ea5ceba06e" providerId="LiveId" clId="{33D1AFB2-6E26-C644-9E3D-E5DC3B4E7566}" dt="2024-11-14T18:14:23.836" v="5847" actId="2696"/>
        <pc:sldMkLst>
          <pc:docMk/>
          <pc:sldMk cId="3406945467" sldId="351"/>
        </pc:sldMkLst>
        <pc:spChg chg="mod">
          <ac:chgData name="Eduardo Orozco" userId="e25932ea5ceba06e" providerId="LiveId" clId="{33D1AFB2-6E26-C644-9E3D-E5DC3B4E7566}" dt="2024-11-14T12:46:44.506" v="5620" actId="5793"/>
          <ac:spMkLst>
            <pc:docMk/>
            <pc:sldMk cId="3406945467" sldId="351"/>
            <ac:spMk id="4" creationId="{3ECF1C59-3579-487D-DE4C-EFB853BB855C}"/>
          </ac:spMkLst>
        </pc:spChg>
      </pc:sldChg>
      <pc:sldChg chg="modSp add mod">
        <pc:chgData name="Eduardo Orozco" userId="e25932ea5ceba06e" providerId="LiveId" clId="{33D1AFB2-6E26-C644-9E3D-E5DC3B4E7566}" dt="2024-11-14T14:58:08.695" v="5813" actId="5793"/>
        <pc:sldMkLst>
          <pc:docMk/>
          <pc:sldMk cId="180491725" sldId="352"/>
        </pc:sldMkLst>
        <pc:spChg chg="mod">
          <ac:chgData name="Eduardo Orozco" userId="e25932ea5ceba06e" providerId="LiveId" clId="{33D1AFB2-6E26-C644-9E3D-E5DC3B4E7566}" dt="2024-11-14T14:58:08.695" v="5813" actId="5793"/>
          <ac:spMkLst>
            <pc:docMk/>
            <pc:sldMk cId="180491725" sldId="352"/>
            <ac:spMk id="4" creationId="{F090F463-608A-1597-394C-58C3DFB0967B}"/>
          </ac:spMkLst>
        </pc:spChg>
      </pc:sldChg>
      <pc:sldChg chg="modSp add mod">
        <pc:chgData name="Eduardo Orozco" userId="e25932ea5ceba06e" providerId="LiveId" clId="{33D1AFB2-6E26-C644-9E3D-E5DC3B4E7566}" dt="2024-11-11T15:34:12.651" v="3729" actId="123"/>
        <pc:sldMkLst>
          <pc:docMk/>
          <pc:sldMk cId="3485740351" sldId="353"/>
        </pc:sldMkLst>
        <pc:spChg chg="mod">
          <ac:chgData name="Eduardo Orozco" userId="e25932ea5ceba06e" providerId="LiveId" clId="{33D1AFB2-6E26-C644-9E3D-E5DC3B4E7566}" dt="2024-11-11T15:34:12.651" v="3729" actId="123"/>
          <ac:spMkLst>
            <pc:docMk/>
            <pc:sldMk cId="3485740351" sldId="353"/>
            <ac:spMk id="4" creationId="{1048D419-94D7-A479-1B7D-AF45D06663A3}"/>
          </ac:spMkLst>
        </pc:spChg>
      </pc:sldChg>
      <pc:sldChg chg="modSp add mod">
        <pc:chgData name="Eduardo Orozco" userId="e25932ea5ceba06e" providerId="LiveId" clId="{33D1AFB2-6E26-C644-9E3D-E5DC3B4E7566}" dt="2024-11-14T12:46:54.273" v="5622" actId="5793"/>
        <pc:sldMkLst>
          <pc:docMk/>
          <pc:sldMk cId="3581274299" sldId="354"/>
        </pc:sldMkLst>
        <pc:spChg chg="mod">
          <ac:chgData name="Eduardo Orozco" userId="e25932ea5ceba06e" providerId="LiveId" clId="{33D1AFB2-6E26-C644-9E3D-E5DC3B4E7566}" dt="2024-11-14T12:46:54.273" v="5622" actId="5793"/>
          <ac:spMkLst>
            <pc:docMk/>
            <pc:sldMk cId="3581274299" sldId="354"/>
            <ac:spMk id="4" creationId="{58952149-C8D3-3A38-B02E-9394E4B41EE2}"/>
          </ac:spMkLst>
        </pc:spChg>
      </pc:sldChg>
      <pc:sldChg chg="modSp add mod">
        <pc:chgData name="Eduardo Orozco" userId="e25932ea5ceba06e" providerId="LiveId" clId="{33D1AFB2-6E26-C644-9E3D-E5DC3B4E7566}" dt="2024-11-14T12:46:49.598" v="5621" actId="5793"/>
        <pc:sldMkLst>
          <pc:docMk/>
          <pc:sldMk cId="3105585526" sldId="355"/>
        </pc:sldMkLst>
        <pc:spChg chg="mod">
          <ac:chgData name="Eduardo Orozco" userId="e25932ea5ceba06e" providerId="LiveId" clId="{33D1AFB2-6E26-C644-9E3D-E5DC3B4E7566}" dt="2024-11-14T12:46:49.598" v="5621" actId="5793"/>
          <ac:spMkLst>
            <pc:docMk/>
            <pc:sldMk cId="3105585526" sldId="355"/>
            <ac:spMk id="4" creationId="{A0EBDE66-83F0-ED06-3E02-6ADBE2BEE831}"/>
          </ac:spMkLst>
        </pc:spChg>
      </pc:sldChg>
      <pc:sldChg chg="modSp add mod">
        <pc:chgData name="Eduardo Orozco" userId="e25932ea5ceba06e" providerId="LiveId" clId="{33D1AFB2-6E26-C644-9E3D-E5DC3B4E7566}" dt="2024-11-14T12:47:30.436" v="5623" actId="5793"/>
        <pc:sldMkLst>
          <pc:docMk/>
          <pc:sldMk cId="5747113" sldId="356"/>
        </pc:sldMkLst>
        <pc:spChg chg="mod">
          <ac:chgData name="Eduardo Orozco" userId="e25932ea5ceba06e" providerId="LiveId" clId="{33D1AFB2-6E26-C644-9E3D-E5DC3B4E7566}" dt="2024-11-14T12:47:30.436" v="5623" actId="5793"/>
          <ac:spMkLst>
            <pc:docMk/>
            <pc:sldMk cId="5747113" sldId="356"/>
            <ac:spMk id="4" creationId="{0EF67E3B-00EE-BC5E-453B-E283308DBDF4}"/>
          </ac:spMkLst>
        </pc:spChg>
      </pc:sldChg>
      <pc:sldChg chg="modSp add del mod">
        <pc:chgData name="Eduardo Orozco" userId="e25932ea5ceba06e" providerId="LiveId" clId="{33D1AFB2-6E26-C644-9E3D-E5DC3B4E7566}" dt="2024-11-11T15:47:22.307" v="3802" actId="2696"/>
        <pc:sldMkLst>
          <pc:docMk/>
          <pc:sldMk cId="3480000061" sldId="356"/>
        </pc:sldMkLst>
        <pc:spChg chg="mod">
          <ac:chgData name="Eduardo Orozco" userId="e25932ea5ceba06e" providerId="LiveId" clId="{33D1AFB2-6E26-C644-9E3D-E5DC3B4E7566}" dt="2024-11-11T15:46:58.337" v="3801" actId="20577"/>
          <ac:spMkLst>
            <pc:docMk/>
            <pc:sldMk cId="3480000061" sldId="356"/>
            <ac:spMk id="4" creationId="{26F84347-12E6-A346-28F9-72FAE4830FE2}"/>
          </ac:spMkLst>
        </pc:spChg>
      </pc:sldChg>
      <pc:sldChg chg="modSp add mod">
        <pc:chgData name="Eduardo Orozco" userId="e25932ea5ceba06e" providerId="LiveId" clId="{33D1AFB2-6E26-C644-9E3D-E5DC3B4E7566}" dt="2024-11-14T14:57:29.280" v="5809" actId="20577"/>
        <pc:sldMkLst>
          <pc:docMk/>
          <pc:sldMk cId="1480388512" sldId="357"/>
        </pc:sldMkLst>
        <pc:spChg chg="mod">
          <ac:chgData name="Eduardo Orozco" userId="e25932ea5ceba06e" providerId="LiveId" clId="{33D1AFB2-6E26-C644-9E3D-E5DC3B4E7566}" dt="2024-11-11T15:52:45.265" v="3849" actId="1076"/>
          <ac:spMkLst>
            <pc:docMk/>
            <pc:sldMk cId="1480388512" sldId="357"/>
            <ac:spMk id="2" creationId="{E6669E4E-69E6-AD10-B594-E0A57791A785}"/>
          </ac:spMkLst>
        </pc:spChg>
        <pc:spChg chg="mod">
          <ac:chgData name="Eduardo Orozco" userId="e25932ea5ceba06e" providerId="LiveId" clId="{33D1AFB2-6E26-C644-9E3D-E5DC3B4E7566}" dt="2024-11-14T14:57:29.280" v="5809" actId="20577"/>
          <ac:spMkLst>
            <pc:docMk/>
            <pc:sldMk cId="1480388512" sldId="357"/>
            <ac:spMk id="4" creationId="{952E1BAF-2038-50C4-BAE4-404F75734C3E}"/>
          </ac:spMkLst>
        </pc:spChg>
      </pc:sldChg>
      <pc:sldChg chg="modSp add mod">
        <pc:chgData name="Eduardo Orozco" userId="e25932ea5ceba06e" providerId="LiveId" clId="{33D1AFB2-6E26-C644-9E3D-E5DC3B4E7566}" dt="2024-11-14T12:47:37.889" v="5624" actId="5793"/>
        <pc:sldMkLst>
          <pc:docMk/>
          <pc:sldMk cId="2548549195" sldId="358"/>
        </pc:sldMkLst>
        <pc:spChg chg="mod">
          <ac:chgData name="Eduardo Orozco" userId="e25932ea5ceba06e" providerId="LiveId" clId="{33D1AFB2-6E26-C644-9E3D-E5DC3B4E7566}" dt="2024-11-14T12:47:37.889" v="5624" actId="5793"/>
          <ac:spMkLst>
            <pc:docMk/>
            <pc:sldMk cId="2548549195" sldId="358"/>
            <ac:spMk id="4" creationId="{644BA17D-E93E-DE42-6B2E-C778D2368806}"/>
          </ac:spMkLst>
        </pc:spChg>
      </pc:sldChg>
      <pc:sldChg chg="modSp add del mod">
        <pc:chgData name="Eduardo Orozco" userId="e25932ea5ceba06e" providerId="LiveId" clId="{33D1AFB2-6E26-C644-9E3D-E5DC3B4E7566}" dt="2024-11-14T14:57:58.321" v="5810" actId="2696"/>
        <pc:sldMkLst>
          <pc:docMk/>
          <pc:sldMk cId="35242663" sldId="359"/>
        </pc:sldMkLst>
        <pc:spChg chg="mod">
          <ac:chgData name="Eduardo Orozco" userId="e25932ea5ceba06e" providerId="LiveId" clId="{33D1AFB2-6E26-C644-9E3D-E5DC3B4E7566}" dt="2024-11-14T09:56:46.807" v="5009" actId="123"/>
          <ac:spMkLst>
            <pc:docMk/>
            <pc:sldMk cId="35242663" sldId="359"/>
            <ac:spMk id="4" creationId="{F437DFEC-6447-F88D-B6AA-9FA77AD73EB1}"/>
          </ac:spMkLst>
        </pc:spChg>
      </pc:sldChg>
      <pc:sldChg chg="modSp add mod">
        <pc:chgData name="Eduardo Orozco" userId="e25932ea5ceba06e" providerId="LiveId" clId="{33D1AFB2-6E26-C644-9E3D-E5DC3B4E7566}" dt="2024-11-11T16:06:54.365" v="3913" actId="20577"/>
        <pc:sldMkLst>
          <pc:docMk/>
          <pc:sldMk cId="1394829693" sldId="360"/>
        </pc:sldMkLst>
        <pc:spChg chg="mod">
          <ac:chgData name="Eduardo Orozco" userId="e25932ea5ceba06e" providerId="LiveId" clId="{33D1AFB2-6E26-C644-9E3D-E5DC3B4E7566}" dt="2024-11-11T16:06:54.365" v="3913" actId="20577"/>
          <ac:spMkLst>
            <pc:docMk/>
            <pc:sldMk cId="1394829693" sldId="360"/>
            <ac:spMk id="4" creationId="{0C91B8CE-EFC2-D890-2EDA-B6CAEFE0FC52}"/>
          </ac:spMkLst>
        </pc:spChg>
      </pc:sldChg>
      <pc:sldChg chg="modSp add mod">
        <pc:chgData name="Eduardo Orozco" userId="e25932ea5ceba06e" providerId="LiveId" clId="{33D1AFB2-6E26-C644-9E3D-E5DC3B4E7566}" dt="2024-11-14T12:47:56.358" v="5626" actId="5793"/>
        <pc:sldMkLst>
          <pc:docMk/>
          <pc:sldMk cId="4271461018" sldId="361"/>
        </pc:sldMkLst>
        <pc:spChg chg="mod">
          <ac:chgData name="Eduardo Orozco" userId="e25932ea5ceba06e" providerId="LiveId" clId="{33D1AFB2-6E26-C644-9E3D-E5DC3B4E7566}" dt="2024-11-14T12:47:56.358" v="5626" actId="5793"/>
          <ac:spMkLst>
            <pc:docMk/>
            <pc:sldMk cId="4271461018" sldId="361"/>
            <ac:spMk id="4" creationId="{3FD48A74-A7B3-E229-8079-6ADB677D397D}"/>
          </ac:spMkLst>
        </pc:spChg>
      </pc:sldChg>
      <pc:sldChg chg="modSp add mod">
        <pc:chgData name="Eduardo Orozco" userId="e25932ea5ceba06e" providerId="LiveId" clId="{33D1AFB2-6E26-C644-9E3D-E5DC3B4E7566}" dt="2024-11-14T12:48:07.045" v="5628" actId="123"/>
        <pc:sldMkLst>
          <pc:docMk/>
          <pc:sldMk cId="2355007235" sldId="362"/>
        </pc:sldMkLst>
        <pc:spChg chg="mod">
          <ac:chgData name="Eduardo Orozco" userId="e25932ea5ceba06e" providerId="LiveId" clId="{33D1AFB2-6E26-C644-9E3D-E5DC3B4E7566}" dt="2024-11-14T12:48:07.045" v="5628" actId="123"/>
          <ac:spMkLst>
            <pc:docMk/>
            <pc:sldMk cId="2355007235" sldId="362"/>
            <ac:spMk id="4" creationId="{4D00A29D-EDAE-8977-D88A-E419A32BFBDB}"/>
          </ac:spMkLst>
        </pc:spChg>
      </pc:sldChg>
      <pc:sldChg chg="modSp add mod">
        <pc:chgData name="Eduardo Orozco" userId="e25932ea5ceba06e" providerId="LiveId" clId="{33D1AFB2-6E26-C644-9E3D-E5DC3B4E7566}" dt="2024-11-14T12:48:11.710" v="5629" actId="5793"/>
        <pc:sldMkLst>
          <pc:docMk/>
          <pc:sldMk cId="711974646" sldId="363"/>
        </pc:sldMkLst>
        <pc:spChg chg="mod">
          <ac:chgData name="Eduardo Orozco" userId="e25932ea5ceba06e" providerId="LiveId" clId="{33D1AFB2-6E26-C644-9E3D-E5DC3B4E7566}" dt="2024-11-14T12:48:11.710" v="5629" actId="5793"/>
          <ac:spMkLst>
            <pc:docMk/>
            <pc:sldMk cId="711974646" sldId="363"/>
            <ac:spMk id="4" creationId="{3A6019BA-3824-34B9-52AC-B87A59C2639E}"/>
          </ac:spMkLst>
        </pc:spChg>
      </pc:sldChg>
      <pc:sldChg chg="modSp add mod">
        <pc:chgData name="Eduardo Orozco" userId="e25932ea5ceba06e" providerId="LiveId" clId="{33D1AFB2-6E26-C644-9E3D-E5DC3B4E7566}" dt="2024-11-14T12:48:16.213" v="5630" actId="5793"/>
        <pc:sldMkLst>
          <pc:docMk/>
          <pc:sldMk cId="3752327251" sldId="364"/>
        </pc:sldMkLst>
        <pc:spChg chg="mod">
          <ac:chgData name="Eduardo Orozco" userId="e25932ea5ceba06e" providerId="LiveId" clId="{33D1AFB2-6E26-C644-9E3D-E5DC3B4E7566}" dt="2024-11-14T12:48:16.213" v="5630" actId="5793"/>
          <ac:spMkLst>
            <pc:docMk/>
            <pc:sldMk cId="3752327251" sldId="364"/>
            <ac:spMk id="4" creationId="{2CDDD66B-E249-A4AC-700C-34A0A6AB3273}"/>
          </ac:spMkLst>
        </pc:spChg>
      </pc:sldChg>
      <pc:sldChg chg="modSp add mod">
        <pc:chgData name="Eduardo Orozco" userId="e25932ea5ceba06e" providerId="LiveId" clId="{33D1AFB2-6E26-C644-9E3D-E5DC3B4E7566}" dt="2024-11-14T13:37:55.215" v="5791" actId="20577"/>
        <pc:sldMkLst>
          <pc:docMk/>
          <pc:sldMk cId="1128061665" sldId="365"/>
        </pc:sldMkLst>
        <pc:spChg chg="mod">
          <ac:chgData name="Eduardo Orozco" userId="e25932ea5ceba06e" providerId="LiveId" clId="{33D1AFB2-6E26-C644-9E3D-E5DC3B4E7566}" dt="2024-11-14T13:37:55.215" v="5791" actId="20577"/>
          <ac:spMkLst>
            <pc:docMk/>
            <pc:sldMk cId="1128061665" sldId="365"/>
            <ac:spMk id="4" creationId="{736CD5FE-E783-8265-EFAF-5206B9A904E9}"/>
          </ac:spMkLst>
        </pc:spChg>
      </pc:sldChg>
      <pc:sldChg chg="add del">
        <pc:chgData name="Eduardo Orozco" userId="e25932ea5ceba06e" providerId="LiveId" clId="{33D1AFB2-6E26-C644-9E3D-E5DC3B4E7566}" dt="2024-11-11T17:13:27.187" v="3993" actId="2696"/>
        <pc:sldMkLst>
          <pc:docMk/>
          <pc:sldMk cId="2897535676" sldId="365"/>
        </pc:sldMkLst>
      </pc:sldChg>
      <pc:sldChg chg="modSp add mod">
        <pc:chgData name="Eduardo Orozco" userId="e25932ea5ceba06e" providerId="LiveId" clId="{33D1AFB2-6E26-C644-9E3D-E5DC3B4E7566}" dt="2024-11-11T17:16:56.819" v="4058" actId="20577"/>
        <pc:sldMkLst>
          <pc:docMk/>
          <pc:sldMk cId="731791046" sldId="366"/>
        </pc:sldMkLst>
        <pc:spChg chg="mod">
          <ac:chgData name="Eduardo Orozco" userId="e25932ea5ceba06e" providerId="LiveId" clId="{33D1AFB2-6E26-C644-9E3D-E5DC3B4E7566}" dt="2024-11-11T17:16:56.819" v="4058" actId="20577"/>
          <ac:spMkLst>
            <pc:docMk/>
            <pc:sldMk cId="731791046" sldId="366"/>
            <ac:spMk id="4" creationId="{9E3DE84B-60A9-BA20-6A0C-330F50B56FEE}"/>
          </ac:spMkLst>
        </pc:spChg>
      </pc:sldChg>
      <pc:sldChg chg="modSp add mod">
        <pc:chgData name="Eduardo Orozco" userId="e25932ea5ceba06e" providerId="LiveId" clId="{33D1AFB2-6E26-C644-9E3D-E5DC3B4E7566}" dt="2024-11-11T17:17:35.315" v="4070"/>
        <pc:sldMkLst>
          <pc:docMk/>
          <pc:sldMk cId="1330462715" sldId="367"/>
        </pc:sldMkLst>
        <pc:spChg chg="mod">
          <ac:chgData name="Eduardo Orozco" userId="e25932ea5ceba06e" providerId="LiveId" clId="{33D1AFB2-6E26-C644-9E3D-E5DC3B4E7566}" dt="2024-11-11T17:17:35.315" v="4070"/>
          <ac:spMkLst>
            <pc:docMk/>
            <pc:sldMk cId="1330462715" sldId="367"/>
            <ac:spMk id="4" creationId="{B7970F63-CEC9-E1D1-8AEF-DB5C0DF1BC15}"/>
          </ac:spMkLst>
        </pc:spChg>
      </pc:sldChg>
      <pc:sldChg chg="modSp add mod">
        <pc:chgData name="Eduardo Orozco" userId="e25932ea5ceba06e" providerId="LiveId" clId="{33D1AFB2-6E26-C644-9E3D-E5DC3B4E7566}" dt="2024-11-14T14:59:39.890" v="5814" actId="123"/>
        <pc:sldMkLst>
          <pc:docMk/>
          <pc:sldMk cId="692943651" sldId="368"/>
        </pc:sldMkLst>
        <pc:spChg chg="mod">
          <ac:chgData name="Eduardo Orozco" userId="e25932ea5ceba06e" providerId="LiveId" clId="{33D1AFB2-6E26-C644-9E3D-E5DC3B4E7566}" dt="2024-11-14T14:59:39.890" v="5814" actId="123"/>
          <ac:spMkLst>
            <pc:docMk/>
            <pc:sldMk cId="692943651" sldId="368"/>
            <ac:spMk id="4" creationId="{A3DE2AC0-B416-5510-19FD-208939A14396}"/>
          </ac:spMkLst>
        </pc:spChg>
      </pc:sldChg>
      <pc:sldChg chg="addSp delSp modSp add mod">
        <pc:chgData name="Eduardo Orozco" userId="e25932ea5ceba06e" providerId="LiveId" clId="{33D1AFB2-6E26-C644-9E3D-E5DC3B4E7566}" dt="2024-11-14T12:48:54.145" v="5635" actId="123"/>
        <pc:sldMkLst>
          <pc:docMk/>
          <pc:sldMk cId="3508110997" sldId="369"/>
        </pc:sldMkLst>
        <pc:spChg chg="del mod">
          <ac:chgData name="Eduardo Orozco" userId="e25932ea5ceba06e" providerId="LiveId" clId="{33D1AFB2-6E26-C644-9E3D-E5DC3B4E7566}" dt="2024-11-12T09:20:01.548" v="4225" actId="478"/>
          <ac:spMkLst>
            <pc:docMk/>
            <pc:sldMk cId="3508110997" sldId="369"/>
            <ac:spMk id="4" creationId="{CE527276-730D-EC59-EA13-DED7E4D35856}"/>
          </ac:spMkLst>
        </pc:spChg>
        <pc:spChg chg="add del mod">
          <ac:chgData name="Eduardo Orozco" userId="e25932ea5ceba06e" providerId="LiveId" clId="{33D1AFB2-6E26-C644-9E3D-E5DC3B4E7566}" dt="2024-11-12T09:20:07.059" v="4227" actId="478"/>
          <ac:spMkLst>
            <pc:docMk/>
            <pc:sldMk cId="3508110997" sldId="369"/>
            <ac:spMk id="5" creationId="{408EC016-D711-5B32-13D1-7F6D0BAA6261}"/>
          </ac:spMkLst>
        </pc:spChg>
        <pc:spChg chg="add mod">
          <ac:chgData name="Eduardo Orozco" userId="e25932ea5ceba06e" providerId="LiveId" clId="{33D1AFB2-6E26-C644-9E3D-E5DC3B4E7566}" dt="2024-11-14T12:48:54.145" v="5635" actId="123"/>
          <ac:spMkLst>
            <pc:docMk/>
            <pc:sldMk cId="3508110997" sldId="369"/>
            <ac:spMk id="6" creationId="{E3DCD7E3-8E6B-42DE-8E0A-3D7973244C95}"/>
          </ac:spMkLst>
        </pc:spChg>
      </pc:sldChg>
      <pc:sldChg chg="add del">
        <pc:chgData name="Eduardo Orozco" userId="e25932ea5ceba06e" providerId="LiveId" clId="{33D1AFB2-6E26-C644-9E3D-E5DC3B4E7566}" dt="2024-11-11T17:24:38.265" v="4110"/>
        <pc:sldMkLst>
          <pc:docMk/>
          <pc:sldMk cId="0" sldId="370"/>
        </pc:sldMkLst>
      </pc:sldChg>
      <pc:sldChg chg="addSp delSp modSp add mod">
        <pc:chgData name="Eduardo Orozco" userId="e25932ea5ceba06e" providerId="LiveId" clId="{33D1AFB2-6E26-C644-9E3D-E5DC3B4E7566}" dt="2024-11-14T15:02:26.632" v="5821" actId="20577"/>
        <pc:sldMkLst>
          <pc:docMk/>
          <pc:sldMk cId="1652137778" sldId="370"/>
        </pc:sldMkLst>
        <pc:spChg chg="add mod">
          <ac:chgData name="Eduardo Orozco" userId="e25932ea5ceba06e" providerId="LiveId" clId="{33D1AFB2-6E26-C644-9E3D-E5DC3B4E7566}" dt="2024-11-14T15:02:26.632" v="5821" actId="20577"/>
          <ac:spMkLst>
            <pc:docMk/>
            <pc:sldMk cId="1652137778" sldId="370"/>
            <ac:spMk id="3" creationId="{DC89AAC9-B664-D5C8-DDF1-AA3F4D3D7197}"/>
          </ac:spMkLst>
        </pc:spChg>
        <pc:spChg chg="del">
          <ac:chgData name="Eduardo Orozco" userId="e25932ea5ceba06e" providerId="LiveId" clId="{33D1AFB2-6E26-C644-9E3D-E5DC3B4E7566}" dt="2024-11-12T09:21:02.934" v="4235" actId="478"/>
          <ac:spMkLst>
            <pc:docMk/>
            <pc:sldMk cId="1652137778" sldId="370"/>
            <ac:spMk id="6" creationId="{DE06E4B3-2670-69CC-60BE-A6082698CC41}"/>
          </ac:spMkLst>
        </pc:spChg>
      </pc:sldChg>
      <pc:sldChg chg="add del">
        <pc:chgData name="Eduardo Orozco" userId="e25932ea5ceba06e" providerId="LiveId" clId="{33D1AFB2-6E26-C644-9E3D-E5DC3B4E7566}" dt="2024-11-11T17:32:25.970" v="4174" actId="2696"/>
        <pc:sldMkLst>
          <pc:docMk/>
          <pc:sldMk cId="4109142831" sldId="370"/>
        </pc:sldMkLst>
      </pc:sldChg>
      <pc:sldChg chg="add del">
        <pc:chgData name="Eduardo Orozco" userId="e25932ea5ceba06e" providerId="LiveId" clId="{33D1AFB2-6E26-C644-9E3D-E5DC3B4E7566}" dt="2024-11-11T17:24:10.553" v="4108"/>
        <pc:sldMkLst>
          <pc:docMk/>
          <pc:sldMk cId="0" sldId="371"/>
        </pc:sldMkLst>
      </pc:sldChg>
      <pc:sldChg chg="add del">
        <pc:chgData name="Eduardo Orozco" userId="e25932ea5ceba06e" providerId="LiveId" clId="{33D1AFB2-6E26-C644-9E3D-E5DC3B4E7566}" dt="2024-11-11T17:32:26.002" v="4186" actId="2696"/>
        <pc:sldMkLst>
          <pc:docMk/>
          <pc:sldMk cId="401864787" sldId="371"/>
        </pc:sldMkLst>
      </pc:sldChg>
      <pc:sldChg chg="addSp delSp modSp add del mod">
        <pc:chgData name="Eduardo Orozco" userId="e25932ea5ceba06e" providerId="LiveId" clId="{33D1AFB2-6E26-C644-9E3D-E5DC3B4E7566}" dt="2024-11-14T18:15:12.711" v="5848" actId="2696"/>
        <pc:sldMkLst>
          <pc:docMk/>
          <pc:sldMk cId="2559519267" sldId="371"/>
        </pc:sldMkLst>
        <pc:spChg chg="del">
          <ac:chgData name="Eduardo Orozco" userId="e25932ea5ceba06e" providerId="LiveId" clId="{33D1AFB2-6E26-C644-9E3D-E5DC3B4E7566}" dt="2024-11-12T09:30:32.268" v="4241" actId="478"/>
          <ac:spMkLst>
            <pc:docMk/>
            <pc:sldMk cId="2559519267" sldId="371"/>
            <ac:spMk id="3" creationId="{BA731941-FE0E-92EE-91C1-7FB7A48A9776}"/>
          </ac:spMkLst>
        </pc:spChg>
        <pc:spChg chg="add mod">
          <ac:chgData name="Eduardo Orozco" userId="e25932ea5ceba06e" providerId="LiveId" clId="{33D1AFB2-6E26-C644-9E3D-E5DC3B4E7566}" dt="2024-11-14T11:18:48.810" v="5555" actId="207"/>
          <ac:spMkLst>
            <pc:docMk/>
            <pc:sldMk cId="2559519267" sldId="371"/>
            <ac:spMk id="4" creationId="{015B579A-0B1E-9469-B7F7-C597769AAAEC}"/>
          </ac:spMkLst>
        </pc:spChg>
        <pc:spChg chg="add mod">
          <ac:chgData name="Eduardo Orozco" userId="e25932ea5ceba06e" providerId="LiveId" clId="{33D1AFB2-6E26-C644-9E3D-E5DC3B4E7566}" dt="2024-11-14T11:18:25.192" v="5552" actId="2711"/>
          <ac:spMkLst>
            <pc:docMk/>
            <pc:sldMk cId="2559519267" sldId="371"/>
            <ac:spMk id="5" creationId="{3DB19386-8311-2E9E-7660-015EA7CAB433}"/>
          </ac:spMkLst>
        </pc:spChg>
      </pc:sldChg>
      <pc:sldChg chg="add del">
        <pc:chgData name="Eduardo Orozco" userId="e25932ea5ceba06e" providerId="LiveId" clId="{33D1AFB2-6E26-C644-9E3D-E5DC3B4E7566}" dt="2024-11-11T17:24:10.553" v="4108"/>
        <pc:sldMkLst>
          <pc:docMk/>
          <pc:sldMk cId="0" sldId="372"/>
        </pc:sldMkLst>
      </pc:sldChg>
      <pc:sldChg chg="add del">
        <pc:chgData name="Eduardo Orozco" userId="e25932ea5ceba06e" providerId="LiveId" clId="{33D1AFB2-6E26-C644-9E3D-E5DC3B4E7566}" dt="2024-11-11T17:32:25.940" v="4163" actId="2696"/>
        <pc:sldMkLst>
          <pc:docMk/>
          <pc:sldMk cId="1699826963" sldId="372"/>
        </pc:sldMkLst>
      </pc:sldChg>
      <pc:sldChg chg="addSp delSp modSp add del mod">
        <pc:chgData name="Eduardo Orozco" userId="e25932ea5ceba06e" providerId="LiveId" clId="{33D1AFB2-6E26-C644-9E3D-E5DC3B4E7566}" dt="2024-11-14T15:01:54.185" v="5817" actId="2696"/>
        <pc:sldMkLst>
          <pc:docMk/>
          <pc:sldMk cId="2288576801" sldId="372"/>
        </pc:sldMkLst>
        <pc:spChg chg="add del">
          <ac:chgData name="Eduardo Orozco" userId="e25932ea5ceba06e" providerId="LiveId" clId="{33D1AFB2-6E26-C644-9E3D-E5DC3B4E7566}" dt="2024-11-12T09:32:21.565" v="4255" actId="478"/>
          <ac:spMkLst>
            <pc:docMk/>
            <pc:sldMk cId="2288576801" sldId="372"/>
            <ac:spMk id="3" creationId="{DF556D35-0D3B-1E4E-AA3C-CE521D68A9BD}"/>
          </ac:spMkLst>
        </pc:spChg>
        <pc:spChg chg="add mod">
          <ac:chgData name="Eduardo Orozco" userId="e25932ea5ceba06e" providerId="LiveId" clId="{33D1AFB2-6E26-C644-9E3D-E5DC3B4E7566}" dt="2024-11-14T12:51:41.480" v="5639" actId="1076"/>
          <ac:spMkLst>
            <pc:docMk/>
            <pc:sldMk cId="2288576801" sldId="372"/>
            <ac:spMk id="4" creationId="{E0B76C86-E510-F309-6252-38A28C193480}"/>
          </ac:spMkLst>
        </pc:spChg>
      </pc:sldChg>
      <pc:sldChg chg="add del">
        <pc:chgData name="Eduardo Orozco" userId="e25932ea5ceba06e" providerId="LiveId" clId="{33D1AFB2-6E26-C644-9E3D-E5DC3B4E7566}" dt="2024-11-11T17:24:10.553" v="4108"/>
        <pc:sldMkLst>
          <pc:docMk/>
          <pc:sldMk cId="0" sldId="373"/>
        </pc:sldMkLst>
      </pc:sldChg>
      <pc:sldChg chg="add del">
        <pc:chgData name="Eduardo Orozco" userId="e25932ea5ceba06e" providerId="LiveId" clId="{33D1AFB2-6E26-C644-9E3D-E5DC3B4E7566}" dt="2024-11-12T09:31:40.424" v="4253"/>
        <pc:sldMkLst>
          <pc:docMk/>
          <pc:sldMk cId="490233778" sldId="373"/>
        </pc:sldMkLst>
      </pc:sldChg>
      <pc:sldChg chg="add del">
        <pc:chgData name="Eduardo Orozco" userId="e25932ea5ceba06e" providerId="LiveId" clId="{33D1AFB2-6E26-C644-9E3D-E5DC3B4E7566}" dt="2024-11-12T09:32:29.717" v="4257"/>
        <pc:sldMkLst>
          <pc:docMk/>
          <pc:sldMk cId="1144222710" sldId="373"/>
        </pc:sldMkLst>
      </pc:sldChg>
      <pc:sldChg chg="add del">
        <pc:chgData name="Eduardo Orozco" userId="e25932ea5ceba06e" providerId="LiveId" clId="{33D1AFB2-6E26-C644-9E3D-E5DC3B4E7566}" dt="2024-11-11T17:32:25.913" v="4152" actId="2696"/>
        <pc:sldMkLst>
          <pc:docMk/>
          <pc:sldMk cId="2545258840" sldId="373"/>
        </pc:sldMkLst>
      </pc:sldChg>
      <pc:sldChg chg="addSp delSp modSp add del mod">
        <pc:chgData name="Eduardo Orozco" userId="e25932ea5ceba06e" providerId="LiveId" clId="{33D1AFB2-6E26-C644-9E3D-E5DC3B4E7566}" dt="2024-11-14T15:02:00.145" v="5818" actId="2696"/>
        <pc:sldMkLst>
          <pc:docMk/>
          <pc:sldMk cId="3652638074" sldId="373"/>
        </pc:sldMkLst>
        <pc:spChg chg="add mod">
          <ac:chgData name="Eduardo Orozco" userId="e25932ea5ceba06e" providerId="LiveId" clId="{33D1AFB2-6E26-C644-9E3D-E5DC3B4E7566}" dt="2024-11-14T10:01:40.669" v="5014" actId="20577"/>
          <ac:spMkLst>
            <pc:docMk/>
            <pc:sldMk cId="3652638074" sldId="373"/>
            <ac:spMk id="3" creationId="{7F4F6C98-B18F-9428-6658-B7D36F67A3B4}"/>
          </ac:spMkLst>
        </pc:spChg>
        <pc:spChg chg="del">
          <ac:chgData name="Eduardo Orozco" userId="e25932ea5ceba06e" providerId="LiveId" clId="{33D1AFB2-6E26-C644-9E3D-E5DC3B4E7566}" dt="2024-11-12T09:33:02.803" v="4260" actId="478"/>
          <ac:spMkLst>
            <pc:docMk/>
            <pc:sldMk cId="3652638074" sldId="373"/>
            <ac:spMk id="4" creationId="{25FB22E4-DB11-CD33-059D-DDEF27BE901A}"/>
          </ac:spMkLst>
        </pc:spChg>
        <pc:spChg chg="add mod">
          <ac:chgData name="Eduardo Orozco" userId="e25932ea5ceba06e" providerId="LiveId" clId="{33D1AFB2-6E26-C644-9E3D-E5DC3B4E7566}" dt="2024-11-14T10:01:44.735" v="5015" actId="1076"/>
          <ac:spMkLst>
            <pc:docMk/>
            <pc:sldMk cId="3652638074" sldId="373"/>
            <ac:spMk id="5" creationId="{0128FF31-1004-0438-62AC-0B2D538CD23F}"/>
          </ac:spMkLst>
        </pc:spChg>
        <pc:spChg chg="add mod">
          <ac:chgData name="Eduardo Orozco" userId="e25932ea5ceba06e" providerId="LiveId" clId="{33D1AFB2-6E26-C644-9E3D-E5DC3B4E7566}" dt="2024-11-14T10:01:48.157" v="5016" actId="1076"/>
          <ac:spMkLst>
            <pc:docMk/>
            <pc:sldMk cId="3652638074" sldId="373"/>
            <ac:spMk id="6" creationId="{7EA4E4B0-84AC-17FA-C79A-D8759A1481E9}"/>
          </ac:spMkLst>
        </pc:spChg>
      </pc:sldChg>
      <pc:sldChg chg="add del">
        <pc:chgData name="Eduardo Orozco" userId="e25932ea5ceba06e" providerId="LiveId" clId="{33D1AFB2-6E26-C644-9E3D-E5DC3B4E7566}" dt="2024-11-11T17:24:10.553" v="4108"/>
        <pc:sldMkLst>
          <pc:docMk/>
          <pc:sldMk cId="0" sldId="374"/>
        </pc:sldMkLst>
      </pc:sldChg>
      <pc:sldChg chg="add del">
        <pc:chgData name="Eduardo Orozco" userId="e25932ea5ceba06e" providerId="LiveId" clId="{33D1AFB2-6E26-C644-9E3D-E5DC3B4E7566}" dt="2024-11-11T17:32:26.040" v="4206" actId="2696"/>
        <pc:sldMkLst>
          <pc:docMk/>
          <pc:sldMk cId="1191585323" sldId="374"/>
        </pc:sldMkLst>
      </pc:sldChg>
      <pc:sldChg chg="add del">
        <pc:chgData name="Eduardo Orozco" userId="e25932ea5ceba06e" providerId="LiveId" clId="{33D1AFB2-6E26-C644-9E3D-E5DC3B4E7566}" dt="2024-11-12T09:33:24.918" v="4262"/>
        <pc:sldMkLst>
          <pc:docMk/>
          <pc:sldMk cId="2098361114" sldId="374"/>
        </pc:sldMkLst>
      </pc:sldChg>
      <pc:sldChg chg="addSp delSp modSp add del mod">
        <pc:chgData name="Eduardo Orozco" userId="e25932ea5ceba06e" providerId="LiveId" clId="{33D1AFB2-6E26-C644-9E3D-E5DC3B4E7566}" dt="2024-11-14T15:02:03.653" v="5819" actId="2696"/>
        <pc:sldMkLst>
          <pc:docMk/>
          <pc:sldMk cId="2997496348" sldId="374"/>
        </pc:sldMkLst>
        <pc:spChg chg="add del">
          <ac:chgData name="Eduardo Orozco" userId="e25932ea5ceba06e" providerId="LiveId" clId="{33D1AFB2-6E26-C644-9E3D-E5DC3B4E7566}" dt="2024-11-12T09:45:44.043" v="4360" actId="478"/>
          <ac:spMkLst>
            <pc:docMk/>
            <pc:sldMk cId="2997496348" sldId="374"/>
            <ac:spMk id="2" creationId="{AAB1AD86-12B5-D59A-AB42-3644F1BCF531}"/>
          </ac:spMkLst>
        </pc:spChg>
        <pc:spChg chg="del mod">
          <ac:chgData name="Eduardo Orozco" userId="e25932ea5ceba06e" providerId="LiveId" clId="{33D1AFB2-6E26-C644-9E3D-E5DC3B4E7566}" dt="2024-11-12T09:45:49.073" v="4362" actId="478"/>
          <ac:spMkLst>
            <pc:docMk/>
            <pc:sldMk cId="2997496348" sldId="374"/>
            <ac:spMk id="3" creationId="{1213A873-70C5-82BE-8018-BDA1441123D1}"/>
          </ac:spMkLst>
        </pc:spChg>
        <pc:spChg chg="del">
          <ac:chgData name="Eduardo Orozco" userId="e25932ea5ceba06e" providerId="LiveId" clId="{33D1AFB2-6E26-C644-9E3D-E5DC3B4E7566}" dt="2024-11-12T09:45:51.694" v="4363" actId="478"/>
          <ac:spMkLst>
            <pc:docMk/>
            <pc:sldMk cId="2997496348" sldId="374"/>
            <ac:spMk id="5" creationId="{02427E5A-F6FE-3CC0-ED67-55026BFC25C8}"/>
          </ac:spMkLst>
        </pc:spChg>
        <pc:spChg chg="del">
          <ac:chgData name="Eduardo Orozco" userId="e25932ea5ceba06e" providerId="LiveId" clId="{33D1AFB2-6E26-C644-9E3D-E5DC3B4E7566}" dt="2024-11-12T09:45:54.306" v="4364" actId="478"/>
          <ac:spMkLst>
            <pc:docMk/>
            <pc:sldMk cId="2997496348" sldId="374"/>
            <ac:spMk id="6" creationId="{849F1DC2-A3C3-24AF-BEC6-CD72D3E74869}"/>
          </ac:spMkLst>
        </pc:spChg>
        <pc:spChg chg="add del mod">
          <ac:chgData name="Eduardo Orozco" userId="e25932ea5ceba06e" providerId="LiveId" clId="{33D1AFB2-6E26-C644-9E3D-E5DC3B4E7566}" dt="2024-11-12T09:45:44.043" v="4360" actId="478"/>
          <ac:spMkLst>
            <pc:docMk/>
            <pc:sldMk cId="2997496348" sldId="374"/>
            <ac:spMk id="7" creationId="{9062E8A4-3C31-C780-442E-F3C5A43AEC8A}"/>
          </ac:spMkLst>
        </pc:spChg>
        <pc:spChg chg="add mod">
          <ac:chgData name="Eduardo Orozco" userId="e25932ea5ceba06e" providerId="LiveId" clId="{33D1AFB2-6E26-C644-9E3D-E5DC3B4E7566}" dt="2024-11-14T12:52:09.164" v="5643" actId="1076"/>
          <ac:spMkLst>
            <pc:docMk/>
            <pc:sldMk cId="2997496348" sldId="374"/>
            <ac:spMk id="8" creationId="{51503E22-34D1-E9F4-415D-8955617DFA85}"/>
          </ac:spMkLst>
        </pc:spChg>
      </pc:sldChg>
      <pc:sldChg chg="add del">
        <pc:chgData name="Eduardo Orozco" userId="e25932ea5ceba06e" providerId="LiveId" clId="{33D1AFB2-6E26-C644-9E3D-E5DC3B4E7566}" dt="2024-11-11T17:24:10.553" v="4108"/>
        <pc:sldMkLst>
          <pc:docMk/>
          <pc:sldMk cId="0" sldId="375"/>
        </pc:sldMkLst>
      </pc:sldChg>
      <pc:sldChg chg="add del">
        <pc:chgData name="Eduardo Orozco" userId="e25932ea5ceba06e" providerId="LiveId" clId="{33D1AFB2-6E26-C644-9E3D-E5DC3B4E7566}" dt="2024-11-11T17:32:25.951" v="4168" actId="2696"/>
        <pc:sldMkLst>
          <pc:docMk/>
          <pc:sldMk cId="962966537" sldId="375"/>
        </pc:sldMkLst>
      </pc:sldChg>
      <pc:sldChg chg="add del">
        <pc:chgData name="Eduardo Orozco" userId="e25932ea5ceba06e" providerId="LiveId" clId="{33D1AFB2-6E26-C644-9E3D-E5DC3B4E7566}" dt="2024-11-12T09:46:16.215" v="4368"/>
        <pc:sldMkLst>
          <pc:docMk/>
          <pc:sldMk cId="1642486921" sldId="375"/>
        </pc:sldMkLst>
      </pc:sldChg>
      <pc:sldChg chg="add del">
        <pc:chgData name="Eduardo Orozco" userId="e25932ea5ceba06e" providerId="LiveId" clId="{33D1AFB2-6E26-C644-9E3D-E5DC3B4E7566}" dt="2024-11-12T09:46:05.669" v="4366"/>
        <pc:sldMkLst>
          <pc:docMk/>
          <pc:sldMk cId="2708780330" sldId="375"/>
        </pc:sldMkLst>
      </pc:sldChg>
      <pc:sldChg chg="addSp delSp modSp add del mod">
        <pc:chgData name="Eduardo Orozco" userId="e25932ea5ceba06e" providerId="LiveId" clId="{33D1AFB2-6E26-C644-9E3D-E5DC3B4E7566}" dt="2024-11-14T15:02:06.205" v="5820" actId="2696"/>
        <pc:sldMkLst>
          <pc:docMk/>
          <pc:sldMk cId="4264012961" sldId="375"/>
        </pc:sldMkLst>
        <pc:spChg chg="add mod">
          <ac:chgData name="Eduardo Orozco" userId="e25932ea5ceba06e" providerId="LiveId" clId="{33D1AFB2-6E26-C644-9E3D-E5DC3B4E7566}" dt="2024-11-14T13:04:16.368" v="5646" actId="1076"/>
          <ac:spMkLst>
            <pc:docMk/>
            <pc:sldMk cId="4264012961" sldId="375"/>
            <ac:spMk id="3" creationId="{77FEBF0F-D669-5EA2-688D-EA9D3FA7D744}"/>
          </ac:spMkLst>
        </pc:spChg>
        <pc:spChg chg="del">
          <ac:chgData name="Eduardo Orozco" userId="e25932ea5ceba06e" providerId="LiveId" clId="{33D1AFB2-6E26-C644-9E3D-E5DC3B4E7566}" dt="2024-11-12T09:46:37.869" v="4371" actId="478"/>
          <ac:spMkLst>
            <pc:docMk/>
            <pc:sldMk cId="4264012961" sldId="375"/>
            <ac:spMk id="8" creationId="{EFFAA7F3-7693-49CF-B6E2-B5662CE368A2}"/>
          </ac:spMkLst>
        </pc:spChg>
      </pc:sldChg>
      <pc:sldChg chg="add del">
        <pc:chgData name="Eduardo Orozco" userId="e25932ea5ceba06e" providerId="LiveId" clId="{33D1AFB2-6E26-C644-9E3D-E5DC3B4E7566}" dt="2024-11-11T17:24:10.553" v="4108"/>
        <pc:sldMkLst>
          <pc:docMk/>
          <pc:sldMk cId="0" sldId="376"/>
        </pc:sldMkLst>
      </pc:sldChg>
      <pc:sldChg chg="addSp delSp modSp add del mod">
        <pc:chgData name="Eduardo Orozco" userId="e25932ea5ceba06e" providerId="LiveId" clId="{33D1AFB2-6E26-C644-9E3D-E5DC3B4E7566}" dt="2024-11-14T10:03:32.858" v="5021" actId="2696"/>
        <pc:sldMkLst>
          <pc:docMk/>
          <pc:sldMk cId="611205253" sldId="376"/>
        </pc:sldMkLst>
        <pc:spChg chg="del">
          <ac:chgData name="Eduardo Orozco" userId="e25932ea5ceba06e" providerId="LiveId" clId="{33D1AFB2-6E26-C644-9E3D-E5DC3B4E7566}" dt="2024-11-12T09:47:04.403" v="4375" actId="478"/>
          <ac:spMkLst>
            <pc:docMk/>
            <pc:sldMk cId="611205253" sldId="376"/>
            <ac:spMk id="3" creationId="{227A9CB1-28EE-0C8B-12B7-BFCFAAFFE0E2}"/>
          </ac:spMkLst>
        </pc:spChg>
        <pc:spChg chg="add mod">
          <ac:chgData name="Eduardo Orozco" userId="e25932ea5ceba06e" providerId="LiveId" clId="{33D1AFB2-6E26-C644-9E3D-E5DC3B4E7566}" dt="2024-11-14T10:02:37.891" v="5019" actId="20577"/>
          <ac:spMkLst>
            <pc:docMk/>
            <pc:sldMk cId="611205253" sldId="376"/>
            <ac:spMk id="4" creationId="{D889F468-5DC1-D8A8-D333-1632EC6AFFAA}"/>
          </ac:spMkLst>
        </pc:spChg>
      </pc:sldChg>
      <pc:sldChg chg="add del">
        <pc:chgData name="Eduardo Orozco" userId="e25932ea5ceba06e" providerId="LiveId" clId="{33D1AFB2-6E26-C644-9E3D-E5DC3B4E7566}" dt="2024-11-11T17:32:25.938" v="4162" actId="2696"/>
        <pc:sldMkLst>
          <pc:docMk/>
          <pc:sldMk cId="1223313980" sldId="376"/>
        </pc:sldMkLst>
      </pc:sldChg>
      <pc:sldChg chg="add del">
        <pc:chgData name="Eduardo Orozco" userId="e25932ea5ceba06e" providerId="LiveId" clId="{33D1AFB2-6E26-C644-9E3D-E5DC3B4E7566}" dt="2024-11-11T17:24:10.553" v="4108"/>
        <pc:sldMkLst>
          <pc:docMk/>
          <pc:sldMk cId="0" sldId="377"/>
        </pc:sldMkLst>
      </pc:sldChg>
      <pc:sldChg chg="delSp add del mod">
        <pc:chgData name="Eduardo Orozco" userId="e25932ea5ceba06e" providerId="LiveId" clId="{33D1AFB2-6E26-C644-9E3D-E5DC3B4E7566}" dt="2024-11-14T10:03:09.661" v="5020" actId="2696"/>
        <pc:sldMkLst>
          <pc:docMk/>
          <pc:sldMk cId="569365420" sldId="377"/>
        </pc:sldMkLst>
        <pc:spChg chg="del">
          <ac:chgData name="Eduardo Orozco" userId="e25932ea5ceba06e" providerId="LiveId" clId="{33D1AFB2-6E26-C644-9E3D-E5DC3B4E7566}" dt="2024-11-12T09:47:38.287" v="4378" actId="478"/>
          <ac:spMkLst>
            <pc:docMk/>
            <pc:sldMk cId="569365420" sldId="377"/>
            <ac:spMk id="4" creationId="{93E2D7F5-D7F5-03AD-7FB0-6564BB41C164}"/>
          </ac:spMkLst>
        </pc:spChg>
      </pc:sldChg>
      <pc:sldChg chg="add del">
        <pc:chgData name="Eduardo Orozco" userId="e25932ea5ceba06e" providerId="LiveId" clId="{33D1AFB2-6E26-C644-9E3D-E5DC3B4E7566}" dt="2024-11-11T17:32:25.972" v="4175" actId="2696"/>
        <pc:sldMkLst>
          <pc:docMk/>
          <pc:sldMk cId="3599816814" sldId="377"/>
        </pc:sldMkLst>
      </pc:sldChg>
      <pc:sldChg chg="add del">
        <pc:chgData name="Eduardo Orozco" userId="e25932ea5ceba06e" providerId="LiveId" clId="{33D1AFB2-6E26-C644-9E3D-E5DC3B4E7566}" dt="2024-11-11T17:24:10.553" v="4108"/>
        <pc:sldMkLst>
          <pc:docMk/>
          <pc:sldMk cId="0" sldId="378"/>
        </pc:sldMkLst>
      </pc:sldChg>
      <pc:sldChg chg="add del">
        <pc:chgData name="Eduardo Orozco" userId="e25932ea5ceba06e" providerId="LiveId" clId="{33D1AFB2-6E26-C644-9E3D-E5DC3B4E7566}" dt="2024-11-11T17:32:25.953" v="4169" actId="2696"/>
        <pc:sldMkLst>
          <pc:docMk/>
          <pc:sldMk cId="1374107171" sldId="378"/>
        </pc:sldMkLst>
      </pc:sldChg>
      <pc:sldChg chg="modSp add mod">
        <pc:chgData name="Eduardo Orozco" userId="e25932ea5ceba06e" providerId="LiveId" clId="{33D1AFB2-6E26-C644-9E3D-E5DC3B4E7566}" dt="2024-11-14T10:03:37.690" v="5022" actId="20577"/>
        <pc:sldMkLst>
          <pc:docMk/>
          <pc:sldMk cId="3229162403" sldId="378"/>
        </pc:sldMkLst>
        <pc:spChg chg="mod">
          <ac:chgData name="Eduardo Orozco" userId="e25932ea5ceba06e" providerId="LiveId" clId="{33D1AFB2-6E26-C644-9E3D-E5DC3B4E7566}" dt="2024-11-14T10:03:37.690" v="5022" actId="20577"/>
          <ac:spMkLst>
            <pc:docMk/>
            <pc:sldMk cId="3229162403" sldId="378"/>
            <ac:spMk id="4" creationId="{1ACC9529-F662-A1F3-230C-CDBE8543350E}"/>
          </ac:spMkLst>
        </pc:spChg>
      </pc:sldChg>
      <pc:sldChg chg="add del">
        <pc:chgData name="Eduardo Orozco" userId="e25932ea5ceba06e" providerId="LiveId" clId="{33D1AFB2-6E26-C644-9E3D-E5DC3B4E7566}" dt="2024-11-11T17:24:10.553" v="4108"/>
        <pc:sldMkLst>
          <pc:docMk/>
          <pc:sldMk cId="0" sldId="379"/>
        </pc:sldMkLst>
      </pc:sldChg>
      <pc:sldChg chg="add del">
        <pc:chgData name="Eduardo Orozco" userId="e25932ea5ceba06e" providerId="LiveId" clId="{33D1AFB2-6E26-C644-9E3D-E5DC3B4E7566}" dt="2024-11-11T17:32:26.001" v="4185" actId="2696"/>
        <pc:sldMkLst>
          <pc:docMk/>
          <pc:sldMk cId="3375000765" sldId="379"/>
        </pc:sldMkLst>
      </pc:sldChg>
      <pc:sldChg chg="addSp delSp modSp add mod">
        <pc:chgData name="Eduardo Orozco" userId="e25932ea5ceba06e" providerId="LiveId" clId="{33D1AFB2-6E26-C644-9E3D-E5DC3B4E7566}" dt="2024-11-14T10:03:50.635" v="5023" actId="20577"/>
        <pc:sldMkLst>
          <pc:docMk/>
          <pc:sldMk cId="3745746943" sldId="379"/>
        </pc:sldMkLst>
        <pc:spChg chg="add mod">
          <ac:chgData name="Eduardo Orozco" userId="e25932ea5ceba06e" providerId="LiveId" clId="{33D1AFB2-6E26-C644-9E3D-E5DC3B4E7566}" dt="2024-11-14T10:03:50.635" v="5023" actId="20577"/>
          <ac:spMkLst>
            <pc:docMk/>
            <pc:sldMk cId="3745746943" sldId="379"/>
            <ac:spMk id="3" creationId="{3A6C601E-9FBE-614A-9995-47B0C941BB95}"/>
          </ac:spMkLst>
        </pc:spChg>
        <pc:spChg chg="del">
          <ac:chgData name="Eduardo Orozco" userId="e25932ea5ceba06e" providerId="LiveId" clId="{33D1AFB2-6E26-C644-9E3D-E5DC3B4E7566}" dt="2024-11-12T09:47:53.436" v="4381" actId="478"/>
          <ac:spMkLst>
            <pc:docMk/>
            <pc:sldMk cId="3745746943" sldId="379"/>
            <ac:spMk id="4" creationId="{E6D342D4-6D23-1EEC-4885-BEE22718705D}"/>
          </ac:spMkLst>
        </pc:spChg>
      </pc:sldChg>
      <pc:sldChg chg="add del">
        <pc:chgData name="Eduardo Orozco" userId="e25932ea5ceba06e" providerId="LiveId" clId="{33D1AFB2-6E26-C644-9E3D-E5DC3B4E7566}" dt="2024-11-11T17:24:10.553" v="4108"/>
        <pc:sldMkLst>
          <pc:docMk/>
          <pc:sldMk cId="0" sldId="380"/>
        </pc:sldMkLst>
      </pc:sldChg>
      <pc:sldChg chg="addSp delSp modSp add mod">
        <pc:chgData name="Eduardo Orozco" userId="e25932ea5ceba06e" providerId="LiveId" clId="{33D1AFB2-6E26-C644-9E3D-E5DC3B4E7566}" dt="2024-11-14T15:03:13.462" v="5840" actId="20577"/>
        <pc:sldMkLst>
          <pc:docMk/>
          <pc:sldMk cId="577469608" sldId="380"/>
        </pc:sldMkLst>
        <pc:spChg chg="del">
          <ac:chgData name="Eduardo Orozco" userId="e25932ea5ceba06e" providerId="LiveId" clId="{33D1AFB2-6E26-C644-9E3D-E5DC3B4E7566}" dt="2024-11-12T09:48:23.646" v="4386" actId="478"/>
          <ac:spMkLst>
            <pc:docMk/>
            <pc:sldMk cId="577469608" sldId="380"/>
            <ac:spMk id="3" creationId="{49C83408-A070-7888-EB6C-47A6F1993EB2}"/>
          </ac:spMkLst>
        </pc:spChg>
        <pc:spChg chg="add mod">
          <ac:chgData name="Eduardo Orozco" userId="e25932ea5ceba06e" providerId="LiveId" clId="{33D1AFB2-6E26-C644-9E3D-E5DC3B4E7566}" dt="2024-11-14T15:03:13.462" v="5840" actId="20577"/>
          <ac:spMkLst>
            <pc:docMk/>
            <pc:sldMk cId="577469608" sldId="380"/>
            <ac:spMk id="4" creationId="{458747D9-5CB6-AAD6-90EE-38EB804E7D25}"/>
          </ac:spMkLst>
        </pc:spChg>
      </pc:sldChg>
      <pc:sldChg chg="add del">
        <pc:chgData name="Eduardo Orozco" userId="e25932ea5ceba06e" providerId="LiveId" clId="{33D1AFB2-6E26-C644-9E3D-E5DC3B4E7566}" dt="2024-11-11T17:32:26.169" v="4222" actId="2696"/>
        <pc:sldMkLst>
          <pc:docMk/>
          <pc:sldMk cId="3727832449" sldId="380"/>
        </pc:sldMkLst>
      </pc:sldChg>
      <pc:sldChg chg="add del">
        <pc:chgData name="Eduardo Orozco" userId="e25932ea5ceba06e" providerId="LiveId" clId="{33D1AFB2-6E26-C644-9E3D-E5DC3B4E7566}" dt="2024-11-11T17:24:10.553" v="4108"/>
        <pc:sldMkLst>
          <pc:docMk/>
          <pc:sldMk cId="0" sldId="381"/>
        </pc:sldMkLst>
      </pc:sldChg>
      <pc:sldChg chg="addSp delSp modSp add mod">
        <pc:chgData name="Eduardo Orozco" userId="e25932ea5ceba06e" providerId="LiveId" clId="{33D1AFB2-6E26-C644-9E3D-E5DC3B4E7566}" dt="2024-11-14T10:04:55.158" v="5026" actId="1076"/>
        <pc:sldMkLst>
          <pc:docMk/>
          <pc:sldMk cId="1232286444" sldId="381"/>
        </pc:sldMkLst>
        <pc:spChg chg="add mod">
          <ac:chgData name="Eduardo Orozco" userId="e25932ea5ceba06e" providerId="LiveId" clId="{33D1AFB2-6E26-C644-9E3D-E5DC3B4E7566}" dt="2024-11-12T09:49:07.285" v="4391"/>
          <ac:spMkLst>
            <pc:docMk/>
            <pc:sldMk cId="1232286444" sldId="381"/>
            <ac:spMk id="3" creationId="{C8BB79F2-9C2F-9A01-D049-A3A7E03AA4A4}"/>
          </ac:spMkLst>
        </pc:spChg>
        <pc:spChg chg="del">
          <ac:chgData name="Eduardo Orozco" userId="e25932ea5ceba06e" providerId="LiveId" clId="{33D1AFB2-6E26-C644-9E3D-E5DC3B4E7566}" dt="2024-11-12T09:48:59.403" v="4390" actId="478"/>
          <ac:spMkLst>
            <pc:docMk/>
            <pc:sldMk cId="1232286444" sldId="381"/>
            <ac:spMk id="4" creationId="{81A213F9-8CBB-2F88-9F55-4F889FF52B87}"/>
          </ac:spMkLst>
        </pc:spChg>
        <pc:spChg chg="add mod">
          <ac:chgData name="Eduardo Orozco" userId="e25932ea5ceba06e" providerId="LiveId" clId="{33D1AFB2-6E26-C644-9E3D-E5DC3B4E7566}" dt="2024-11-14T10:04:55.158" v="5026" actId="1076"/>
          <ac:spMkLst>
            <pc:docMk/>
            <pc:sldMk cId="1232286444" sldId="381"/>
            <ac:spMk id="5" creationId="{117E6677-9108-45E7-7BD6-20F6FB0116A6}"/>
          </ac:spMkLst>
        </pc:spChg>
      </pc:sldChg>
      <pc:sldChg chg="add del">
        <pc:chgData name="Eduardo Orozco" userId="e25932ea5ceba06e" providerId="LiveId" clId="{33D1AFB2-6E26-C644-9E3D-E5DC3B4E7566}" dt="2024-11-11T17:32:26.117" v="4219" actId="2696"/>
        <pc:sldMkLst>
          <pc:docMk/>
          <pc:sldMk cId="3135855926" sldId="381"/>
        </pc:sldMkLst>
      </pc:sldChg>
      <pc:sldChg chg="add del">
        <pc:chgData name="Eduardo Orozco" userId="e25932ea5ceba06e" providerId="LiveId" clId="{33D1AFB2-6E26-C644-9E3D-E5DC3B4E7566}" dt="2024-11-11T17:24:10.553" v="4108"/>
        <pc:sldMkLst>
          <pc:docMk/>
          <pc:sldMk cId="0" sldId="382"/>
        </pc:sldMkLst>
      </pc:sldChg>
      <pc:sldChg chg="add del">
        <pc:chgData name="Eduardo Orozco" userId="e25932ea5ceba06e" providerId="LiveId" clId="{33D1AFB2-6E26-C644-9E3D-E5DC3B4E7566}" dt="2024-11-11T17:32:26.037" v="4204" actId="2696"/>
        <pc:sldMkLst>
          <pc:docMk/>
          <pc:sldMk cId="1634043963" sldId="382"/>
        </pc:sldMkLst>
      </pc:sldChg>
      <pc:sldChg chg="addSp delSp modSp add mod">
        <pc:chgData name="Eduardo Orozco" userId="e25932ea5ceba06e" providerId="LiveId" clId="{33D1AFB2-6E26-C644-9E3D-E5DC3B4E7566}" dt="2024-11-12T09:56:15.018" v="4464"/>
        <pc:sldMkLst>
          <pc:docMk/>
          <pc:sldMk cId="3430659214" sldId="382"/>
        </pc:sldMkLst>
        <pc:spChg chg="del">
          <ac:chgData name="Eduardo Orozco" userId="e25932ea5ceba06e" providerId="LiveId" clId="{33D1AFB2-6E26-C644-9E3D-E5DC3B4E7566}" dt="2024-11-12T09:56:03.736" v="4462" actId="478"/>
          <ac:spMkLst>
            <pc:docMk/>
            <pc:sldMk cId="3430659214" sldId="382"/>
            <ac:spMk id="3" creationId="{F67777DE-AB20-2E4D-B913-F2C854E88425}"/>
          </ac:spMkLst>
        </pc:spChg>
        <pc:spChg chg="add mod">
          <ac:chgData name="Eduardo Orozco" userId="e25932ea5ceba06e" providerId="LiveId" clId="{33D1AFB2-6E26-C644-9E3D-E5DC3B4E7566}" dt="2024-11-12T09:56:05.536" v="4463"/>
          <ac:spMkLst>
            <pc:docMk/>
            <pc:sldMk cId="3430659214" sldId="382"/>
            <ac:spMk id="4" creationId="{04A9EB7E-974B-B3A2-31A2-B8DC51EC5B54}"/>
          </ac:spMkLst>
        </pc:spChg>
        <pc:spChg chg="del">
          <ac:chgData name="Eduardo Orozco" userId="e25932ea5ceba06e" providerId="LiveId" clId="{33D1AFB2-6E26-C644-9E3D-E5DC3B4E7566}" dt="2024-11-12T09:55:50.349" v="4461" actId="478"/>
          <ac:spMkLst>
            <pc:docMk/>
            <pc:sldMk cId="3430659214" sldId="382"/>
            <ac:spMk id="5" creationId="{C75FB9F9-4510-29F5-E4E0-C1E557565F3C}"/>
          </ac:spMkLst>
        </pc:spChg>
        <pc:spChg chg="add mod">
          <ac:chgData name="Eduardo Orozco" userId="e25932ea5ceba06e" providerId="LiveId" clId="{33D1AFB2-6E26-C644-9E3D-E5DC3B4E7566}" dt="2024-11-12T09:56:15.018" v="4464"/>
          <ac:spMkLst>
            <pc:docMk/>
            <pc:sldMk cId="3430659214" sldId="382"/>
            <ac:spMk id="6" creationId="{75D47EAB-5DF1-FACB-F1B0-558A839C2868}"/>
          </ac:spMkLst>
        </pc:spChg>
      </pc:sldChg>
      <pc:sldChg chg="add del">
        <pc:chgData name="Eduardo Orozco" userId="e25932ea5ceba06e" providerId="LiveId" clId="{33D1AFB2-6E26-C644-9E3D-E5DC3B4E7566}" dt="2024-11-11T17:24:10.553" v="4108"/>
        <pc:sldMkLst>
          <pc:docMk/>
          <pc:sldMk cId="0" sldId="383"/>
        </pc:sldMkLst>
      </pc:sldChg>
      <pc:sldChg chg="addSp delSp modSp add mod">
        <pc:chgData name="Eduardo Orozco" userId="e25932ea5ceba06e" providerId="LiveId" clId="{33D1AFB2-6E26-C644-9E3D-E5DC3B4E7566}" dt="2024-11-12T09:56:34.752" v="4467"/>
        <pc:sldMkLst>
          <pc:docMk/>
          <pc:sldMk cId="4131583691" sldId="383"/>
        </pc:sldMkLst>
        <pc:spChg chg="add mod">
          <ac:chgData name="Eduardo Orozco" userId="e25932ea5ceba06e" providerId="LiveId" clId="{33D1AFB2-6E26-C644-9E3D-E5DC3B4E7566}" dt="2024-11-12T09:56:34.752" v="4467"/>
          <ac:spMkLst>
            <pc:docMk/>
            <pc:sldMk cId="4131583691" sldId="383"/>
            <ac:spMk id="3" creationId="{B81E65D7-FDA6-2B90-B920-3E472BC234E4}"/>
          </ac:spMkLst>
        </pc:spChg>
        <pc:spChg chg="del">
          <ac:chgData name="Eduardo Orozco" userId="e25932ea5ceba06e" providerId="LiveId" clId="{33D1AFB2-6E26-C644-9E3D-E5DC3B4E7566}" dt="2024-11-12T09:56:24.299" v="4466" actId="478"/>
          <ac:spMkLst>
            <pc:docMk/>
            <pc:sldMk cId="4131583691" sldId="383"/>
            <ac:spMk id="4" creationId="{42482B2E-4BD8-BF00-E2C3-6F348D571E8C}"/>
          </ac:spMkLst>
        </pc:spChg>
      </pc:sldChg>
      <pc:sldChg chg="add del">
        <pc:chgData name="Eduardo Orozco" userId="e25932ea5ceba06e" providerId="LiveId" clId="{33D1AFB2-6E26-C644-9E3D-E5DC3B4E7566}" dt="2024-11-11T17:32:25.955" v="4170" actId="2696"/>
        <pc:sldMkLst>
          <pc:docMk/>
          <pc:sldMk cId="4188411783" sldId="383"/>
        </pc:sldMkLst>
      </pc:sldChg>
      <pc:sldChg chg="add del">
        <pc:chgData name="Eduardo Orozco" userId="e25932ea5ceba06e" providerId="LiveId" clId="{33D1AFB2-6E26-C644-9E3D-E5DC3B4E7566}" dt="2024-11-11T17:24:10.553" v="4108"/>
        <pc:sldMkLst>
          <pc:docMk/>
          <pc:sldMk cId="0" sldId="384"/>
        </pc:sldMkLst>
      </pc:sldChg>
      <pc:sldChg chg="add del">
        <pc:chgData name="Eduardo Orozco" userId="e25932ea5ceba06e" providerId="LiveId" clId="{33D1AFB2-6E26-C644-9E3D-E5DC3B4E7566}" dt="2024-11-11T17:32:26.046" v="4209" actId="2696"/>
        <pc:sldMkLst>
          <pc:docMk/>
          <pc:sldMk cId="3010428374" sldId="384"/>
        </pc:sldMkLst>
      </pc:sldChg>
      <pc:sldChg chg="addSp delSp modSp add mod">
        <pc:chgData name="Eduardo Orozco" userId="e25932ea5ceba06e" providerId="LiveId" clId="{33D1AFB2-6E26-C644-9E3D-E5DC3B4E7566}" dt="2024-11-14T10:05:24.406" v="5027" actId="20577"/>
        <pc:sldMkLst>
          <pc:docMk/>
          <pc:sldMk cId="4211682752" sldId="384"/>
        </pc:sldMkLst>
        <pc:spChg chg="del mod">
          <ac:chgData name="Eduardo Orozco" userId="e25932ea5ceba06e" providerId="LiveId" clId="{33D1AFB2-6E26-C644-9E3D-E5DC3B4E7566}" dt="2024-11-12T09:56:49.057" v="4470" actId="478"/>
          <ac:spMkLst>
            <pc:docMk/>
            <pc:sldMk cId="4211682752" sldId="384"/>
            <ac:spMk id="3" creationId="{992169BB-80EC-89C4-12F6-4BDB833F5A44}"/>
          </ac:spMkLst>
        </pc:spChg>
        <pc:spChg chg="add mod">
          <ac:chgData name="Eduardo Orozco" userId="e25932ea5ceba06e" providerId="LiveId" clId="{33D1AFB2-6E26-C644-9E3D-E5DC3B4E7566}" dt="2024-11-14T10:05:24.406" v="5027" actId="20577"/>
          <ac:spMkLst>
            <pc:docMk/>
            <pc:sldMk cId="4211682752" sldId="384"/>
            <ac:spMk id="4" creationId="{BA15AFAD-A27D-6329-4561-0138BE13AD67}"/>
          </ac:spMkLst>
        </pc:spChg>
        <pc:spChg chg="add mod">
          <ac:chgData name="Eduardo Orozco" userId="e25932ea5ceba06e" providerId="LiveId" clId="{33D1AFB2-6E26-C644-9E3D-E5DC3B4E7566}" dt="2024-11-12T09:57:04.657" v="4472"/>
          <ac:spMkLst>
            <pc:docMk/>
            <pc:sldMk cId="4211682752" sldId="384"/>
            <ac:spMk id="5" creationId="{88BD78AB-3743-52D8-5E25-29A50F448E23}"/>
          </ac:spMkLst>
        </pc:spChg>
      </pc:sldChg>
      <pc:sldChg chg="add del">
        <pc:chgData name="Eduardo Orozco" userId="e25932ea5ceba06e" providerId="LiveId" clId="{33D1AFB2-6E26-C644-9E3D-E5DC3B4E7566}" dt="2024-11-11T17:24:10.553" v="4108"/>
        <pc:sldMkLst>
          <pc:docMk/>
          <pc:sldMk cId="0" sldId="385"/>
        </pc:sldMkLst>
      </pc:sldChg>
      <pc:sldChg chg="addSp delSp modSp add mod">
        <pc:chgData name="Eduardo Orozco" userId="e25932ea5ceba06e" providerId="LiveId" clId="{33D1AFB2-6E26-C644-9E3D-E5DC3B4E7566}" dt="2024-11-14T13:04:38.485" v="5647" actId="6549"/>
        <pc:sldMkLst>
          <pc:docMk/>
          <pc:sldMk cId="2361769480" sldId="385"/>
        </pc:sldMkLst>
        <pc:spChg chg="add mod">
          <ac:chgData name="Eduardo Orozco" userId="e25932ea5ceba06e" providerId="LiveId" clId="{33D1AFB2-6E26-C644-9E3D-E5DC3B4E7566}" dt="2024-11-14T13:04:38.485" v="5647" actId="6549"/>
          <ac:spMkLst>
            <pc:docMk/>
            <pc:sldMk cId="2361769480" sldId="385"/>
            <ac:spMk id="3" creationId="{2C80CED6-1CB5-5456-84E8-6270F20BC669}"/>
          </ac:spMkLst>
        </pc:spChg>
        <pc:spChg chg="del">
          <ac:chgData name="Eduardo Orozco" userId="e25932ea5ceba06e" providerId="LiveId" clId="{33D1AFB2-6E26-C644-9E3D-E5DC3B4E7566}" dt="2024-11-12T09:57:13.795" v="4474" actId="478"/>
          <ac:spMkLst>
            <pc:docMk/>
            <pc:sldMk cId="2361769480" sldId="385"/>
            <ac:spMk id="4" creationId="{08660B54-A6F4-F13E-6856-862497D4A1DE}"/>
          </ac:spMkLst>
        </pc:spChg>
        <pc:spChg chg="add mod">
          <ac:chgData name="Eduardo Orozco" userId="e25932ea5ceba06e" providerId="LiveId" clId="{33D1AFB2-6E26-C644-9E3D-E5DC3B4E7566}" dt="2024-11-12T09:57:43.928" v="4476"/>
          <ac:spMkLst>
            <pc:docMk/>
            <pc:sldMk cId="2361769480" sldId="385"/>
            <ac:spMk id="5" creationId="{42E502AC-3B9C-EDA8-2DD3-68C66568D208}"/>
          </ac:spMkLst>
        </pc:spChg>
      </pc:sldChg>
      <pc:sldChg chg="add del">
        <pc:chgData name="Eduardo Orozco" userId="e25932ea5ceba06e" providerId="LiveId" clId="{33D1AFB2-6E26-C644-9E3D-E5DC3B4E7566}" dt="2024-11-11T17:32:26.026" v="4198" actId="2696"/>
        <pc:sldMkLst>
          <pc:docMk/>
          <pc:sldMk cId="4026080872" sldId="385"/>
        </pc:sldMkLst>
      </pc:sldChg>
      <pc:sldChg chg="add del">
        <pc:chgData name="Eduardo Orozco" userId="e25932ea5ceba06e" providerId="LiveId" clId="{33D1AFB2-6E26-C644-9E3D-E5DC3B4E7566}" dt="2024-11-11T17:24:10.553" v="4108"/>
        <pc:sldMkLst>
          <pc:docMk/>
          <pc:sldMk cId="0" sldId="386"/>
        </pc:sldMkLst>
      </pc:sldChg>
      <pc:sldChg chg="addSp delSp modSp add mod">
        <pc:chgData name="Eduardo Orozco" userId="e25932ea5ceba06e" providerId="LiveId" clId="{33D1AFB2-6E26-C644-9E3D-E5DC3B4E7566}" dt="2024-11-14T10:06:25.195" v="5033" actId="20577"/>
        <pc:sldMkLst>
          <pc:docMk/>
          <pc:sldMk cId="658801858" sldId="386"/>
        </pc:sldMkLst>
        <pc:spChg chg="del">
          <ac:chgData name="Eduardo Orozco" userId="e25932ea5ceba06e" providerId="LiveId" clId="{33D1AFB2-6E26-C644-9E3D-E5DC3B4E7566}" dt="2024-11-12T09:57:54.261" v="4478" actId="478"/>
          <ac:spMkLst>
            <pc:docMk/>
            <pc:sldMk cId="658801858" sldId="386"/>
            <ac:spMk id="3" creationId="{07C7B23D-8AA4-9E54-88C3-AF166904E6C6}"/>
          </ac:spMkLst>
        </pc:spChg>
        <pc:spChg chg="add mod">
          <ac:chgData name="Eduardo Orozco" userId="e25932ea5ceba06e" providerId="LiveId" clId="{33D1AFB2-6E26-C644-9E3D-E5DC3B4E7566}" dt="2024-11-14T10:06:25.195" v="5033" actId="20577"/>
          <ac:spMkLst>
            <pc:docMk/>
            <pc:sldMk cId="658801858" sldId="386"/>
            <ac:spMk id="4" creationId="{C121EB1C-4BDC-9C1F-827E-17620C626D34}"/>
          </ac:spMkLst>
        </pc:spChg>
      </pc:sldChg>
      <pc:sldChg chg="add del">
        <pc:chgData name="Eduardo Orozco" userId="e25932ea5ceba06e" providerId="LiveId" clId="{33D1AFB2-6E26-C644-9E3D-E5DC3B4E7566}" dt="2024-11-11T17:32:26.077" v="4216" actId="2696"/>
        <pc:sldMkLst>
          <pc:docMk/>
          <pc:sldMk cId="4191238676" sldId="386"/>
        </pc:sldMkLst>
      </pc:sldChg>
      <pc:sldChg chg="add del">
        <pc:chgData name="Eduardo Orozco" userId="e25932ea5ceba06e" providerId="LiveId" clId="{33D1AFB2-6E26-C644-9E3D-E5DC3B4E7566}" dt="2024-11-11T17:24:10.553" v="4108"/>
        <pc:sldMkLst>
          <pc:docMk/>
          <pc:sldMk cId="0" sldId="387"/>
        </pc:sldMkLst>
      </pc:sldChg>
      <pc:sldChg chg="addSp delSp modSp add mod">
        <pc:chgData name="Eduardo Orozco" userId="e25932ea5ceba06e" providerId="LiveId" clId="{33D1AFB2-6E26-C644-9E3D-E5DC3B4E7566}" dt="2024-11-12T09:58:36.619" v="4485"/>
        <pc:sldMkLst>
          <pc:docMk/>
          <pc:sldMk cId="1133680331" sldId="387"/>
        </pc:sldMkLst>
        <pc:spChg chg="add mod">
          <ac:chgData name="Eduardo Orozco" userId="e25932ea5ceba06e" providerId="LiveId" clId="{33D1AFB2-6E26-C644-9E3D-E5DC3B4E7566}" dt="2024-11-12T09:58:30.585" v="4484"/>
          <ac:spMkLst>
            <pc:docMk/>
            <pc:sldMk cId="1133680331" sldId="387"/>
            <ac:spMk id="3" creationId="{CFA6FD7F-3D2C-E73C-DF4F-7ABACC99E9B8}"/>
          </ac:spMkLst>
        </pc:spChg>
        <pc:spChg chg="del">
          <ac:chgData name="Eduardo Orozco" userId="e25932ea5ceba06e" providerId="LiveId" clId="{33D1AFB2-6E26-C644-9E3D-E5DC3B4E7566}" dt="2024-11-12T09:58:11.079" v="4481" actId="478"/>
          <ac:spMkLst>
            <pc:docMk/>
            <pc:sldMk cId="1133680331" sldId="387"/>
            <ac:spMk id="4" creationId="{1CA0F056-56A9-4805-70CD-511B61CD8FC1}"/>
          </ac:spMkLst>
        </pc:spChg>
        <pc:spChg chg="add mod">
          <ac:chgData name="Eduardo Orozco" userId="e25932ea5ceba06e" providerId="LiveId" clId="{33D1AFB2-6E26-C644-9E3D-E5DC3B4E7566}" dt="2024-11-12T09:58:36.619" v="4485"/>
          <ac:spMkLst>
            <pc:docMk/>
            <pc:sldMk cId="1133680331" sldId="387"/>
            <ac:spMk id="5" creationId="{12BA2186-149F-7105-BF71-4EF0E26EA2DF}"/>
          </ac:spMkLst>
        </pc:spChg>
      </pc:sldChg>
      <pc:sldChg chg="add del">
        <pc:chgData name="Eduardo Orozco" userId="e25932ea5ceba06e" providerId="LiveId" clId="{33D1AFB2-6E26-C644-9E3D-E5DC3B4E7566}" dt="2024-11-11T17:32:26.027" v="4199" actId="2696"/>
        <pc:sldMkLst>
          <pc:docMk/>
          <pc:sldMk cId="4177574218" sldId="387"/>
        </pc:sldMkLst>
      </pc:sldChg>
      <pc:sldChg chg="add del">
        <pc:chgData name="Eduardo Orozco" userId="e25932ea5ceba06e" providerId="LiveId" clId="{33D1AFB2-6E26-C644-9E3D-E5DC3B4E7566}" dt="2024-11-11T17:24:10.553" v="4108"/>
        <pc:sldMkLst>
          <pc:docMk/>
          <pc:sldMk cId="0" sldId="388"/>
        </pc:sldMkLst>
      </pc:sldChg>
      <pc:sldChg chg="add del">
        <pc:chgData name="Eduardo Orozco" userId="e25932ea5ceba06e" providerId="LiveId" clId="{33D1AFB2-6E26-C644-9E3D-E5DC3B4E7566}" dt="2024-11-12T09:58:20.427" v="4483"/>
        <pc:sldMkLst>
          <pc:docMk/>
          <pc:sldMk cId="903985386" sldId="388"/>
        </pc:sldMkLst>
      </pc:sldChg>
      <pc:sldChg chg="addSp delSp modSp add mod">
        <pc:chgData name="Eduardo Orozco" userId="e25932ea5ceba06e" providerId="LiveId" clId="{33D1AFB2-6E26-C644-9E3D-E5DC3B4E7566}" dt="2024-11-14T10:06:37.186" v="5034" actId="20577"/>
        <pc:sldMkLst>
          <pc:docMk/>
          <pc:sldMk cId="2980470297" sldId="388"/>
        </pc:sldMkLst>
        <pc:spChg chg="del">
          <ac:chgData name="Eduardo Orozco" userId="e25932ea5ceba06e" providerId="LiveId" clId="{33D1AFB2-6E26-C644-9E3D-E5DC3B4E7566}" dt="2024-11-12T09:58:47.259" v="4487" actId="478"/>
          <ac:spMkLst>
            <pc:docMk/>
            <pc:sldMk cId="2980470297" sldId="388"/>
            <ac:spMk id="3" creationId="{79967F6D-4B31-6CB1-4069-3788479F90C8}"/>
          </ac:spMkLst>
        </pc:spChg>
        <pc:spChg chg="add mod">
          <ac:chgData name="Eduardo Orozco" userId="e25932ea5ceba06e" providerId="LiveId" clId="{33D1AFB2-6E26-C644-9E3D-E5DC3B4E7566}" dt="2024-11-14T10:06:37.186" v="5034" actId="20577"/>
          <ac:spMkLst>
            <pc:docMk/>
            <pc:sldMk cId="2980470297" sldId="388"/>
            <ac:spMk id="4" creationId="{038A77FD-BD46-E0A5-463B-BC5338C7E2DB}"/>
          </ac:spMkLst>
        </pc:spChg>
        <pc:spChg chg="add mod">
          <ac:chgData name="Eduardo Orozco" userId="e25932ea5ceba06e" providerId="LiveId" clId="{33D1AFB2-6E26-C644-9E3D-E5DC3B4E7566}" dt="2024-11-12T09:59:07.866" v="4489"/>
          <ac:spMkLst>
            <pc:docMk/>
            <pc:sldMk cId="2980470297" sldId="388"/>
            <ac:spMk id="5" creationId="{E61B8A24-C981-CA83-2B12-623D26942739}"/>
          </ac:spMkLst>
        </pc:spChg>
      </pc:sldChg>
      <pc:sldChg chg="add del">
        <pc:chgData name="Eduardo Orozco" userId="e25932ea5ceba06e" providerId="LiveId" clId="{33D1AFB2-6E26-C644-9E3D-E5DC3B4E7566}" dt="2024-11-11T17:32:26.005" v="4188" actId="2696"/>
        <pc:sldMkLst>
          <pc:docMk/>
          <pc:sldMk cId="3422289503" sldId="388"/>
        </pc:sldMkLst>
      </pc:sldChg>
      <pc:sldChg chg="add del">
        <pc:chgData name="Eduardo Orozco" userId="e25932ea5ceba06e" providerId="LiveId" clId="{33D1AFB2-6E26-C644-9E3D-E5DC3B4E7566}" dt="2024-11-11T17:24:10.553" v="4108"/>
        <pc:sldMkLst>
          <pc:docMk/>
          <pc:sldMk cId="0" sldId="389"/>
        </pc:sldMkLst>
      </pc:sldChg>
      <pc:sldChg chg="addSp delSp modSp add mod">
        <pc:chgData name="Eduardo Orozco" userId="e25932ea5ceba06e" providerId="LiveId" clId="{33D1AFB2-6E26-C644-9E3D-E5DC3B4E7566}" dt="2024-11-14T10:06:58.661" v="5035" actId="20577"/>
        <pc:sldMkLst>
          <pc:docMk/>
          <pc:sldMk cId="3403509412" sldId="389"/>
        </pc:sldMkLst>
        <pc:spChg chg="add mod">
          <ac:chgData name="Eduardo Orozco" userId="e25932ea5ceba06e" providerId="LiveId" clId="{33D1AFB2-6E26-C644-9E3D-E5DC3B4E7566}" dt="2024-11-14T10:06:58.661" v="5035" actId="20577"/>
          <ac:spMkLst>
            <pc:docMk/>
            <pc:sldMk cId="3403509412" sldId="389"/>
            <ac:spMk id="3" creationId="{BA4BB807-1D28-01CB-D8E4-B817FE5E7BF4}"/>
          </ac:spMkLst>
        </pc:spChg>
        <pc:spChg chg="del">
          <ac:chgData name="Eduardo Orozco" userId="e25932ea5ceba06e" providerId="LiveId" clId="{33D1AFB2-6E26-C644-9E3D-E5DC3B4E7566}" dt="2024-11-12T09:59:18.504" v="4491" actId="478"/>
          <ac:spMkLst>
            <pc:docMk/>
            <pc:sldMk cId="3403509412" sldId="389"/>
            <ac:spMk id="4" creationId="{5742D055-A92F-E129-72C8-35C33E90AF42}"/>
          </ac:spMkLst>
        </pc:spChg>
      </pc:sldChg>
      <pc:sldChg chg="add del">
        <pc:chgData name="Eduardo Orozco" userId="e25932ea5ceba06e" providerId="LiveId" clId="{33D1AFB2-6E26-C644-9E3D-E5DC3B4E7566}" dt="2024-11-11T17:32:25.988" v="4179" actId="2696"/>
        <pc:sldMkLst>
          <pc:docMk/>
          <pc:sldMk cId="3849769155" sldId="389"/>
        </pc:sldMkLst>
      </pc:sldChg>
      <pc:sldChg chg="add del">
        <pc:chgData name="Eduardo Orozco" userId="e25932ea5ceba06e" providerId="LiveId" clId="{33D1AFB2-6E26-C644-9E3D-E5DC3B4E7566}" dt="2024-11-11T17:24:10.553" v="4108"/>
        <pc:sldMkLst>
          <pc:docMk/>
          <pc:sldMk cId="0" sldId="390"/>
        </pc:sldMkLst>
      </pc:sldChg>
      <pc:sldChg chg="addSp delSp modSp add mod">
        <pc:chgData name="Eduardo Orozco" userId="e25932ea5ceba06e" providerId="LiveId" clId="{33D1AFB2-6E26-C644-9E3D-E5DC3B4E7566}" dt="2024-11-14T18:16:01.494" v="5852" actId="20577"/>
        <pc:sldMkLst>
          <pc:docMk/>
          <pc:sldMk cId="1183441984" sldId="390"/>
        </pc:sldMkLst>
        <pc:spChg chg="del">
          <ac:chgData name="Eduardo Orozco" userId="e25932ea5ceba06e" providerId="LiveId" clId="{33D1AFB2-6E26-C644-9E3D-E5DC3B4E7566}" dt="2024-11-12T09:59:43.418" v="4494" actId="478"/>
          <ac:spMkLst>
            <pc:docMk/>
            <pc:sldMk cId="1183441984" sldId="390"/>
            <ac:spMk id="3" creationId="{1309F893-66C9-25CE-959F-A71A2CB35002}"/>
          </ac:spMkLst>
        </pc:spChg>
        <pc:spChg chg="add mod">
          <ac:chgData name="Eduardo Orozco" userId="e25932ea5ceba06e" providerId="LiveId" clId="{33D1AFB2-6E26-C644-9E3D-E5DC3B4E7566}" dt="2024-11-14T18:16:01.494" v="5852" actId="20577"/>
          <ac:spMkLst>
            <pc:docMk/>
            <pc:sldMk cId="1183441984" sldId="390"/>
            <ac:spMk id="4" creationId="{47251A3A-14D0-1232-313B-1089B8C258A8}"/>
          </ac:spMkLst>
        </pc:spChg>
      </pc:sldChg>
      <pc:sldChg chg="add del">
        <pc:chgData name="Eduardo Orozco" userId="e25932ea5ceba06e" providerId="LiveId" clId="{33D1AFB2-6E26-C644-9E3D-E5DC3B4E7566}" dt="2024-11-11T17:32:25.908" v="4150" actId="2696"/>
        <pc:sldMkLst>
          <pc:docMk/>
          <pc:sldMk cId="3609150519" sldId="390"/>
        </pc:sldMkLst>
      </pc:sldChg>
      <pc:sldChg chg="add del">
        <pc:chgData name="Eduardo Orozco" userId="e25932ea5ceba06e" providerId="LiveId" clId="{33D1AFB2-6E26-C644-9E3D-E5DC3B4E7566}" dt="2024-11-11T17:24:10.553" v="4108"/>
        <pc:sldMkLst>
          <pc:docMk/>
          <pc:sldMk cId="0" sldId="391"/>
        </pc:sldMkLst>
      </pc:sldChg>
      <pc:sldChg chg="addSp delSp modSp add mod">
        <pc:chgData name="Eduardo Orozco" userId="e25932ea5ceba06e" providerId="LiveId" clId="{33D1AFB2-6E26-C644-9E3D-E5DC3B4E7566}" dt="2024-11-12T10:00:58.798" v="4536"/>
        <pc:sldMkLst>
          <pc:docMk/>
          <pc:sldMk cId="3464582248" sldId="391"/>
        </pc:sldMkLst>
        <pc:spChg chg="add mod">
          <ac:chgData name="Eduardo Orozco" userId="e25932ea5ceba06e" providerId="LiveId" clId="{33D1AFB2-6E26-C644-9E3D-E5DC3B4E7566}" dt="2024-11-12T10:00:49.286" v="4535" actId="20577"/>
          <ac:spMkLst>
            <pc:docMk/>
            <pc:sldMk cId="3464582248" sldId="391"/>
            <ac:spMk id="3" creationId="{88715758-42D7-5B68-3870-E51C8C5F5FBD}"/>
          </ac:spMkLst>
        </pc:spChg>
        <pc:spChg chg="del mod">
          <ac:chgData name="Eduardo Orozco" userId="e25932ea5ceba06e" providerId="LiveId" clId="{33D1AFB2-6E26-C644-9E3D-E5DC3B4E7566}" dt="2024-11-12T10:00:10.640" v="4499" actId="478"/>
          <ac:spMkLst>
            <pc:docMk/>
            <pc:sldMk cId="3464582248" sldId="391"/>
            <ac:spMk id="4" creationId="{9966609A-DC6D-08A3-310C-A3CE1BD2145F}"/>
          </ac:spMkLst>
        </pc:spChg>
        <pc:spChg chg="add mod">
          <ac:chgData name="Eduardo Orozco" userId="e25932ea5ceba06e" providerId="LiveId" clId="{33D1AFB2-6E26-C644-9E3D-E5DC3B4E7566}" dt="2024-11-12T10:00:58.798" v="4536"/>
          <ac:spMkLst>
            <pc:docMk/>
            <pc:sldMk cId="3464582248" sldId="391"/>
            <ac:spMk id="5" creationId="{DF9379E9-81F9-D8F9-880B-9CC1C287B0C5}"/>
          </ac:spMkLst>
        </pc:spChg>
      </pc:sldChg>
      <pc:sldChg chg="add del">
        <pc:chgData name="Eduardo Orozco" userId="e25932ea5ceba06e" providerId="LiveId" clId="{33D1AFB2-6E26-C644-9E3D-E5DC3B4E7566}" dt="2024-11-11T17:32:26.036" v="4203" actId="2696"/>
        <pc:sldMkLst>
          <pc:docMk/>
          <pc:sldMk cId="4033492787" sldId="391"/>
        </pc:sldMkLst>
      </pc:sldChg>
      <pc:sldChg chg="add del">
        <pc:chgData name="Eduardo Orozco" userId="e25932ea5ceba06e" providerId="LiveId" clId="{33D1AFB2-6E26-C644-9E3D-E5DC3B4E7566}" dt="2024-11-11T17:24:10.553" v="4108"/>
        <pc:sldMkLst>
          <pc:docMk/>
          <pc:sldMk cId="0" sldId="392"/>
        </pc:sldMkLst>
      </pc:sldChg>
      <pc:sldChg chg="add del">
        <pc:chgData name="Eduardo Orozco" userId="e25932ea5ceba06e" providerId="LiveId" clId="{33D1AFB2-6E26-C644-9E3D-E5DC3B4E7566}" dt="2024-11-11T17:32:25.935" v="4161" actId="2696"/>
        <pc:sldMkLst>
          <pc:docMk/>
          <pc:sldMk cId="1623142182" sldId="392"/>
        </pc:sldMkLst>
      </pc:sldChg>
      <pc:sldChg chg="addSp delSp modSp add mod">
        <pc:chgData name="Eduardo Orozco" userId="e25932ea5ceba06e" providerId="LiveId" clId="{33D1AFB2-6E26-C644-9E3D-E5DC3B4E7566}" dt="2024-11-14T10:07:48.356" v="5036" actId="20577"/>
        <pc:sldMkLst>
          <pc:docMk/>
          <pc:sldMk cId="2143680204" sldId="392"/>
        </pc:sldMkLst>
        <pc:spChg chg="del">
          <ac:chgData name="Eduardo Orozco" userId="e25932ea5ceba06e" providerId="LiveId" clId="{33D1AFB2-6E26-C644-9E3D-E5DC3B4E7566}" dt="2024-11-12T10:01:31.504" v="4539" actId="478"/>
          <ac:spMkLst>
            <pc:docMk/>
            <pc:sldMk cId="2143680204" sldId="392"/>
            <ac:spMk id="3" creationId="{FB6CDFED-D05A-FC74-DA67-FC3E996CFDED}"/>
          </ac:spMkLst>
        </pc:spChg>
        <pc:spChg chg="add mod">
          <ac:chgData name="Eduardo Orozco" userId="e25932ea5ceba06e" providerId="LiveId" clId="{33D1AFB2-6E26-C644-9E3D-E5DC3B4E7566}" dt="2024-11-14T10:07:48.356" v="5036" actId="20577"/>
          <ac:spMkLst>
            <pc:docMk/>
            <pc:sldMk cId="2143680204" sldId="392"/>
            <ac:spMk id="4" creationId="{33E0CFCB-DD36-8E03-CB4C-B5579301F64E}"/>
          </ac:spMkLst>
        </pc:spChg>
        <pc:spChg chg="del">
          <ac:chgData name="Eduardo Orozco" userId="e25932ea5ceba06e" providerId="LiveId" clId="{33D1AFB2-6E26-C644-9E3D-E5DC3B4E7566}" dt="2024-11-12T10:01:28.547" v="4538" actId="478"/>
          <ac:spMkLst>
            <pc:docMk/>
            <pc:sldMk cId="2143680204" sldId="392"/>
            <ac:spMk id="5" creationId="{BB7D50D1-B7DA-4AAD-94AC-456EA0235DE1}"/>
          </ac:spMkLst>
        </pc:spChg>
      </pc:sldChg>
      <pc:sldChg chg="add del">
        <pc:chgData name="Eduardo Orozco" userId="e25932ea5ceba06e" providerId="LiveId" clId="{33D1AFB2-6E26-C644-9E3D-E5DC3B4E7566}" dt="2024-11-11T17:24:10.553" v="4108"/>
        <pc:sldMkLst>
          <pc:docMk/>
          <pc:sldMk cId="0" sldId="393"/>
        </pc:sldMkLst>
      </pc:sldChg>
      <pc:sldChg chg="addSp delSp modSp add del mod">
        <pc:chgData name="Eduardo Orozco" userId="e25932ea5ceba06e" providerId="LiveId" clId="{33D1AFB2-6E26-C644-9E3D-E5DC3B4E7566}" dt="2024-11-14T15:04:32.865" v="5841" actId="2696"/>
        <pc:sldMkLst>
          <pc:docMk/>
          <pc:sldMk cId="103630464" sldId="393"/>
        </pc:sldMkLst>
        <pc:spChg chg="add mod">
          <ac:chgData name="Eduardo Orozco" userId="e25932ea5ceba06e" providerId="LiveId" clId="{33D1AFB2-6E26-C644-9E3D-E5DC3B4E7566}" dt="2024-11-12T10:02:15.302" v="4545"/>
          <ac:spMkLst>
            <pc:docMk/>
            <pc:sldMk cId="103630464" sldId="393"/>
            <ac:spMk id="3" creationId="{76A44737-0850-03F1-4B5A-6A8890AEF360}"/>
          </ac:spMkLst>
        </pc:spChg>
        <pc:spChg chg="del">
          <ac:chgData name="Eduardo Orozco" userId="e25932ea5ceba06e" providerId="LiveId" clId="{33D1AFB2-6E26-C644-9E3D-E5DC3B4E7566}" dt="2024-11-12T10:02:14.209" v="4544" actId="478"/>
          <ac:spMkLst>
            <pc:docMk/>
            <pc:sldMk cId="103630464" sldId="393"/>
            <ac:spMk id="4" creationId="{2FF26269-390A-F73E-933E-17098D3CE185}"/>
          </ac:spMkLst>
        </pc:spChg>
        <pc:spChg chg="add mod">
          <ac:chgData name="Eduardo Orozco" userId="e25932ea5ceba06e" providerId="LiveId" clId="{33D1AFB2-6E26-C644-9E3D-E5DC3B4E7566}" dt="2024-11-12T10:02:35.841" v="4549" actId="1076"/>
          <ac:spMkLst>
            <pc:docMk/>
            <pc:sldMk cId="103630464" sldId="393"/>
            <ac:spMk id="5" creationId="{632A963B-5723-A172-BA0C-F730916F50E7}"/>
          </ac:spMkLst>
        </pc:spChg>
        <pc:spChg chg="add mod">
          <ac:chgData name="Eduardo Orozco" userId="e25932ea5ceba06e" providerId="LiveId" clId="{33D1AFB2-6E26-C644-9E3D-E5DC3B4E7566}" dt="2024-11-12T10:02:45.967" v="4550"/>
          <ac:spMkLst>
            <pc:docMk/>
            <pc:sldMk cId="103630464" sldId="393"/>
            <ac:spMk id="6" creationId="{27861BB8-4245-C8A1-EF1A-535DDCBD982E}"/>
          </ac:spMkLst>
        </pc:spChg>
      </pc:sldChg>
      <pc:sldChg chg="add del">
        <pc:chgData name="Eduardo Orozco" userId="e25932ea5ceba06e" providerId="LiveId" clId="{33D1AFB2-6E26-C644-9E3D-E5DC3B4E7566}" dt="2024-11-11T17:32:25.922" v="4156" actId="2696"/>
        <pc:sldMkLst>
          <pc:docMk/>
          <pc:sldMk cId="3918452054" sldId="393"/>
        </pc:sldMkLst>
      </pc:sldChg>
      <pc:sldChg chg="add del">
        <pc:chgData name="Eduardo Orozco" userId="e25932ea5ceba06e" providerId="LiveId" clId="{33D1AFB2-6E26-C644-9E3D-E5DC3B4E7566}" dt="2024-11-11T17:24:10.553" v="4108"/>
        <pc:sldMkLst>
          <pc:docMk/>
          <pc:sldMk cId="0" sldId="394"/>
        </pc:sldMkLst>
      </pc:sldChg>
      <pc:sldChg chg="add del">
        <pc:chgData name="Eduardo Orozco" userId="e25932ea5ceba06e" providerId="LiveId" clId="{33D1AFB2-6E26-C644-9E3D-E5DC3B4E7566}" dt="2024-11-11T17:32:25.956" v="4171" actId="2696"/>
        <pc:sldMkLst>
          <pc:docMk/>
          <pc:sldMk cId="1974722192" sldId="394"/>
        </pc:sldMkLst>
      </pc:sldChg>
      <pc:sldChg chg="addSp delSp modSp add del mod">
        <pc:chgData name="Eduardo Orozco" userId="e25932ea5ceba06e" providerId="LiveId" clId="{33D1AFB2-6E26-C644-9E3D-E5DC3B4E7566}" dt="2024-11-14T15:04:35.700" v="5842" actId="2696"/>
        <pc:sldMkLst>
          <pc:docMk/>
          <pc:sldMk cId="4290423343" sldId="394"/>
        </pc:sldMkLst>
        <pc:spChg chg="del">
          <ac:chgData name="Eduardo Orozco" userId="e25932ea5ceba06e" providerId="LiveId" clId="{33D1AFB2-6E26-C644-9E3D-E5DC3B4E7566}" dt="2024-11-12T10:03:00.934" v="4552" actId="478"/>
          <ac:spMkLst>
            <pc:docMk/>
            <pc:sldMk cId="4290423343" sldId="394"/>
            <ac:spMk id="3" creationId="{7F599EEB-6770-A0C5-5E0E-6C317862115C}"/>
          </ac:spMkLst>
        </pc:spChg>
        <pc:spChg chg="add mod">
          <ac:chgData name="Eduardo Orozco" userId="e25932ea5ceba06e" providerId="LiveId" clId="{33D1AFB2-6E26-C644-9E3D-E5DC3B4E7566}" dt="2024-11-14T13:09:37.869" v="5702" actId="114"/>
          <ac:spMkLst>
            <pc:docMk/>
            <pc:sldMk cId="4290423343" sldId="394"/>
            <ac:spMk id="4" creationId="{B8994EA4-C2BF-BC34-F097-970F655FB967}"/>
          </ac:spMkLst>
        </pc:spChg>
        <pc:spChg chg="del">
          <ac:chgData name="Eduardo Orozco" userId="e25932ea5ceba06e" providerId="LiveId" clId="{33D1AFB2-6E26-C644-9E3D-E5DC3B4E7566}" dt="2024-11-12T10:03:04.067" v="4553" actId="478"/>
          <ac:spMkLst>
            <pc:docMk/>
            <pc:sldMk cId="4290423343" sldId="394"/>
            <ac:spMk id="5" creationId="{E3A26A45-4FF0-735F-CB89-F6473E15A567}"/>
          </ac:spMkLst>
        </pc:spChg>
        <pc:spChg chg="add mod">
          <ac:chgData name="Eduardo Orozco" userId="e25932ea5ceba06e" providerId="LiveId" clId="{33D1AFB2-6E26-C644-9E3D-E5DC3B4E7566}" dt="2024-11-14T10:08:09.018" v="5038" actId="255"/>
          <ac:spMkLst>
            <pc:docMk/>
            <pc:sldMk cId="4290423343" sldId="394"/>
            <ac:spMk id="6" creationId="{A59B256F-0F92-CA75-CF67-BFE1E45D543B}"/>
          </ac:spMkLst>
        </pc:spChg>
      </pc:sldChg>
      <pc:sldChg chg="add del">
        <pc:chgData name="Eduardo Orozco" userId="e25932ea5ceba06e" providerId="LiveId" clId="{33D1AFB2-6E26-C644-9E3D-E5DC3B4E7566}" dt="2024-11-11T17:24:10.553" v="4108"/>
        <pc:sldMkLst>
          <pc:docMk/>
          <pc:sldMk cId="0" sldId="395"/>
        </pc:sldMkLst>
      </pc:sldChg>
      <pc:sldChg chg="add del">
        <pc:chgData name="Eduardo Orozco" userId="e25932ea5ceba06e" providerId="LiveId" clId="{33D1AFB2-6E26-C644-9E3D-E5DC3B4E7566}" dt="2024-11-11T17:32:25.949" v="4167" actId="2696"/>
        <pc:sldMkLst>
          <pc:docMk/>
          <pc:sldMk cId="1803898954" sldId="395"/>
        </pc:sldMkLst>
      </pc:sldChg>
      <pc:sldChg chg="addSp delSp modSp add mod">
        <pc:chgData name="Eduardo Orozco" userId="e25932ea5ceba06e" providerId="LiveId" clId="{33D1AFB2-6E26-C644-9E3D-E5DC3B4E7566}" dt="2024-11-12T10:04:55.577" v="4620" actId="20577"/>
        <pc:sldMkLst>
          <pc:docMk/>
          <pc:sldMk cId="3012866495" sldId="395"/>
        </pc:sldMkLst>
        <pc:spChg chg="add mod">
          <ac:chgData name="Eduardo Orozco" userId="e25932ea5ceba06e" providerId="LiveId" clId="{33D1AFB2-6E26-C644-9E3D-E5DC3B4E7566}" dt="2024-11-12T10:04:04.815" v="4562"/>
          <ac:spMkLst>
            <pc:docMk/>
            <pc:sldMk cId="3012866495" sldId="395"/>
            <ac:spMk id="3" creationId="{8C2316A8-5523-EDCD-BFC3-DD7F0682C005}"/>
          </ac:spMkLst>
        </pc:spChg>
        <pc:spChg chg="del mod">
          <ac:chgData name="Eduardo Orozco" userId="e25932ea5ceba06e" providerId="LiveId" clId="{33D1AFB2-6E26-C644-9E3D-E5DC3B4E7566}" dt="2024-11-12T10:03:49.337" v="4560" actId="478"/>
          <ac:spMkLst>
            <pc:docMk/>
            <pc:sldMk cId="3012866495" sldId="395"/>
            <ac:spMk id="4" creationId="{BBFFE75F-EAA6-1BBE-1A91-BA7255308C1F}"/>
          </ac:spMkLst>
        </pc:spChg>
        <pc:spChg chg="add mod">
          <ac:chgData name="Eduardo Orozco" userId="e25932ea5ceba06e" providerId="LiveId" clId="{33D1AFB2-6E26-C644-9E3D-E5DC3B4E7566}" dt="2024-11-12T10:04:55.577" v="4620" actId="20577"/>
          <ac:spMkLst>
            <pc:docMk/>
            <pc:sldMk cId="3012866495" sldId="395"/>
            <ac:spMk id="5" creationId="{B28EE0A7-92E6-BD78-47B1-CFB66AE6555A}"/>
          </ac:spMkLst>
        </pc:spChg>
        <pc:spChg chg="del">
          <ac:chgData name="Eduardo Orozco" userId="e25932ea5ceba06e" providerId="LiveId" clId="{33D1AFB2-6E26-C644-9E3D-E5DC3B4E7566}" dt="2024-11-12T10:03:52.350" v="4561" actId="478"/>
          <ac:spMkLst>
            <pc:docMk/>
            <pc:sldMk cId="3012866495" sldId="395"/>
            <ac:spMk id="6" creationId="{D6E41D66-900F-9BBD-0DE0-3198B19D03FA}"/>
          </ac:spMkLst>
        </pc:spChg>
      </pc:sldChg>
      <pc:sldChg chg="add del">
        <pc:chgData name="Eduardo Orozco" userId="e25932ea5ceba06e" providerId="LiveId" clId="{33D1AFB2-6E26-C644-9E3D-E5DC3B4E7566}" dt="2024-11-11T17:24:10.553" v="4108"/>
        <pc:sldMkLst>
          <pc:docMk/>
          <pc:sldMk cId="0" sldId="396"/>
        </pc:sldMkLst>
      </pc:sldChg>
      <pc:sldChg chg="addSp delSp modSp add mod">
        <pc:chgData name="Eduardo Orozco" userId="e25932ea5ceba06e" providerId="LiveId" clId="{33D1AFB2-6E26-C644-9E3D-E5DC3B4E7566}" dt="2024-11-14T10:08:25.536" v="5039" actId="20577"/>
        <pc:sldMkLst>
          <pc:docMk/>
          <pc:sldMk cId="842319888" sldId="396"/>
        </pc:sldMkLst>
        <pc:spChg chg="del">
          <ac:chgData name="Eduardo Orozco" userId="e25932ea5ceba06e" providerId="LiveId" clId="{33D1AFB2-6E26-C644-9E3D-E5DC3B4E7566}" dt="2024-11-12T10:05:42.840" v="4623" actId="478"/>
          <ac:spMkLst>
            <pc:docMk/>
            <pc:sldMk cId="842319888" sldId="396"/>
            <ac:spMk id="3" creationId="{9CDB001F-A170-33C3-29EE-E9A429542FAB}"/>
          </ac:spMkLst>
        </pc:spChg>
        <pc:spChg chg="add mod">
          <ac:chgData name="Eduardo Orozco" userId="e25932ea5ceba06e" providerId="LiveId" clId="{33D1AFB2-6E26-C644-9E3D-E5DC3B4E7566}" dt="2024-11-14T10:08:25.536" v="5039" actId="20577"/>
          <ac:spMkLst>
            <pc:docMk/>
            <pc:sldMk cId="842319888" sldId="396"/>
            <ac:spMk id="4" creationId="{69A03E32-4602-6D1C-BA36-2F3E48D05A95}"/>
          </ac:spMkLst>
        </pc:spChg>
        <pc:spChg chg="del">
          <ac:chgData name="Eduardo Orozco" userId="e25932ea5ceba06e" providerId="LiveId" clId="{33D1AFB2-6E26-C644-9E3D-E5DC3B4E7566}" dt="2024-11-12T10:05:39.930" v="4622" actId="478"/>
          <ac:spMkLst>
            <pc:docMk/>
            <pc:sldMk cId="842319888" sldId="396"/>
            <ac:spMk id="5" creationId="{FA31D322-1163-E026-7ADD-13E7D23E05CB}"/>
          </ac:spMkLst>
        </pc:spChg>
      </pc:sldChg>
      <pc:sldChg chg="add del">
        <pc:chgData name="Eduardo Orozco" userId="e25932ea5ceba06e" providerId="LiveId" clId="{33D1AFB2-6E26-C644-9E3D-E5DC3B4E7566}" dt="2024-11-11T17:32:26.034" v="4202" actId="2696"/>
        <pc:sldMkLst>
          <pc:docMk/>
          <pc:sldMk cId="1916951330" sldId="396"/>
        </pc:sldMkLst>
      </pc:sldChg>
      <pc:sldChg chg="add del">
        <pc:chgData name="Eduardo Orozco" userId="e25932ea5ceba06e" providerId="LiveId" clId="{33D1AFB2-6E26-C644-9E3D-E5DC3B4E7566}" dt="2024-11-11T17:24:10.553" v="4108"/>
        <pc:sldMkLst>
          <pc:docMk/>
          <pc:sldMk cId="0" sldId="397"/>
        </pc:sldMkLst>
      </pc:sldChg>
      <pc:sldChg chg="add del">
        <pc:chgData name="Eduardo Orozco" userId="e25932ea5ceba06e" providerId="LiveId" clId="{33D1AFB2-6E26-C644-9E3D-E5DC3B4E7566}" dt="2024-11-11T17:32:25.921" v="4155" actId="2696"/>
        <pc:sldMkLst>
          <pc:docMk/>
          <pc:sldMk cId="1229125562" sldId="397"/>
        </pc:sldMkLst>
      </pc:sldChg>
      <pc:sldChg chg="addSp delSp modSp add del mod">
        <pc:chgData name="Eduardo Orozco" userId="e25932ea5ceba06e" providerId="LiveId" clId="{33D1AFB2-6E26-C644-9E3D-E5DC3B4E7566}" dt="2024-11-14T15:04:44.863" v="5843" actId="2696"/>
        <pc:sldMkLst>
          <pc:docMk/>
          <pc:sldMk cId="4006860328" sldId="397"/>
        </pc:sldMkLst>
        <pc:spChg chg="add mod">
          <ac:chgData name="Eduardo Orozco" userId="e25932ea5ceba06e" providerId="LiveId" clId="{33D1AFB2-6E26-C644-9E3D-E5DC3B4E7566}" dt="2024-11-12T10:06:05.903" v="4628"/>
          <ac:spMkLst>
            <pc:docMk/>
            <pc:sldMk cId="4006860328" sldId="397"/>
            <ac:spMk id="3" creationId="{77B3F591-282E-2055-B435-8F1F21C31037}"/>
          </ac:spMkLst>
        </pc:spChg>
        <pc:spChg chg="del">
          <ac:chgData name="Eduardo Orozco" userId="e25932ea5ceba06e" providerId="LiveId" clId="{33D1AFB2-6E26-C644-9E3D-E5DC3B4E7566}" dt="2024-11-12T10:06:04.664" v="4627" actId="478"/>
          <ac:spMkLst>
            <pc:docMk/>
            <pc:sldMk cId="4006860328" sldId="397"/>
            <ac:spMk id="4" creationId="{AFDE6ABD-E50F-7747-4F37-E9C328829B7E}"/>
          </ac:spMkLst>
        </pc:spChg>
      </pc:sldChg>
      <pc:sldChg chg="add del">
        <pc:chgData name="Eduardo Orozco" userId="e25932ea5ceba06e" providerId="LiveId" clId="{33D1AFB2-6E26-C644-9E3D-E5DC3B4E7566}" dt="2024-11-11T17:24:10.553" v="4108"/>
        <pc:sldMkLst>
          <pc:docMk/>
          <pc:sldMk cId="0" sldId="398"/>
        </pc:sldMkLst>
      </pc:sldChg>
      <pc:sldChg chg="addSp delSp modSp add mod">
        <pc:chgData name="Eduardo Orozco" userId="e25932ea5ceba06e" providerId="LiveId" clId="{33D1AFB2-6E26-C644-9E3D-E5DC3B4E7566}" dt="2024-11-14T13:05:22.430" v="5650" actId="6549"/>
        <pc:sldMkLst>
          <pc:docMk/>
          <pc:sldMk cId="417785731" sldId="398"/>
        </pc:sldMkLst>
        <pc:spChg chg="del">
          <ac:chgData name="Eduardo Orozco" userId="e25932ea5ceba06e" providerId="LiveId" clId="{33D1AFB2-6E26-C644-9E3D-E5DC3B4E7566}" dt="2024-11-12T10:43:44.023" v="4630" actId="478"/>
          <ac:spMkLst>
            <pc:docMk/>
            <pc:sldMk cId="417785731" sldId="398"/>
            <ac:spMk id="3" creationId="{92F291C7-7119-C8E4-1BF9-B243C4D21E9E}"/>
          </ac:spMkLst>
        </pc:spChg>
        <pc:spChg chg="add mod">
          <ac:chgData name="Eduardo Orozco" userId="e25932ea5ceba06e" providerId="LiveId" clId="{33D1AFB2-6E26-C644-9E3D-E5DC3B4E7566}" dt="2024-11-14T13:05:22.430" v="5650" actId="6549"/>
          <ac:spMkLst>
            <pc:docMk/>
            <pc:sldMk cId="417785731" sldId="398"/>
            <ac:spMk id="4" creationId="{7DEF571C-3C60-B89E-F22E-954E745B8CEF}"/>
          </ac:spMkLst>
        </pc:spChg>
      </pc:sldChg>
      <pc:sldChg chg="add del">
        <pc:chgData name="Eduardo Orozco" userId="e25932ea5ceba06e" providerId="LiveId" clId="{33D1AFB2-6E26-C644-9E3D-E5DC3B4E7566}" dt="2024-11-11T17:32:26.080" v="4217" actId="2696"/>
        <pc:sldMkLst>
          <pc:docMk/>
          <pc:sldMk cId="3442998269" sldId="398"/>
        </pc:sldMkLst>
      </pc:sldChg>
      <pc:sldChg chg="add del">
        <pc:chgData name="Eduardo Orozco" userId="e25932ea5ceba06e" providerId="LiveId" clId="{33D1AFB2-6E26-C644-9E3D-E5DC3B4E7566}" dt="2024-11-11T17:24:10.553" v="4108"/>
        <pc:sldMkLst>
          <pc:docMk/>
          <pc:sldMk cId="0" sldId="399"/>
        </pc:sldMkLst>
      </pc:sldChg>
      <pc:sldChg chg="addSp delSp modSp add mod">
        <pc:chgData name="Eduardo Orozco" userId="e25932ea5ceba06e" providerId="LiveId" clId="{33D1AFB2-6E26-C644-9E3D-E5DC3B4E7566}" dt="2024-11-12T11:46:27.253" v="4743" actId="20577"/>
        <pc:sldMkLst>
          <pc:docMk/>
          <pc:sldMk cId="1795224816" sldId="399"/>
        </pc:sldMkLst>
        <pc:spChg chg="mod">
          <ac:chgData name="Eduardo Orozco" userId="e25932ea5ceba06e" providerId="LiveId" clId="{33D1AFB2-6E26-C644-9E3D-E5DC3B4E7566}" dt="2024-11-12T11:46:27.253" v="4743" actId="20577"/>
          <ac:spMkLst>
            <pc:docMk/>
            <pc:sldMk cId="1795224816" sldId="399"/>
            <ac:spMk id="2" creationId="{C62336EF-2852-341B-67BE-F8C5FA23FA06}"/>
          </ac:spMkLst>
        </pc:spChg>
        <pc:spChg chg="add mod">
          <ac:chgData name="Eduardo Orozco" userId="e25932ea5ceba06e" providerId="LiveId" clId="{33D1AFB2-6E26-C644-9E3D-E5DC3B4E7566}" dt="2024-11-12T10:44:43.919" v="4638"/>
          <ac:spMkLst>
            <pc:docMk/>
            <pc:sldMk cId="1795224816" sldId="399"/>
            <ac:spMk id="3" creationId="{68CFF131-66F3-CCDB-2ACF-1C3D6DC962B5}"/>
          </ac:spMkLst>
        </pc:spChg>
        <pc:spChg chg="del">
          <ac:chgData name="Eduardo Orozco" userId="e25932ea5ceba06e" providerId="LiveId" clId="{33D1AFB2-6E26-C644-9E3D-E5DC3B4E7566}" dt="2024-11-12T10:44:08.875" v="4633" actId="478"/>
          <ac:spMkLst>
            <pc:docMk/>
            <pc:sldMk cId="1795224816" sldId="399"/>
            <ac:spMk id="4" creationId="{03A7E601-CAB2-2877-04CE-72FDFFE60CF8}"/>
          </ac:spMkLst>
        </pc:spChg>
        <pc:spChg chg="add mod">
          <ac:chgData name="Eduardo Orozco" userId="e25932ea5ceba06e" providerId="LiveId" clId="{33D1AFB2-6E26-C644-9E3D-E5DC3B4E7566}" dt="2024-11-12T10:44:53.251" v="4640" actId="1076"/>
          <ac:spMkLst>
            <pc:docMk/>
            <pc:sldMk cId="1795224816" sldId="399"/>
            <ac:spMk id="5" creationId="{AA7667BC-E8D1-949B-A8E3-516A6D4A73E2}"/>
          </ac:spMkLst>
        </pc:spChg>
        <pc:spChg chg="add mod">
          <ac:chgData name="Eduardo Orozco" userId="e25932ea5ceba06e" providerId="LiveId" clId="{33D1AFB2-6E26-C644-9E3D-E5DC3B4E7566}" dt="2024-11-12T10:45:09.994" v="4642" actId="1076"/>
          <ac:spMkLst>
            <pc:docMk/>
            <pc:sldMk cId="1795224816" sldId="399"/>
            <ac:spMk id="6" creationId="{67A5C7DF-4F5A-B942-7B9F-E18FC0D64C43}"/>
          </ac:spMkLst>
        </pc:spChg>
        <pc:spChg chg="add mod">
          <ac:chgData name="Eduardo Orozco" userId="e25932ea5ceba06e" providerId="LiveId" clId="{33D1AFB2-6E26-C644-9E3D-E5DC3B4E7566}" dt="2024-11-12T10:45:20.297" v="4644" actId="1076"/>
          <ac:spMkLst>
            <pc:docMk/>
            <pc:sldMk cId="1795224816" sldId="399"/>
            <ac:spMk id="7" creationId="{726720EC-81FD-F137-9F5D-2057D710E22F}"/>
          </ac:spMkLst>
        </pc:spChg>
        <pc:spChg chg="add mod">
          <ac:chgData name="Eduardo Orozco" userId="e25932ea5ceba06e" providerId="LiveId" clId="{33D1AFB2-6E26-C644-9E3D-E5DC3B4E7566}" dt="2024-11-12T10:45:28.813" v="4646" actId="1076"/>
          <ac:spMkLst>
            <pc:docMk/>
            <pc:sldMk cId="1795224816" sldId="399"/>
            <ac:spMk id="8" creationId="{7B1B4E6B-C7E4-1736-1070-D09437CB208D}"/>
          </ac:spMkLst>
        </pc:spChg>
      </pc:sldChg>
      <pc:sldChg chg="add del">
        <pc:chgData name="Eduardo Orozco" userId="e25932ea5ceba06e" providerId="LiveId" clId="{33D1AFB2-6E26-C644-9E3D-E5DC3B4E7566}" dt="2024-11-11T17:32:25.984" v="4177" actId="2696"/>
        <pc:sldMkLst>
          <pc:docMk/>
          <pc:sldMk cId="2553993772" sldId="399"/>
        </pc:sldMkLst>
      </pc:sldChg>
      <pc:sldChg chg="add del">
        <pc:chgData name="Eduardo Orozco" userId="e25932ea5ceba06e" providerId="LiveId" clId="{33D1AFB2-6E26-C644-9E3D-E5DC3B4E7566}" dt="2024-11-11T17:24:10.553" v="4108"/>
        <pc:sldMkLst>
          <pc:docMk/>
          <pc:sldMk cId="0" sldId="400"/>
        </pc:sldMkLst>
      </pc:sldChg>
      <pc:sldChg chg="add del">
        <pc:chgData name="Eduardo Orozco" userId="e25932ea5ceba06e" providerId="LiveId" clId="{33D1AFB2-6E26-C644-9E3D-E5DC3B4E7566}" dt="2024-11-12T10:44:15.208" v="4635"/>
        <pc:sldMkLst>
          <pc:docMk/>
          <pc:sldMk cId="477984659" sldId="400"/>
        </pc:sldMkLst>
      </pc:sldChg>
      <pc:sldChg chg="add del">
        <pc:chgData name="Eduardo Orozco" userId="e25932ea5ceba06e" providerId="LiveId" clId="{33D1AFB2-6E26-C644-9E3D-E5DC3B4E7566}" dt="2024-11-12T10:44:24.542" v="4637"/>
        <pc:sldMkLst>
          <pc:docMk/>
          <pc:sldMk cId="2419068070" sldId="400"/>
        </pc:sldMkLst>
      </pc:sldChg>
      <pc:sldChg chg="add del">
        <pc:chgData name="Eduardo Orozco" userId="e25932ea5ceba06e" providerId="LiveId" clId="{33D1AFB2-6E26-C644-9E3D-E5DC3B4E7566}" dt="2024-11-11T17:32:26.176" v="4223" actId="2696"/>
        <pc:sldMkLst>
          <pc:docMk/>
          <pc:sldMk cId="2588714191" sldId="400"/>
        </pc:sldMkLst>
      </pc:sldChg>
      <pc:sldChg chg="addSp delSp modSp add mod">
        <pc:chgData name="Eduardo Orozco" userId="e25932ea5ceba06e" providerId="LiveId" clId="{33D1AFB2-6E26-C644-9E3D-E5DC3B4E7566}" dt="2024-11-14T18:16:28.677" v="5853" actId="14100"/>
        <pc:sldMkLst>
          <pc:docMk/>
          <pc:sldMk cId="3631635880" sldId="400"/>
        </pc:sldMkLst>
        <pc:spChg chg="mod">
          <ac:chgData name="Eduardo Orozco" userId="e25932ea5ceba06e" providerId="LiveId" clId="{33D1AFB2-6E26-C644-9E3D-E5DC3B4E7566}" dt="2024-11-14T10:15:53.378" v="5155"/>
          <ac:spMkLst>
            <pc:docMk/>
            <pc:sldMk cId="3631635880" sldId="400"/>
            <ac:spMk id="2" creationId="{D2D495E0-6C82-5F10-3E7A-0A34D4A00AC2}"/>
          </ac:spMkLst>
        </pc:spChg>
        <pc:spChg chg="del">
          <ac:chgData name="Eduardo Orozco" userId="e25932ea5ceba06e" providerId="LiveId" clId="{33D1AFB2-6E26-C644-9E3D-E5DC3B4E7566}" dt="2024-11-12T10:46:14.257" v="4654" actId="478"/>
          <ac:spMkLst>
            <pc:docMk/>
            <pc:sldMk cId="3631635880" sldId="400"/>
            <ac:spMk id="3" creationId="{EC1682C3-4766-0DC6-DAF9-AEB03AC5EA4F}"/>
          </ac:spMkLst>
        </pc:spChg>
        <pc:spChg chg="add mod">
          <ac:chgData name="Eduardo Orozco" userId="e25932ea5ceba06e" providerId="LiveId" clId="{33D1AFB2-6E26-C644-9E3D-E5DC3B4E7566}" dt="2024-11-14T18:16:28.677" v="5853" actId="14100"/>
          <ac:spMkLst>
            <pc:docMk/>
            <pc:sldMk cId="3631635880" sldId="400"/>
            <ac:spMk id="4" creationId="{6FF37FFD-61CA-A423-14C1-2789556D4FD9}"/>
          </ac:spMkLst>
        </pc:spChg>
        <pc:spChg chg="del">
          <ac:chgData name="Eduardo Orozco" userId="e25932ea5ceba06e" providerId="LiveId" clId="{33D1AFB2-6E26-C644-9E3D-E5DC3B4E7566}" dt="2024-11-12T10:46:03.078" v="4652" actId="478"/>
          <ac:spMkLst>
            <pc:docMk/>
            <pc:sldMk cId="3631635880" sldId="400"/>
            <ac:spMk id="5" creationId="{BD0979C6-B0CD-9229-C5A6-18B5DD62DAD7}"/>
          </ac:spMkLst>
        </pc:spChg>
        <pc:spChg chg="del mod">
          <ac:chgData name="Eduardo Orozco" userId="e25932ea5ceba06e" providerId="LiveId" clId="{33D1AFB2-6E26-C644-9E3D-E5DC3B4E7566}" dt="2024-11-12T10:45:58.848" v="4650" actId="478"/>
          <ac:spMkLst>
            <pc:docMk/>
            <pc:sldMk cId="3631635880" sldId="400"/>
            <ac:spMk id="6" creationId="{9A722E5A-F9B9-248F-59A6-D1F381971166}"/>
          </ac:spMkLst>
        </pc:spChg>
        <pc:spChg chg="del">
          <ac:chgData name="Eduardo Orozco" userId="e25932ea5ceba06e" providerId="LiveId" clId="{33D1AFB2-6E26-C644-9E3D-E5DC3B4E7566}" dt="2024-11-12T10:46:01.040" v="4651" actId="478"/>
          <ac:spMkLst>
            <pc:docMk/>
            <pc:sldMk cId="3631635880" sldId="400"/>
            <ac:spMk id="7" creationId="{F27DF359-9BEA-6602-68DF-569932CA9F6C}"/>
          </ac:spMkLst>
        </pc:spChg>
        <pc:spChg chg="del">
          <ac:chgData name="Eduardo Orozco" userId="e25932ea5ceba06e" providerId="LiveId" clId="{33D1AFB2-6E26-C644-9E3D-E5DC3B4E7566}" dt="2024-11-12T10:45:53.436" v="4648" actId="478"/>
          <ac:spMkLst>
            <pc:docMk/>
            <pc:sldMk cId="3631635880" sldId="400"/>
            <ac:spMk id="8" creationId="{D4078C76-0C2D-2EFD-9076-197129198A27}"/>
          </ac:spMkLst>
        </pc:spChg>
      </pc:sldChg>
      <pc:sldChg chg="add del">
        <pc:chgData name="Eduardo Orozco" userId="e25932ea5ceba06e" providerId="LiveId" clId="{33D1AFB2-6E26-C644-9E3D-E5DC3B4E7566}" dt="2024-11-11T17:24:10.553" v="4108"/>
        <pc:sldMkLst>
          <pc:docMk/>
          <pc:sldMk cId="0" sldId="401"/>
        </pc:sldMkLst>
      </pc:sldChg>
      <pc:sldChg chg="addSp delSp modSp add mod">
        <pc:chgData name="Eduardo Orozco" userId="e25932ea5ceba06e" providerId="LiveId" clId="{33D1AFB2-6E26-C644-9E3D-E5DC3B4E7566}" dt="2024-11-14T18:23:57.886" v="5983" actId="20577"/>
        <pc:sldMkLst>
          <pc:docMk/>
          <pc:sldMk cId="1182304229" sldId="401"/>
        </pc:sldMkLst>
        <pc:spChg chg="mod">
          <ac:chgData name="Eduardo Orozco" userId="e25932ea5ceba06e" providerId="LiveId" clId="{33D1AFB2-6E26-C644-9E3D-E5DC3B4E7566}" dt="2024-11-12T10:47:34.041" v="4668"/>
          <ac:spMkLst>
            <pc:docMk/>
            <pc:sldMk cId="1182304229" sldId="401"/>
            <ac:spMk id="2" creationId="{CC399E5B-2357-BD67-CF99-C215C758F7B7}"/>
          </ac:spMkLst>
        </pc:spChg>
        <pc:spChg chg="add mod">
          <ac:chgData name="Eduardo Orozco" userId="e25932ea5ceba06e" providerId="LiveId" clId="{33D1AFB2-6E26-C644-9E3D-E5DC3B4E7566}" dt="2024-11-14T18:23:57.886" v="5983" actId="20577"/>
          <ac:spMkLst>
            <pc:docMk/>
            <pc:sldMk cId="1182304229" sldId="401"/>
            <ac:spMk id="3" creationId="{9C52ED80-380F-9346-63C0-1571EE73BC66}"/>
          </ac:spMkLst>
        </pc:spChg>
        <pc:spChg chg="del">
          <ac:chgData name="Eduardo Orozco" userId="e25932ea5ceba06e" providerId="LiveId" clId="{33D1AFB2-6E26-C644-9E3D-E5DC3B4E7566}" dt="2024-11-12T10:46:57.331" v="4656" actId="478"/>
          <ac:spMkLst>
            <pc:docMk/>
            <pc:sldMk cId="1182304229" sldId="401"/>
            <ac:spMk id="4" creationId="{62697C8D-3A8A-5D75-7BAC-07FFACFF558F}"/>
          </ac:spMkLst>
        </pc:spChg>
      </pc:sldChg>
      <pc:sldChg chg="add del">
        <pc:chgData name="Eduardo Orozco" userId="e25932ea5ceba06e" providerId="LiveId" clId="{33D1AFB2-6E26-C644-9E3D-E5DC3B4E7566}" dt="2024-11-11T17:32:26.014" v="4192" actId="2696"/>
        <pc:sldMkLst>
          <pc:docMk/>
          <pc:sldMk cId="3281988291" sldId="401"/>
        </pc:sldMkLst>
      </pc:sldChg>
      <pc:sldChg chg="add del">
        <pc:chgData name="Eduardo Orozco" userId="e25932ea5ceba06e" providerId="LiveId" clId="{33D1AFB2-6E26-C644-9E3D-E5DC3B4E7566}" dt="2024-11-11T17:24:10.553" v="4108"/>
        <pc:sldMkLst>
          <pc:docMk/>
          <pc:sldMk cId="0" sldId="402"/>
        </pc:sldMkLst>
      </pc:sldChg>
      <pc:sldChg chg="add del">
        <pc:chgData name="Eduardo Orozco" userId="e25932ea5ceba06e" providerId="LiveId" clId="{33D1AFB2-6E26-C644-9E3D-E5DC3B4E7566}" dt="2024-11-14T10:18:16.915" v="5164" actId="2696"/>
        <pc:sldMkLst>
          <pc:docMk/>
          <pc:sldMk cId="1946229124" sldId="402"/>
        </pc:sldMkLst>
      </pc:sldChg>
      <pc:sldChg chg="add del">
        <pc:chgData name="Eduardo Orozco" userId="e25932ea5ceba06e" providerId="LiveId" clId="{33D1AFB2-6E26-C644-9E3D-E5DC3B4E7566}" dt="2024-11-11T17:24:10.553" v="4108"/>
        <pc:sldMkLst>
          <pc:docMk/>
          <pc:sldMk cId="0" sldId="403"/>
        </pc:sldMkLst>
      </pc:sldChg>
      <pc:sldChg chg="addSp delSp modSp add mod">
        <pc:chgData name="Eduardo Orozco" userId="e25932ea5ceba06e" providerId="LiveId" clId="{33D1AFB2-6E26-C644-9E3D-E5DC3B4E7566}" dt="2024-11-14T18:24:59.810" v="5984" actId="20577"/>
        <pc:sldMkLst>
          <pc:docMk/>
          <pc:sldMk cId="1074430889" sldId="403"/>
        </pc:sldMkLst>
        <pc:spChg chg="mod">
          <ac:chgData name="Eduardo Orozco" userId="e25932ea5ceba06e" providerId="LiveId" clId="{33D1AFB2-6E26-C644-9E3D-E5DC3B4E7566}" dt="2024-11-14T10:22:41.375" v="5264" actId="20577"/>
          <ac:spMkLst>
            <pc:docMk/>
            <pc:sldMk cId="1074430889" sldId="403"/>
            <ac:spMk id="2" creationId="{5047F4E6-8AB8-DBD5-D3BE-D44398A4A947}"/>
          </ac:spMkLst>
        </pc:spChg>
        <pc:spChg chg="del">
          <ac:chgData name="Eduardo Orozco" userId="e25932ea5ceba06e" providerId="LiveId" clId="{33D1AFB2-6E26-C644-9E3D-E5DC3B4E7566}" dt="2024-11-12T10:48:53.479" v="4671" actId="478"/>
          <ac:spMkLst>
            <pc:docMk/>
            <pc:sldMk cId="1074430889" sldId="403"/>
            <ac:spMk id="3" creationId="{3EEE2AE7-EAEE-C0DD-18F9-B9BCFA2C13D9}"/>
          </ac:spMkLst>
        </pc:spChg>
        <pc:spChg chg="add mod">
          <ac:chgData name="Eduardo Orozco" userId="e25932ea5ceba06e" providerId="LiveId" clId="{33D1AFB2-6E26-C644-9E3D-E5DC3B4E7566}" dt="2024-11-14T18:24:59.810" v="5984" actId="20577"/>
          <ac:spMkLst>
            <pc:docMk/>
            <pc:sldMk cId="1074430889" sldId="403"/>
            <ac:spMk id="4" creationId="{6247BDEA-47E5-B94C-DF95-9DE8A1230D0A}"/>
          </ac:spMkLst>
        </pc:spChg>
        <pc:spChg chg="add mod">
          <ac:chgData name="Eduardo Orozco" userId="e25932ea5ceba06e" providerId="LiveId" clId="{33D1AFB2-6E26-C644-9E3D-E5DC3B4E7566}" dt="2024-11-12T10:49:22.274" v="4675"/>
          <ac:spMkLst>
            <pc:docMk/>
            <pc:sldMk cId="1074430889" sldId="403"/>
            <ac:spMk id="5" creationId="{89DAC8D5-8C99-D2CF-9655-88154FF62457}"/>
          </ac:spMkLst>
        </pc:spChg>
      </pc:sldChg>
      <pc:sldChg chg="add del">
        <pc:chgData name="Eduardo Orozco" userId="e25932ea5ceba06e" providerId="LiveId" clId="{33D1AFB2-6E26-C644-9E3D-E5DC3B4E7566}" dt="2024-11-11T17:24:10.553" v="4108"/>
        <pc:sldMkLst>
          <pc:docMk/>
          <pc:sldMk cId="0" sldId="404"/>
        </pc:sldMkLst>
      </pc:sldChg>
      <pc:sldChg chg="addSp delSp modSp add mod">
        <pc:chgData name="Eduardo Orozco" userId="e25932ea5ceba06e" providerId="LiveId" clId="{33D1AFB2-6E26-C644-9E3D-E5DC3B4E7566}" dt="2024-11-14T10:22:50.208" v="5265"/>
        <pc:sldMkLst>
          <pc:docMk/>
          <pc:sldMk cId="3845921086" sldId="404"/>
        </pc:sldMkLst>
        <pc:spChg chg="mod">
          <ac:chgData name="Eduardo Orozco" userId="e25932ea5ceba06e" providerId="LiveId" clId="{33D1AFB2-6E26-C644-9E3D-E5DC3B4E7566}" dt="2024-11-14T10:22:50.208" v="5265"/>
          <ac:spMkLst>
            <pc:docMk/>
            <pc:sldMk cId="3845921086" sldId="404"/>
            <ac:spMk id="2" creationId="{6E3A674A-ABED-9796-7997-185082807ED7}"/>
          </ac:spMkLst>
        </pc:spChg>
        <pc:spChg chg="add mod">
          <ac:chgData name="Eduardo Orozco" userId="e25932ea5ceba06e" providerId="LiveId" clId="{33D1AFB2-6E26-C644-9E3D-E5DC3B4E7566}" dt="2024-11-12T10:49:56.362" v="4681" actId="1076"/>
          <ac:spMkLst>
            <pc:docMk/>
            <pc:sldMk cId="3845921086" sldId="404"/>
            <ac:spMk id="3" creationId="{29522DE3-7F7E-254C-6EC6-6E2E544F8022}"/>
          </ac:spMkLst>
        </pc:spChg>
        <pc:spChg chg="del">
          <ac:chgData name="Eduardo Orozco" userId="e25932ea5ceba06e" providerId="LiveId" clId="{33D1AFB2-6E26-C644-9E3D-E5DC3B4E7566}" dt="2024-11-12T10:49:42.918" v="4677" actId="478"/>
          <ac:spMkLst>
            <pc:docMk/>
            <pc:sldMk cId="3845921086" sldId="404"/>
            <ac:spMk id="4" creationId="{2E0E4FB9-1E5C-16D6-AC5D-F9C4ED032118}"/>
          </ac:spMkLst>
        </pc:spChg>
      </pc:sldChg>
      <pc:sldChg chg="add del">
        <pc:chgData name="Eduardo Orozco" userId="e25932ea5ceba06e" providerId="LiveId" clId="{33D1AFB2-6E26-C644-9E3D-E5DC3B4E7566}" dt="2024-11-11T17:24:10.553" v="4108"/>
        <pc:sldMkLst>
          <pc:docMk/>
          <pc:sldMk cId="0" sldId="405"/>
        </pc:sldMkLst>
      </pc:sldChg>
      <pc:sldChg chg="addSp delSp modSp add mod">
        <pc:chgData name="Eduardo Orozco" userId="e25932ea5ceba06e" providerId="LiveId" clId="{33D1AFB2-6E26-C644-9E3D-E5DC3B4E7566}" dt="2024-11-12T10:50:34.584" v="4694" actId="20577"/>
        <pc:sldMkLst>
          <pc:docMk/>
          <pc:sldMk cId="839612817" sldId="405"/>
        </pc:sldMkLst>
        <pc:spChg chg="mod">
          <ac:chgData name="Eduardo Orozco" userId="e25932ea5ceba06e" providerId="LiveId" clId="{33D1AFB2-6E26-C644-9E3D-E5DC3B4E7566}" dt="2024-11-12T10:50:34.584" v="4694" actId="20577"/>
          <ac:spMkLst>
            <pc:docMk/>
            <pc:sldMk cId="839612817" sldId="405"/>
            <ac:spMk id="2" creationId="{D263CE6D-D54B-DCBE-40B4-393B6D097DA6}"/>
          </ac:spMkLst>
        </pc:spChg>
        <pc:spChg chg="del">
          <ac:chgData name="Eduardo Orozco" userId="e25932ea5ceba06e" providerId="LiveId" clId="{33D1AFB2-6E26-C644-9E3D-E5DC3B4E7566}" dt="2024-11-12T10:50:15.309" v="4683" actId="478"/>
          <ac:spMkLst>
            <pc:docMk/>
            <pc:sldMk cId="839612817" sldId="405"/>
            <ac:spMk id="3" creationId="{E39D8F2B-9E9D-ACC9-FAE6-53BC8EF1062B}"/>
          </ac:spMkLst>
        </pc:spChg>
        <pc:spChg chg="add mod">
          <ac:chgData name="Eduardo Orozco" userId="e25932ea5ceba06e" providerId="LiveId" clId="{33D1AFB2-6E26-C644-9E3D-E5DC3B4E7566}" dt="2024-11-12T10:50:22.259" v="4684"/>
          <ac:spMkLst>
            <pc:docMk/>
            <pc:sldMk cId="839612817" sldId="405"/>
            <ac:spMk id="4" creationId="{B9DAF2E0-C1EF-CC44-6976-06262773CDDD}"/>
          </ac:spMkLst>
        </pc:spChg>
      </pc:sldChg>
      <pc:sldChg chg="add del">
        <pc:chgData name="Eduardo Orozco" userId="e25932ea5ceba06e" providerId="LiveId" clId="{33D1AFB2-6E26-C644-9E3D-E5DC3B4E7566}" dt="2024-11-11T17:24:10.553" v="4108"/>
        <pc:sldMkLst>
          <pc:docMk/>
          <pc:sldMk cId="0" sldId="406"/>
        </pc:sldMkLst>
      </pc:sldChg>
      <pc:sldChg chg="modSp add mod">
        <pc:chgData name="Eduardo Orozco" userId="e25932ea5ceba06e" providerId="LiveId" clId="{33D1AFB2-6E26-C644-9E3D-E5DC3B4E7566}" dt="2024-11-14T10:13:04.284" v="5136" actId="14826"/>
        <pc:sldMkLst>
          <pc:docMk/>
          <pc:sldMk cId="547805806" sldId="406"/>
        </pc:sldMkLst>
        <pc:spChg chg="mod">
          <ac:chgData name="Eduardo Orozco" userId="e25932ea5ceba06e" providerId="LiveId" clId="{33D1AFB2-6E26-C644-9E3D-E5DC3B4E7566}" dt="2024-11-14T10:10:12.720" v="5135" actId="20577"/>
          <ac:spMkLst>
            <pc:docMk/>
            <pc:sldMk cId="547805806" sldId="406"/>
            <ac:spMk id="3" creationId="{EA77077C-CB9D-91EF-7DE3-BEF84988BD9F}"/>
          </ac:spMkLst>
        </pc:spChg>
        <pc:picChg chg="mod">
          <ac:chgData name="Eduardo Orozco" userId="e25932ea5ceba06e" providerId="LiveId" clId="{33D1AFB2-6E26-C644-9E3D-E5DC3B4E7566}" dt="2024-11-14T10:13:04.284" v="5136" actId="14826"/>
          <ac:picMkLst>
            <pc:docMk/>
            <pc:sldMk cId="547805806" sldId="406"/>
            <ac:picMk id="14" creationId="{3C497AD9-15A1-C1B9-EC74-6072B4D225EB}"/>
          </ac:picMkLst>
        </pc:picChg>
      </pc:sldChg>
      <pc:sldChg chg="add del">
        <pc:chgData name="Eduardo Orozco" userId="e25932ea5ceba06e" providerId="LiveId" clId="{33D1AFB2-6E26-C644-9E3D-E5DC3B4E7566}" dt="2024-11-11T17:24:10.553" v="4108"/>
        <pc:sldMkLst>
          <pc:docMk/>
          <pc:sldMk cId="0" sldId="407"/>
        </pc:sldMkLst>
      </pc:sldChg>
      <pc:sldChg chg="modSp add mod">
        <pc:chgData name="Eduardo Orozco" userId="e25932ea5ceba06e" providerId="LiveId" clId="{33D1AFB2-6E26-C644-9E3D-E5DC3B4E7566}" dt="2024-11-14T10:15:34.960" v="5154" actId="20577"/>
        <pc:sldMkLst>
          <pc:docMk/>
          <pc:sldMk cId="2916873859" sldId="407"/>
        </pc:sldMkLst>
        <pc:spChg chg="mod">
          <ac:chgData name="Eduardo Orozco" userId="e25932ea5ceba06e" providerId="LiveId" clId="{33D1AFB2-6E26-C644-9E3D-E5DC3B4E7566}" dt="2024-11-14T10:15:34.960" v="5154" actId="20577"/>
          <ac:spMkLst>
            <pc:docMk/>
            <pc:sldMk cId="2916873859" sldId="407"/>
            <ac:spMk id="3" creationId="{FE6DE3F7-ABC3-4D75-E607-C75631892472}"/>
          </ac:spMkLst>
        </pc:spChg>
        <pc:picChg chg="mod">
          <ac:chgData name="Eduardo Orozco" userId="e25932ea5ceba06e" providerId="LiveId" clId="{33D1AFB2-6E26-C644-9E3D-E5DC3B4E7566}" dt="2024-11-14T10:15:28.419" v="5152" actId="14826"/>
          <ac:picMkLst>
            <pc:docMk/>
            <pc:sldMk cId="2916873859" sldId="407"/>
            <ac:picMk id="14" creationId="{777B7F4A-4E93-1F91-914E-6A14E0B36302}"/>
          </ac:picMkLst>
        </pc:picChg>
      </pc:sldChg>
      <pc:sldChg chg="add del">
        <pc:chgData name="Eduardo Orozco" userId="e25932ea5ceba06e" providerId="LiveId" clId="{33D1AFB2-6E26-C644-9E3D-E5DC3B4E7566}" dt="2024-11-11T17:24:10.553" v="4108"/>
        <pc:sldMkLst>
          <pc:docMk/>
          <pc:sldMk cId="0" sldId="408"/>
        </pc:sldMkLst>
      </pc:sldChg>
      <pc:sldChg chg="modSp add mod">
        <pc:chgData name="Eduardo Orozco" userId="e25932ea5ceba06e" providerId="LiveId" clId="{33D1AFB2-6E26-C644-9E3D-E5DC3B4E7566}" dt="2024-11-14T10:17:23.412" v="5163" actId="14826"/>
        <pc:sldMkLst>
          <pc:docMk/>
          <pc:sldMk cId="4275491556" sldId="408"/>
        </pc:sldMkLst>
        <pc:spChg chg="mod">
          <ac:chgData name="Eduardo Orozco" userId="e25932ea5ceba06e" providerId="LiveId" clId="{33D1AFB2-6E26-C644-9E3D-E5DC3B4E7566}" dt="2024-11-14T10:16:48.621" v="5162" actId="27636"/>
          <ac:spMkLst>
            <pc:docMk/>
            <pc:sldMk cId="4275491556" sldId="408"/>
            <ac:spMk id="3" creationId="{A027BC56-6688-3750-767C-AF0794382B97}"/>
          </ac:spMkLst>
        </pc:spChg>
        <pc:picChg chg="mod">
          <ac:chgData name="Eduardo Orozco" userId="e25932ea5ceba06e" providerId="LiveId" clId="{33D1AFB2-6E26-C644-9E3D-E5DC3B4E7566}" dt="2024-11-14T10:17:23.412" v="5163" actId="14826"/>
          <ac:picMkLst>
            <pc:docMk/>
            <pc:sldMk cId="4275491556" sldId="408"/>
            <ac:picMk id="14" creationId="{93F00FC3-CC01-33D5-BE43-527A605C04A9}"/>
          </ac:picMkLst>
        </pc:picChg>
      </pc:sldChg>
      <pc:sldChg chg="add del">
        <pc:chgData name="Eduardo Orozco" userId="e25932ea5ceba06e" providerId="LiveId" clId="{33D1AFB2-6E26-C644-9E3D-E5DC3B4E7566}" dt="2024-11-11T17:24:10.553" v="4108"/>
        <pc:sldMkLst>
          <pc:docMk/>
          <pc:sldMk cId="0" sldId="409"/>
        </pc:sldMkLst>
      </pc:sldChg>
      <pc:sldChg chg="modSp add mod">
        <pc:chgData name="Eduardo Orozco" userId="e25932ea5ceba06e" providerId="LiveId" clId="{33D1AFB2-6E26-C644-9E3D-E5DC3B4E7566}" dt="2024-11-14T12:56:11.327" v="5644" actId="20577"/>
        <pc:sldMkLst>
          <pc:docMk/>
          <pc:sldMk cId="182427913" sldId="409"/>
        </pc:sldMkLst>
        <pc:spChg chg="mod">
          <ac:chgData name="Eduardo Orozco" userId="e25932ea5ceba06e" providerId="LiveId" clId="{33D1AFB2-6E26-C644-9E3D-E5DC3B4E7566}" dt="2024-11-14T12:56:11.327" v="5644" actId="20577"/>
          <ac:spMkLst>
            <pc:docMk/>
            <pc:sldMk cId="182427913" sldId="409"/>
            <ac:spMk id="3" creationId="{3FFFE9DA-2D9E-DDAF-6C26-D13210D0755D}"/>
          </ac:spMkLst>
        </pc:spChg>
        <pc:picChg chg="mod">
          <ac:chgData name="Eduardo Orozco" userId="e25932ea5ceba06e" providerId="LiveId" clId="{33D1AFB2-6E26-C644-9E3D-E5DC3B4E7566}" dt="2024-11-14T10:21:46.040" v="5175" actId="14826"/>
          <ac:picMkLst>
            <pc:docMk/>
            <pc:sldMk cId="182427913" sldId="409"/>
            <ac:picMk id="14" creationId="{DEF2113F-B82A-C9D4-91FF-EE3AA7F518F8}"/>
          </ac:picMkLst>
        </pc:picChg>
      </pc:sldChg>
      <pc:sldChg chg="add del">
        <pc:chgData name="Eduardo Orozco" userId="e25932ea5ceba06e" providerId="LiveId" clId="{33D1AFB2-6E26-C644-9E3D-E5DC3B4E7566}" dt="2024-11-11T17:24:10.553" v="4108"/>
        <pc:sldMkLst>
          <pc:docMk/>
          <pc:sldMk cId="0" sldId="410"/>
        </pc:sldMkLst>
      </pc:sldChg>
      <pc:sldChg chg="modSp add mod">
        <pc:chgData name="Eduardo Orozco" userId="e25932ea5ceba06e" providerId="LiveId" clId="{33D1AFB2-6E26-C644-9E3D-E5DC3B4E7566}" dt="2024-11-14T10:27:02.974" v="5283" actId="20577"/>
        <pc:sldMkLst>
          <pc:docMk/>
          <pc:sldMk cId="3667210621" sldId="410"/>
        </pc:sldMkLst>
        <pc:spChg chg="mod">
          <ac:chgData name="Eduardo Orozco" userId="e25932ea5ceba06e" providerId="LiveId" clId="{33D1AFB2-6E26-C644-9E3D-E5DC3B4E7566}" dt="2024-11-14T10:27:02.974" v="5283" actId="20577"/>
          <ac:spMkLst>
            <pc:docMk/>
            <pc:sldMk cId="3667210621" sldId="410"/>
            <ac:spMk id="3" creationId="{9CF94097-7ADE-1AA5-C807-4B05BCECF7D4}"/>
          </ac:spMkLst>
        </pc:spChg>
        <pc:picChg chg="mod">
          <ac:chgData name="Eduardo Orozco" userId="e25932ea5ceba06e" providerId="LiveId" clId="{33D1AFB2-6E26-C644-9E3D-E5DC3B4E7566}" dt="2024-11-14T10:26:57.394" v="5282" actId="14826"/>
          <ac:picMkLst>
            <pc:docMk/>
            <pc:sldMk cId="3667210621" sldId="410"/>
            <ac:picMk id="14" creationId="{9EEC0DD4-A6CC-39A0-BA9F-2C943F205001}"/>
          </ac:picMkLst>
        </pc:picChg>
      </pc:sldChg>
      <pc:sldChg chg="add del">
        <pc:chgData name="Eduardo Orozco" userId="e25932ea5ceba06e" providerId="LiveId" clId="{33D1AFB2-6E26-C644-9E3D-E5DC3B4E7566}" dt="2024-11-11T17:24:10.553" v="4108"/>
        <pc:sldMkLst>
          <pc:docMk/>
          <pc:sldMk cId="0" sldId="411"/>
        </pc:sldMkLst>
      </pc:sldChg>
      <pc:sldChg chg="addSp delSp modSp add mod">
        <pc:chgData name="Eduardo Orozco" userId="e25932ea5ceba06e" providerId="LiveId" clId="{33D1AFB2-6E26-C644-9E3D-E5DC3B4E7566}" dt="2024-11-14T12:33:33.458" v="5558" actId="12"/>
        <pc:sldMkLst>
          <pc:docMk/>
          <pc:sldMk cId="2131862587" sldId="411"/>
        </pc:sldMkLst>
        <pc:spChg chg="mod">
          <ac:chgData name="Eduardo Orozco" userId="e25932ea5ceba06e" providerId="LiveId" clId="{33D1AFB2-6E26-C644-9E3D-E5DC3B4E7566}" dt="2024-11-14T12:33:33.458" v="5558" actId="12"/>
          <ac:spMkLst>
            <pc:docMk/>
            <pc:sldMk cId="2131862587" sldId="411"/>
            <ac:spMk id="4" creationId="{3A8DC1E3-C353-5CC0-D77C-1D2BFB51B286}"/>
          </ac:spMkLst>
        </pc:spChg>
        <pc:spChg chg="add del">
          <ac:chgData name="Eduardo Orozco" userId="e25932ea5ceba06e" providerId="LiveId" clId="{33D1AFB2-6E26-C644-9E3D-E5DC3B4E7566}" dt="2024-11-14T10:51:58.249" v="5421" actId="22"/>
          <ac:spMkLst>
            <pc:docMk/>
            <pc:sldMk cId="2131862587" sldId="411"/>
            <ac:spMk id="5" creationId="{8FDFE4A4-D593-962D-A7B9-3BF78BE4635C}"/>
          </ac:spMkLst>
        </pc:spChg>
      </pc:sldChg>
      <pc:sldChg chg="add del">
        <pc:chgData name="Eduardo Orozco" userId="e25932ea5ceba06e" providerId="LiveId" clId="{33D1AFB2-6E26-C644-9E3D-E5DC3B4E7566}" dt="2024-11-11T17:24:10.553" v="4108"/>
        <pc:sldMkLst>
          <pc:docMk/>
          <pc:sldMk cId="0" sldId="412"/>
        </pc:sldMkLst>
      </pc:sldChg>
      <pc:sldChg chg="modSp add mod">
        <pc:chgData name="Eduardo Orozco" userId="e25932ea5ceba06e" providerId="LiveId" clId="{33D1AFB2-6E26-C644-9E3D-E5DC3B4E7566}" dt="2024-11-14T12:33:41.847" v="5559" actId="12"/>
        <pc:sldMkLst>
          <pc:docMk/>
          <pc:sldMk cId="3986071393" sldId="412"/>
        </pc:sldMkLst>
        <pc:spChg chg="mod">
          <ac:chgData name="Eduardo Orozco" userId="e25932ea5ceba06e" providerId="LiveId" clId="{33D1AFB2-6E26-C644-9E3D-E5DC3B4E7566}" dt="2024-11-14T12:33:41.847" v="5559" actId="12"/>
          <ac:spMkLst>
            <pc:docMk/>
            <pc:sldMk cId="3986071393" sldId="412"/>
            <ac:spMk id="4" creationId="{14E4CED2-CC72-CD7F-1138-FC9E7BA6DC76}"/>
          </ac:spMkLst>
        </pc:spChg>
      </pc:sldChg>
      <pc:sldChg chg="add del">
        <pc:chgData name="Eduardo Orozco" userId="e25932ea5ceba06e" providerId="LiveId" clId="{33D1AFB2-6E26-C644-9E3D-E5DC3B4E7566}" dt="2024-11-11T17:24:10.553" v="4108"/>
        <pc:sldMkLst>
          <pc:docMk/>
          <pc:sldMk cId="0" sldId="413"/>
        </pc:sldMkLst>
      </pc:sldChg>
      <pc:sldChg chg="modSp add mod">
        <pc:chgData name="Eduardo Orozco" userId="e25932ea5ceba06e" providerId="LiveId" clId="{33D1AFB2-6E26-C644-9E3D-E5DC3B4E7566}" dt="2024-11-14T11:07:55.091" v="5506" actId="2711"/>
        <pc:sldMkLst>
          <pc:docMk/>
          <pc:sldMk cId="1205756387" sldId="413"/>
        </pc:sldMkLst>
        <pc:spChg chg="mod">
          <ac:chgData name="Eduardo Orozco" userId="e25932ea5ceba06e" providerId="LiveId" clId="{33D1AFB2-6E26-C644-9E3D-E5DC3B4E7566}" dt="2024-11-14T11:07:55.091" v="5506" actId="2711"/>
          <ac:spMkLst>
            <pc:docMk/>
            <pc:sldMk cId="1205756387" sldId="413"/>
            <ac:spMk id="4" creationId="{2F7D7425-B91F-CE30-97FC-BEC2C75B4529}"/>
          </ac:spMkLst>
        </pc:spChg>
      </pc:sldChg>
      <pc:sldChg chg="add del">
        <pc:chgData name="Eduardo Orozco" userId="e25932ea5ceba06e" providerId="LiveId" clId="{33D1AFB2-6E26-C644-9E3D-E5DC3B4E7566}" dt="2024-11-11T17:24:10.553" v="4108"/>
        <pc:sldMkLst>
          <pc:docMk/>
          <pc:sldMk cId="0" sldId="414"/>
        </pc:sldMkLst>
      </pc:sldChg>
      <pc:sldChg chg="modSp add mod">
        <pc:chgData name="Eduardo Orozco" userId="e25932ea5ceba06e" providerId="LiveId" clId="{33D1AFB2-6E26-C644-9E3D-E5DC3B4E7566}" dt="2024-11-14T11:01:59.049" v="5461" actId="20577"/>
        <pc:sldMkLst>
          <pc:docMk/>
          <pc:sldMk cId="1824150822" sldId="414"/>
        </pc:sldMkLst>
        <pc:spChg chg="mod">
          <ac:chgData name="Eduardo Orozco" userId="e25932ea5ceba06e" providerId="LiveId" clId="{33D1AFB2-6E26-C644-9E3D-E5DC3B4E7566}" dt="2024-11-14T11:01:59.049" v="5461" actId="20577"/>
          <ac:spMkLst>
            <pc:docMk/>
            <pc:sldMk cId="1824150822" sldId="414"/>
            <ac:spMk id="4" creationId="{F83CBA37-7AD8-7547-264E-91E7F0EFA29F}"/>
          </ac:spMkLst>
        </pc:spChg>
      </pc:sldChg>
      <pc:sldChg chg="add del">
        <pc:chgData name="Eduardo Orozco" userId="e25932ea5ceba06e" providerId="LiveId" clId="{33D1AFB2-6E26-C644-9E3D-E5DC3B4E7566}" dt="2024-11-11T17:24:10.553" v="4108"/>
        <pc:sldMkLst>
          <pc:docMk/>
          <pc:sldMk cId="0" sldId="415"/>
        </pc:sldMkLst>
      </pc:sldChg>
      <pc:sldChg chg="modSp add mod">
        <pc:chgData name="Eduardo Orozco" userId="e25932ea5ceba06e" providerId="LiveId" clId="{33D1AFB2-6E26-C644-9E3D-E5DC3B4E7566}" dt="2024-11-14T14:53:27.636" v="5802" actId="5793"/>
        <pc:sldMkLst>
          <pc:docMk/>
          <pc:sldMk cId="3633368102" sldId="415"/>
        </pc:sldMkLst>
        <pc:spChg chg="mod">
          <ac:chgData name="Eduardo Orozco" userId="e25932ea5ceba06e" providerId="LiveId" clId="{33D1AFB2-6E26-C644-9E3D-E5DC3B4E7566}" dt="2024-11-14T14:53:27.636" v="5802" actId="5793"/>
          <ac:spMkLst>
            <pc:docMk/>
            <pc:sldMk cId="3633368102" sldId="415"/>
            <ac:spMk id="4" creationId="{C0B75911-B979-3908-E327-FC828D93A37B}"/>
          </ac:spMkLst>
        </pc:spChg>
      </pc:sldChg>
      <pc:sldChg chg="add del">
        <pc:chgData name="Eduardo Orozco" userId="e25932ea5ceba06e" providerId="LiveId" clId="{33D1AFB2-6E26-C644-9E3D-E5DC3B4E7566}" dt="2024-11-11T17:24:10.553" v="4108"/>
        <pc:sldMkLst>
          <pc:docMk/>
          <pc:sldMk cId="0" sldId="416"/>
        </pc:sldMkLst>
      </pc:sldChg>
      <pc:sldChg chg="modSp add mod ord">
        <pc:chgData name="Eduardo Orozco" userId="e25932ea5ceba06e" providerId="LiveId" clId="{33D1AFB2-6E26-C644-9E3D-E5DC3B4E7566}" dt="2024-11-14T12:44:55.326" v="5615" actId="20577"/>
        <pc:sldMkLst>
          <pc:docMk/>
          <pc:sldMk cId="2169918032" sldId="416"/>
        </pc:sldMkLst>
        <pc:spChg chg="mod">
          <ac:chgData name="Eduardo Orozco" userId="e25932ea5ceba06e" providerId="LiveId" clId="{33D1AFB2-6E26-C644-9E3D-E5DC3B4E7566}" dt="2024-11-14T12:44:55.326" v="5615" actId="20577"/>
          <ac:spMkLst>
            <pc:docMk/>
            <pc:sldMk cId="2169918032" sldId="416"/>
            <ac:spMk id="4" creationId="{CB585B56-20EC-F3FC-3692-3E01425BA498}"/>
          </ac:spMkLst>
        </pc:spChg>
      </pc:sldChg>
      <pc:sldChg chg="add del">
        <pc:chgData name="Eduardo Orozco" userId="e25932ea5ceba06e" providerId="LiveId" clId="{33D1AFB2-6E26-C644-9E3D-E5DC3B4E7566}" dt="2024-11-11T17:24:10.553" v="4108"/>
        <pc:sldMkLst>
          <pc:docMk/>
          <pc:sldMk cId="0" sldId="417"/>
        </pc:sldMkLst>
      </pc:sldChg>
      <pc:sldChg chg="add">
        <pc:chgData name="Eduardo Orozco" userId="e25932ea5ceba06e" providerId="LiveId" clId="{33D1AFB2-6E26-C644-9E3D-E5DC3B4E7566}" dt="2024-11-14T15:10:02.793" v="5844"/>
        <pc:sldMkLst>
          <pc:docMk/>
          <pc:sldMk cId="110443675" sldId="417"/>
        </pc:sldMkLst>
      </pc:sldChg>
      <pc:sldChg chg="add del">
        <pc:chgData name="Eduardo Orozco" userId="e25932ea5ceba06e" providerId="LiveId" clId="{33D1AFB2-6E26-C644-9E3D-E5DC3B4E7566}" dt="2024-11-11T17:24:10.553" v="4108"/>
        <pc:sldMkLst>
          <pc:docMk/>
          <pc:sldMk cId="0" sldId="418"/>
        </pc:sldMkLst>
      </pc:sldChg>
      <pc:sldChg chg="modSp add mod">
        <pc:chgData name="Eduardo Orozco" userId="e25932ea5ceba06e" providerId="LiveId" clId="{33D1AFB2-6E26-C644-9E3D-E5DC3B4E7566}" dt="2024-11-14T18:32:35.635" v="6043" actId="20577"/>
        <pc:sldMkLst>
          <pc:docMk/>
          <pc:sldMk cId="1449579335" sldId="418"/>
        </pc:sldMkLst>
        <pc:spChg chg="mod">
          <ac:chgData name="Eduardo Orozco" userId="e25932ea5ceba06e" providerId="LiveId" clId="{33D1AFB2-6E26-C644-9E3D-E5DC3B4E7566}" dt="2024-11-14T18:32:35.635" v="6043" actId="20577"/>
          <ac:spMkLst>
            <pc:docMk/>
            <pc:sldMk cId="1449579335" sldId="418"/>
            <ac:spMk id="3" creationId="{5A76962D-2690-E1AC-8E82-2C31563936C2}"/>
          </ac:spMkLst>
        </pc:spChg>
      </pc:sldChg>
      <pc:sldChg chg="add del">
        <pc:chgData name="Eduardo Orozco" userId="e25932ea5ceba06e" providerId="LiveId" clId="{33D1AFB2-6E26-C644-9E3D-E5DC3B4E7566}" dt="2024-11-11T17:24:10.553" v="4108"/>
        <pc:sldMkLst>
          <pc:docMk/>
          <pc:sldMk cId="0" sldId="419"/>
        </pc:sldMkLst>
      </pc:sldChg>
      <pc:sldChg chg="add del">
        <pc:chgData name="Eduardo Orozco" userId="e25932ea5ceba06e" providerId="LiveId" clId="{33D1AFB2-6E26-C644-9E3D-E5DC3B4E7566}" dt="2024-11-11T17:24:10.553" v="4108"/>
        <pc:sldMkLst>
          <pc:docMk/>
          <pc:sldMk cId="0" sldId="420"/>
        </pc:sldMkLst>
      </pc:sldChg>
      <pc:sldChg chg="add del">
        <pc:chgData name="Eduardo Orozco" userId="e25932ea5ceba06e" providerId="LiveId" clId="{33D1AFB2-6E26-C644-9E3D-E5DC3B4E7566}" dt="2024-11-11T17:24:10.553" v="4108"/>
        <pc:sldMkLst>
          <pc:docMk/>
          <pc:sldMk cId="0" sldId="421"/>
        </pc:sldMkLst>
      </pc:sldChg>
      <pc:sldChg chg="add del">
        <pc:chgData name="Eduardo Orozco" userId="e25932ea5ceba06e" providerId="LiveId" clId="{33D1AFB2-6E26-C644-9E3D-E5DC3B4E7566}" dt="2024-11-11T17:24:10.553" v="4108"/>
        <pc:sldMkLst>
          <pc:docMk/>
          <pc:sldMk cId="0" sldId="422"/>
        </pc:sldMkLst>
      </pc:sldChg>
      <pc:sldChg chg="add del setBg">
        <pc:chgData name="Eduardo Orozco" userId="e25932ea5ceba06e" providerId="LiveId" clId="{33D1AFB2-6E26-C644-9E3D-E5DC3B4E7566}" dt="2024-11-11T17:24:10.553" v="4108"/>
        <pc:sldMkLst>
          <pc:docMk/>
          <pc:sldMk cId="0" sldId="423"/>
        </pc:sldMkLst>
      </pc:sldChg>
      <pc:sldChg chg="add del">
        <pc:chgData name="Eduardo Orozco" userId="e25932ea5ceba06e" providerId="LiveId" clId="{33D1AFB2-6E26-C644-9E3D-E5DC3B4E7566}" dt="2024-11-11T17:24:10.553" v="4108"/>
        <pc:sldMkLst>
          <pc:docMk/>
          <pc:sldMk cId="0" sldId="424"/>
        </pc:sldMkLst>
      </pc:sldChg>
      <pc:sldChg chg="add del">
        <pc:chgData name="Eduardo Orozco" userId="e25932ea5ceba06e" providerId="LiveId" clId="{33D1AFB2-6E26-C644-9E3D-E5DC3B4E7566}" dt="2024-11-11T17:24:10.553" v="4108"/>
        <pc:sldMkLst>
          <pc:docMk/>
          <pc:sldMk cId="0" sldId="425"/>
        </pc:sldMkLst>
      </pc:sldChg>
      <pc:sldChg chg="add del">
        <pc:chgData name="Eduardo Orozco" userId="e25932ea5ceba06e" providerId="LiveId" clId="{33D1AFB2-6E26-C644-9E3D-E5DC3B4E7566}" dt="2024-11-11T17:24:10.553" v="4108"/>
        <pc:sldMkLst>
          <pc:docMk/>
          <pc:sldMk cId="0" sldId="426"/>
        </pc:sldMkLst>
      </pc:sldChg>
      <pc:sldChg chg="add del">
        <pc:chgData name="Eduardo Orozco" userId="e25932ea5ceba06e" providerId="LiveId" clId="{33D1AFB2-6E26-C644-9E3D-E5DC3B4E7566}" dt="2024-11-11T17:24:10.553" v="4108"/>
        <pc:sldMkLst>
          <pc:docMk/>
          <pc:sldMk cId="0" sldId="427"/>
        </pc:sldMkLst>
      </pc:sldChg>
      <pc:sldChg chg="add del">
        <pc:chgData name="Eduardo Orozco" userId="e25932ea5ceba06e" providerId="LiveId" clId="{33D1AFB2-6E26-C644-9E3D-E5DC3B4E7566}" dt="2024-11-11T17:24:10.553" v="4108"/>
        <pc:sldMkLst>
          <pc:docMk/>
          <pc:sldMk cId="0" sldId="428"/>
        </pc:sldMkLst>
      </pc:sldChg>
      <pc:sldChg chg="add del">
        <pc:chgData name="Eduardo Orozco" userId="e25932ea5ceba06e" providerId="LiveId" clId="{33D1AFB2-6E26-C644-9E3D-E5DC3B4E7566}" dt="2024-11-11T17:24:10.553" v="4108"/>
        <pc:sldMkLst>
          <pc:docMk/>
          <pc:sldMk cId="0" sldId="429"/>
        </pc:sldMkLst>
      </pc:sldChg>
      <pc:sldChg chg="add del">
        <pc:chgData name="Eduardo Orozco" userId="e25932ea5ceba06e" providerId="LiveId" clId="{33D1AFB2-6E26-C644-9E3D-E5DC3B4E7566}" dt="2024-11-11T17:24:10.553" v="4108"/>
        <pc:sldMkLst>
          <pc:docMk/>
          <pc:sldMk cId="0" sldId="430"/>
        </pc:sldMkLst>
      </pc:sldChg>
      <pc:sldChg chg="add del">
        <pc:chgData name="Eduardo Orozco" userId="e25932ea5ceba06e" providerId="LiveId" clId="{33D1AFB2-6E26-C644-9E3D-E5DC3B4E7566}" dt="2024-11-11T17:24:10.553" v="4108"/>
        <pc:sldMkLst>
          <pc:docMk/>
          <pc:sldMk cId="0" sldId="431"/>
        </pc:sldMkLst>
      </pc:sldChg>
      <pc:sldChg chg="add del">
        <pc:chgData name="Eduardo Orozco" userId="e25932ea5ceba06e" providerId="LiveId" clId="{33D1AFB2-6E26-C644-9E3D-E5DC3B4E7566}" dt="2024-11-11T17:24:10.553" v="4108"/>
        <pc:sldMkLst>
          <pc:docMk/>
          <pc:sldMk cId="0" sldId="432"/>
        </pc:sldMkLst>
      </pc:sldChg>
      <pc:sldChg chg="add del">
        <pc:chgData name="Eduardo Orozco" userId="e25932ea5ceba06e" providerId="LiveId" clId="{33D1AFB2-6E26-C644-9E3D-E5DC3B4E7566}" dt="2024-11-11T17:24:10.553" v="4108"/>
        <pc:sldMkLst>
          <pc:docMk/>
          <pc:sldMk cId="0" sldId="433"/>
        </pc:sldMkLst>
      </pc:sldChg>
      <pc:sldChg chg="add del">
        <pc:chgData name="Eduardo Orozco" userId="e25932ea5ceba06e" providerId="LiveId" clId="{33D1AFB2-6E26-C644-9E3D-E5DC3B4E7566}" dt="2024-11-11T17:24:10.553" v="4108"/>
        <pc:sldMkLst>
          <pc:docMk/>
          <pc:sldMk cId="0" sldId="434"/>
        </pc:sldMkLst>
      </pc:sldChg>
      <pc:sldChg chg="add del">
        <pc:chgData name="Eduardo Orozco" userId="e25932ea5ceba06e" providerId="LiveId" clId="{33D1AFB2-6E26-C644-9E3D-E5DC3B4E7566}" dt="2024-11-11T17:24:10.553" v="4108"/>
        <pc:sldMkLst>
          <pc:docMk/>
          <pc:sldMk cId="0" sldId="435"/>
        </pc:sldMkLst>
      </pc:sldChg>
      <pc:sldChg chg="add del">
        <pc:chgData name="Eduardo Orozco" userId="e25932ea5ceba06e" providerId="LiveId" clId="{33D1AFB2-6E26-C644-9E3D-E5DC3B4E7566}" dt="2024-11-11T17:24:10.553" v="4108"/>
        <pc:sldMkLst>
          <pc:docMk/>
          <pc:sldMk cId="0" sldId="436"/>
        </pc:sldMkLst>
      </pc:sldChg>
      <pc:sldChg chg="add del">
        <pc:chgData name="Eduardo Orozco" userId="e25932ea5ceba06e" providerId="LiveId" clId="{33D1AFB2-6E26-C644-9E3D-E5DC3B4E7566}" dt="2024-11-11T17:24:10.553" v="4108"/>
        <pc:sldMkLst>
          <pc:docMk/>
          <pc:sldMk cId="0" sldId="437"/>
        </pc:sldMkLst>
      </pc:sldChg>
    </pc:docChg>
  </pc:docChgLst>
  <pc:docChgLst>
    <pc:chgData name="Eduardo Orozco" userId="e25932ea5ceba06e" providerId="LiveId" clId="{C31A5ED3-470D-174E-85E2-F44588399EA7}"/>
    <pc:docChg chg="undo custSel addSld delSld modSld sldOrd">
      <pc:chgData name="Eduardo Orozco" userId="e25932ea5ceba06e" providerId="LiveId" clId="{C31A5ED3-470D-174E-85E2-F44588399EA7}" dt="2024-11-03T15:16:32.539" v="5154" actId="20577"/>
      <pc:docMkLst>
        <pc:docMk/>
      </pc:docMkLst>
      <pc:sldChg chg="modSp mod">
        <pc:chgData name="Eduardo Orozco" userId="e25932ea5ceba06e" providerId="LiveId" clId="{C31A5ED3-470D-174E-85E2-F44588399EA7}" dt="2024-10-16T12:43:40.957" v="4069" actId="20577"/>
        <pc:sldMkLst>
          <pc:docMk/>
          <pc:sldMk cId="729122722" sldId="257"/>
        </pc:sldMkLst>
        <pc:spChg chg="mod">
          <ac:chgData name="Eduardo Orozco" userId="e25932ea5ceba06e" providerId="LiveId" clId="{C31A5ED3-470D-174E-85E2-F44588399EA7}" dt="2024-10-16T12:43:40.957" v="4069" actId="20577"/>
          <ac:spMkLst>
            <pc:docMk/>
            <pc:sldMk cId="729122722" sldId="257"/>
            <ac:spMk id="2" creationId="{F6F865A4-5C33-7F41-8D5F-DEA0684C44EE}"/>
          </ac:spMkLst>
        </pc:spChg>
        <pc:spChg chg="mod">
          <ac:chgData name="Eduardo Orozco" userId="e25932ea5ceba06e" providerId="LiveId" clId="{C31A5ED3-470D-174E-85E2-F44588399EA7}" dt="2024-10-16T07:14:37.966" v="1089" actId="1076"/>
          <ac:spMkLst>
            <pc:docMk/>
            <pc:sldMk cId="729122722" sldId="257"/>
            <ac:spMk id="3" creationId="{8C765047-4BE7-A64A-ACF1-BBAE1011DEBB}"/>
          </ac:spMkLst>
        </pc:spChg>
      </pc:sldChg>
      <pc:sldChg chg="addSp delSp modSp mod">
        <pc:chgData name="Eduardo Orozco" userId="e25932ea5ceba06e" providerId="LiveId" clId="{C31A5ED3-470D-174E-85E2-F44588399EA7}" dt="2024-10-21T09:13:32.813" v="4921" actId="478"/>
        <pc:sldMkLst>
          <pc:docMk/>
          <pc:sldMk cId="1246510079" sldId="258"/>
        </pc:sldMkLst>
        <pc:spChg chg="del">
          <ac:chgData name="Eduardo Orozco" userId="e25932ea5ceba06e" providerId="LiveId" clId="{C31A5ED3-470D-174E-85E2-F44588399EA7}" dt="2024-10-17T08:47:31.422" v="4394" actId="931"/>
          <ac:spMkLst>
            <pc:docMk/>
            <pc:sldMk cId="1246510079" sldId="258"/>
            <ac:spMk id="2" creationId="{353DA0E7-3FDE-1E4E-BFF3-1B9DA4792E1C}"/>
          </ac:spMkLst>
        </pc:spChg>
        <pc:spChg chg="mod">
          <ac:chgData name="Eduardo Orozco" userId="e25932ea5ceba06e" providerId="LiveId" clId="{C31A5ED3-470D-174E-85E2-F44588399EA7}" dt="2024-10-16T13:20:40.835" v="4316" actId="20577"/>
          <ac:spMkLst>
            <pc:docMk/>
            <pc:sldMk cId="1246510079" sldId="258"/>
            <ac:spMk id="3" creationId="{26D682CC-C2BE-BB41-8A97-4103C56EE1BF}"/>
          </ac:spMkLst>
        </pc:spChg>
        <pc:spChg chg="del">
          <ac:chgData name="Eduardo Orozco" userId="e25932ea5ceba06e" providerId="LiveId" clId="{C31A5ED3-470D-174E-85E2-F44588399EA7}" dt="2024-10-21T09:13:32.813" v="4921" actId="478"/>
          <ac:spMkLst>
            <pc:docMk/>
            <pc:sldMk cId="1246510079" sldId="258"/>
            <ac:spMk id="4" creationId="{4EC8DEC5-433E-4A48-918E-26C30FEB34A1}"/>
          </ac:spMkLst>
        </pc:spChg>
        <pc:spChg chg="add mod">
          <ac:chgData name="Eduardo Orozco" userId="e25932ea5ceba06e" providerId="LiveId" clId="{C31A5ED3-470D-174E-85E2-F44588399EA7}" dt="2024-10-21T09:13:32.813" v="4921" actId="478"/>
          <ac:spMkLst>
            <pc:docMk/>
            <pc:sldMk cId="1246510079" sldId="258"/>
            <ac:spMk id="5" creationId="{0C49E3B0-B4A6-6C46-0BAB-3DC41BF71437}"/>
          </ac:spMkLst>
        </pc:spChg>
        <pc:picChg chg="add mod">
          <ac:chgData name="Eduardo Orozco" userId="e25932ea5ceba06e" providerId="LiveId" clId="{C31A5ED3-470D-174E-85E2-F44588399EA7}" dt="2024-10-17T08:47:31.422" v="4394" actId="931"/>
          <ac:picMkLst>
            <pc:docMk/>
            <pc:sldMk cId="1246510079" sldId="258"/>
            <ac:picMk id="6" creationId="{FE8026AC-EFB8-B0D8-2D2C-57E22877832D}"/>
          </ac:picMkLst>
        </pc:picChg>
      </pc:sldChg>
      <pc:sldChg chg="del">
        <pc:chgData name="Eduardo Orozco" userId="e25932ea5ceba06e" providerId="LiveId" clId="{C31A5ED3-470D-174E-85E2-F44588399EA7}" dt="2024-10-16T07:56:25.132" v="1778" actId="2696"/>
        <pc:sldMkLst>
          <pc:docMk/>
          <pc:sldMk cId="3463857432" sldId="259"/>
        </pc:sldMkLst>
      </pc:sldChg>
      <pc:sldChg chg="addSp delSp modSp mod ord modClrScheme chgLayout">
        <pc:chgData name="Eduardo Orozco" userId="e25932ea5ceba06e" providerId="LiveId" clId="{C31A5ED3-470D-174E-85E2-F44588399EA7}" dt="2024-10-21T09:15:41.600" v="4930" actId="26606"/>
        <pc:sldMkLst>
          <pc:docMk/>
          <pc:sldMk cId="3268620093" sldId="260"/>
        </pc:sldMkLst>
        <pc:spChg chg="mod">
          <ac:chgData name="Eduardo Orozco" userId="e25932ea5ceba06e" providerId="LiveId" clId="{C31A5ED3-470D-174E-85E2-F44588399EA7}" dt="2024-10-21T09:15:41.600" v="4930" actId="26606"/>
          <ac:spMkLst>
            <pc:docMk/>
            <pc:sldMk cId="3268620093" sldId="260"/>
            <ac:spMk id="2" creationId="{FA47FEB4-5CE5-C24A-81BF-2841F6ACC7F1}"/>
          </ac:spMkLst>
        </pc:spChg>
        <pc:spChg chg="mod ord">
          <ac:chgData name="Eduardo Orozco" userId="e25932ea5ceba06e" providerId="LiveId" clId="{C31A5ED3-470D-174E-85E2-F44588399EA7}" dt="2024-10-21T09:15:41.600" v="4930" actId="26606"/>
          <ac:spMkLst>
            <pc:docMk/>
            <pc:sldMk cId="3268620093" sldId="260"/>
            <ac:spMk id="3" creationId="{9B746624-408A-B04F-AC60-80EFDDBE81C6}"/>
          </ac:spMkLst>
        </pc:spChg>
        <pc:spChg chg="add del mod">
          <ac:chgData name="Eduardo Orozco" userId="e25932ea5ceba06e" providerId="LiveId" clId="{C31A5ED3-470D-174E-85E2-F44588399EA7}" dt="2024-10-21T09:15:41.576" v="4929" actId="26606"/>
          <ac:spMkLst>
            <pc:docMk/>
            <pc:sldMk cId="3268620093" sldId="260"/>
            <ac:spMk id="10" creationId="{4F1DA835-594A-3546-08C3-D037A4D0EED5}"/>
          </ac:spMkLst>
        </pc:spChg>
        <pc:spChg chg="add del mod">
          <ac:chgData name="Eduardo Orozco" userId="e25932ea5ceba06e" providerId="LiveId" clId="{C31A5ED3-470D-174E-85E2-F44588399EA7}" dt="2024-10-21T09:15:41.576" v="4929" actId="26606"/>
          <ac:spMkLst>
            <pc:docMk/>
            <pc:sldMk cId="3268620093" sldId="260"/>
            <ac:spMk id="12" creationId="{1EE4EFA8-52E1-2963-8740-DDAFA9FBF4C7}"/>
          </ac:spMkLst>
        </pc:spChg>
        <pc:picChg chg="add mod">
          <ac:chgData name="Eduardo Orozco" userId="e25932ea5ceba06e" providerId="LiveId" clId="{C31A5ED3-470D-174E-85E2-F44588399EA7}" dt="2024-10-21T09:15:41.600" v="4930" actId="26606"/>
          <ac:picMkLst>
            <pc:docMk/>
            <pc:sldMk cId="3268620093" sldId="260"/>
            <ac:picMk id="5" creationId="{03C64D63-9CB2-63B9-8C7D-A93D18B112A2}"/>
          </ac:picMkLst>
        </pc:picChg>
      </pc:sldChg>
      <pc:sldChg chg="addSp delSp modSp mod">
        <pc:chgData name="Eduardo Orozco" userId="e25932ea5ceba06e" providerId="LiveId" clId="{C31A5ED3-470D-174E-85E2-F44588399EA7}" dt="2024-10-16T08:33:21.527" v="2358" actId="1076"/>
        <pc:sldMkLst>
          <pc:docMk/>
          <pc:sldMk cId="815408190" sldId="261"/>
        </pc:sldMkLst>
        <pc:spChg chg="mod">
          <ac:chgData name="Eduardo Orozco" userId="e25932ea5ceba06e" providerId="LiveId" clId="{C31A5ED3-470D-174E-85E2-F44588399EA7}" dt="2024-10-16T08:33:12.758" v="2357" actId="20577"/>
          <ac:spMkLst>
            <pc:docMk/>
            <pc:sldMk cId="815408190" sldId="261"/>
            <ac:spMk id="2" creationId="{BB776894-9F84-3C46-8F58-80615DE29BDE}"/>
          </ac:spMkLst>
        </pc:spChg>
        <pc:spChg chg="mod">
          <ac:chgData name="Eduardo Orozco" userId="e25932ea5ceba06e" providerId="LiveId" clId="{C31A5ED3-470D-174E-85E2-F44588399EA7}" dt="2024-10-16T08:29:33.451" v="2322" actId="20577"/>
          <ac:spMkLst>
            <pc:docMk/>
            <pc:sldMk cId="815408190" sldId="261"/>
            <ac:spMk id="5" creationId="{CCF0E631-34AC-AB42-8E8A-04360F0CE503}"/>
          </ac:spMkLst>
        </pc:spChg>
        <pc:picChg chg="add mod">
          <ac:chgData name="Eduardo Orozco" userId="e25932ea5ceba06e" providerId="LiveId" clId="{C31A5ED3-470D-174E-85E2-F44588399EA7}" dt="2024-10-16T08:33:21.527" v="2358" actId="1076"/>
          <ac:picMkLst>
            <pc:docMk/>
            <pc:sldMk cId="815408190" sldId="261"/>
            <ac:picMk id="7" creationId="{90138573-B2F6-1B69-EF4E-1F11F6D5463C}"/>
          </ac:picMkLst>
        </pc:picChg>
        <pc:picChg chg="add del mod">
          <ac:chgData name="Eduardo Orozco" userId="e25932ea5ceba06e" providerId="LiveId" clId="{C31A5ED3-470D-174E-85E2-F44588399EA7}" dt="2024-10-16T08:32:08.339" v="2329" actId="21"/>
          <ac:picMkLst>
            <pc:docMk/>
            <pc:sldMk cId="815408190" sldId="261"/>
            <ac:picMk id="8" creationId="{A9E29694-731F-2366-396D-F021C53D53AD}"/>
          </ac:picMkLst>
        </pc:picChg>
        <pc:picChg chg="add mod">
          <ac:chgData name="Eduardo Orozco" userId="e25932ea5ceba06e" providerId="LiveId" clId="{C31A5ED3-470D-174E-85E2-F44588399EA7}" dt="2024-10-16T08:33:02.050" v="2349" actId="1035"/>
          <ac:picMkLst>
            <pc:docMk/>
            <pc:sldMk cId="815408190" sldId="261"/>
            <ac:picMk id="10" creationId="{C6BB7B54-320A-3387-E4C0-4143B4765070}"/>
          </ac:picMkLst>
        </pc:picChg>
      </pc:sldChg>
      <pc:sldChg chg="del">
        <pc:chgData name="Eduardo Orozco" userId="e25932ea5ceba06e" providerId="LiveId" clId="{C31A5ED3-470D-174E-85E2-F44588399EA7}" dt="2024-10-16T07:56:25.731" v="1779" actId="2696"/>
        <pc:sldMkLst>
          <pc:docMk/>
          <pc:sldMk cId="2997380643" sldId="262"/>
        </pc:sldMkLst>
      </pc:sldChg>
      <pc:sldChg chg="del">
        <pc:chgData name="Eduardo Orozco" userId="e25932ea5ceba06e" providerId="LiveId" clId="{C31A5ED3-470D-174E-85E2-F44588399EA7}" dt="2024-10-16T07:27:38.380" v="1447" actId="2696"/>
        <pc:sldMkLst>
          <pc:docMk/>
          <pc:sldMk cId="620033608" sldId="263"/>
        </pc:sldMkLst>
      </pc:sldChg>
      <pc:sldChg chg="modSp mod">
        <pc:chgData name="Eduardo Orozco" userId="e25932ea5ceba06e" providerId="LiveId" clId="{C31A5ED3-470D-174E-85E2-F44588399EA7}" dt="2024-10-17T09:45:57.389" v="4877" actId="20577"/>
        <pc:sldMkLst>
          <pc:docMk/>
          <pc:sldMk cId="3925458859" sldId="264"/>
        </pc:sldMkLst>
        <pc:spChg chg="mod">
          <ac:chgData name="Eduardo Orozco" userId="e25932ea5ceba06e" providerId="LiveId" clId="{C31A5ED3-470D-174E-85E2-F44588399EA7}" dt="2024-10-17T09:45:57.389" v="4877" actId="20577"/>
          <ac:spMkLst>
            <pc:docMk/>
            <pc:sldMk cId="3925458859" sldId="264"/>
            <ac:spMk id="3" creationId="{B6A35A47-49A6-3F3C-42F4-C285A99C0F4B}"/>
          </ac:spMkLst>
        </pc:spChg>
        <pc:picChg chg="mod">
          <ac:chgData name="Eduardo Orozco" userId="e25932ea5ceba06e" providerId="LiveId" clId="{C31A5ED3-470D-174E-85E2-F44588399EA7}" dt="2024-10-17T09:32:09.633" v="4602" actId="14826"/>
          <ac:picMkLst>
            <pc:docMk/>
            <pc:sldMk cId="3925458859" sldId="264"/>
            <ac:picMk id="10" creationId="{01A0D847-7A66-3495-2680-3D4356ED1D53}"/>
          </ac:picMkLst>
        </pc:picChg>
      </pc:sldChg>
      <pc:sldChg chg="addSp delSp modSp mod">
        <pc:chgData name="Eduardo Orozco" userId="e25932ea5ceba06e" providerId="LiveId" clId="{C31A5ED3-470D-174E-85E2-F44588399EA7}" dt="2024-10-21T09:13:18.774" v="4920" actId="478"/>
        <pc:sldMkLst>
          <pc:docMk/>
          <pc:sldMk cId="187902515" sldId="265"/>
        </pc:sldMkLst>
        <pc:spChg chg="add del">
          <ac:chgData name="Eduardo Orozco" userId="e25932ea5ceba06e" providerId="LiveId" clId="{C31A5ED3-470D-174E-85E2-F44588399EA7}" dt="2024-10-16T13:04:57.263" v="4185" actId="931"/>
          <ac:spMkLst>
            <pc:docMk/>
            <pc:sldMk cId="187902515" sldId="265"/>
            <ac:spMk id="2" creationId="{BE7E4464-23F3-385A-D966-4AB0DC3D829B}"/>
          </ac:spMkLst>
        </pc:spChg>
        <pc:spChg chg="del">
          <ac:chgData name="Eduardo Orozco" userId="e25932ea5ceba06e" providerId="LiveId" clId="{C31A5ED3-470D-174E-85E2-F44588399EA7}" dt="2024-10-21T09:13:18.774" v="4920" actId="478"/>
          <ac:spMkLst>
            <pc:docMk/>
            <pc:sldMk cId="187902515" sldId="265"/>
            <ac:spMk id="4" creationId="{E4B5773A-DEB4-214F-48C0-B809AA09023D}"/>
          </ac:spMkLst>
        </pc:spChg>
        <pc:spChg chg="add mod">
          <ac:chgData name="Eduardo Orozco" userId="e25932ea5ceba06e" providerId="LiveId" clId="{C31A5ED3-470D-174E-85E2-F44588399EA7}" dt="2024-10-21T09:13:18.774" v="4920" actId="478"/>
          <ac:spMkLst>
            <pc:docMk/>
            <pc:sldMk cId="187902515" sldId="265"/>
            <ac:spMk id="5" creationId="{32362520-79A0-E23B-12E2-B7050F9C015F}"/>
          </ac:spMkLst>
        </pc:spChg>
        <pc:picChg chg="add mod">
          <ac:chgData name="Eduardo Orozco" userId="e25932ea5ceba06e" providerId="LiveId" clId="{C31A5ED3-470D-174E-85E2-F44588399EA7}" dt="2024-10-16T13:02:37.719" v="4174" actId="931"/>
          <ac:picMkLst>
            <pc:docMk/>
            <pc:sldMk cId="187902515" sldId="265"/>
            <ac:picMk id="6" creationId="{094438A8-DA51-F214-DBE5-E769140C359B}"/>
          </ac:picMkLst>
        </pc:picChg>
        <pc:picChg chg="add mod">
          <ac:chgData name="Eduardo Orozco" userId="e25932ea5ceba06e" providerId="LiveId" clId="{C31A5ED3-470D-174E-85E2-F44588399EA7}" dt="2024-10-16T13:03:58.358" v="4176" actId="931"/>
          <ac:picMkLst>
            <pc:docMk/>
            <pc:sldMk cId="187902515" sldId="265"/>
            <ac:picMk id="8" creationId="{376CF675-4AB8-F459-586D-E970C1514A41}"/>
          </ac:picMkLst>
        </pc:picChg>
        <pc:picChg chg="add mod">
          <ac:chgData name="Eduardo Orozco" userId="e25932ea5ceba06e" providerId="LiveId" clId="{C31A5ED3-470D-174E-85E2-F44588399EA7}" dt="2024-10-16T13:04:10.599" v="4180" actId="931"/>
          <ac:picMkLst>
            <pc:docMk/>
            <pc:sldMk cId="187902515" sldId="265"/>
            <ac:picMk id="10" creationId="{37E1C8B4-1822-50CA-44EA-7B6FCD741646}"/>
          </ac:picMkLst>
        </pc:picChg>
        <pc:picChg chg="add mod">
          <ac:chgData name="Eduardo Orozco" userId="e25932ea5ceba06e" providerId="LiveId" clId="{C31A5ED3-470D-174E-85E2-F44588399EA7}" dt="2024-10-16T13:04:41.157" v="4184" actId="931"/>
          <ac:picMkLst>
            <pc:docMk/>
            <pc:sldMk cId="187902515" sldId="265"/>
            <ac:picMk id="12" creationId="{22E7F7D3-60B3-6C5D-88FF-8863ADBD7206}"/>
          </ac:picMkLst>
        </pc:picChg>
        <pc:picChg chg="add mod">
          <ac:chgData name="Eduardo Orozco" userId="e25932ea5ceba06e" providerId="LiveId" clId="{C31A5ED3-470D-174E-85E2-F44588399EA7}" dt="2024-10-16T13:04:57.263" v="4185" actId="931"/>
          <ac:picMkLst>
            <pc:docMk/>
            <pc:sldMk cId="187902515" sldId="265"/>
            <ac:picMk id="14" creationId="{5F9DDB35-E208-ACD4-80E4-9EA3CB742A19}"/>
          </ac:picMkLst>
        </pc:picChg>
      </pc:sldChg>
      <pc:sldChg chg="addSp delSp modSp mod modClrScheme chgLayout">
        <pc:chgData name="Eduardo Orozco" userId="e25932ea5ceba06e" providerId="LiveId" clId="{C31A5ED3-470D-174E-85E2-F44588399EA7}" dt="2024-10-16T13:05:35.272" v="4189" actId="1076"/>
        <pc:sldMkLst>
          <pc:docMk/>
          <pc:sldMk cId="3313659141" sldId="266"/>
        </pc:sldMkLst>
        <pc:spChg chg="mod">
          <ac:chgData name="Eduardo Orozco" userId="e25932ea5ceba06e" providerId="LiveId" clId="{C31A5ED3-470D-174E-85E2-F44588399EA7}" dt="2024-10-16T12:49:53.832" v="4150" actId="26606"/>
          <ac:spMkLst>
            <pc:docMk/>
            <pc:sldMk cId="3313659141" sldId="266"/>
            <ac:spMk id="2" creationId="{E4747199-9975-384B-757E-DD253C033089}"/>
          </ac:spMkLst>
        </pc:spChg>
        <pc:spChg chg="mod">
          <ac:chgData name="Eduardo Orozco" userId="e25932ea5ceba06e" providerId="LiveId" clId="{C31A5ED3-470D-174E-85E2-F44588399EA7}" dt="2024-10-16T13:05:22.504" v="4187" actId="26606"/>
          <ac:spMkLst>
            <pc:docMk/>
            <pc:sldMk cId="3313659141" sldId="266"/>
            <ac:spMk id="3" creationId="{7531A13B-960C-3F82-9D15-7E17CA092279}"/>
          </ac:spMkLst>
        </pc:spChg>
        <pc:graphicFrameChg chg="mod modGraphic">
          <ac:chgData name="Eduardo Orozco" userId="e25932ea5ceba06e" providerId="LiveId" clId="{C31A5ED3-470D-174E-85E2-F44588399EA7}" dt="2024-10-16T13:05:35.272" v="4189" actId="1076"/>
          <ac:graphicFrameMkLst>
            <pc:docMk/>
            <pc:sldMk cId="3313659141" sldId="266"/>
            <ac:graphicFrameMk id="6" creationId="{BA9777F5-1BD7-1E28-46AF-E789A4AA3D2E}"/>
          </ac:graphicFrameMkLst>
        </pc:graphicFrameChg>
        <pc:picChg chg="add del mod">
          <ac:chgData name="Eduardo Orozco" userId="e25932ea5ceba06e" providerId="LiveId" clId="{C31A5ED3-470D-174E-85E2-F44588399EA7}" dt="2024-10-16T13:05:14.782" v="4186" actId="478"/>
          <ac:picMkLst>
            <pc:docMk/>
            <pc:sldMk cId="3313659141" sldId="266"/>
            <ac:picMk id="5" creationId="{C2AE1855-3D7A-1627-FE01-434509788D42}"/>
          </ac:picMkLst>
        </pc:picChg>
      </pc:sldChg>
      <pc:sldChg chg="addSp delSp modSp">
        <pc:chgData name="Eduardo Orozco" userId="e25932ea5ceba06e" providerId="LiveId" clId="{C31A5ED3-470D-174E-85E2-F44588399EA7}" dt="2024-10-16T13:08:35.581" v="4190" actId="931"/>
        <pc:sldMkLst>
          <pc:docMk/>
          <pc:sldMk cId="947935710" sldId="269"/>
        </pc:sldMkLst>
        <pc:spChg chg="del">
          <ac:chgData name="Eduardo Orozco" userId="e25932ea5ceba06e" providerId="LiveId" clId="{C31A5ED3-470D-174E-85E2-F44588399EA7}" dt="2024-10-16T13:08:35.581" v="4190" actId="931"/>
          <ac:spMkLst>
            <pc:docMk/>
            <pc:sldMk cId="947935710" sldId="269"/>
            <ac:spMk id="2" creationId="{FD3D784C-DC88-4F0B-ECDF-011FA282DC8C}"/>
          </ac:spMkLst>
        </pc:spChg>
        <pc:picChg chg="add mod">
          <ac:chgData name="Eduardo Orozco" userId="e25932ea5ceba06e" providerId="LiveId" clId="{C31A5ED3-470D-174E-85E2-F44588399EA7}" dt="2024-10-16T13:08:35.581" v="4190" actId="931"/>
          <ac:picMkLst>
            <pc:docMk/>
            <pc:sldMk cId="947935710" sldId="269"/>
            <ac:picMk id="6" creationId="{4825DB29-2DAD-87C9-0F5D-C0A5AE4A5C28}"/>
          </ac:picMkLst>
        </pc:picChg>
      </pc:sldChg>
      <pc:sldChg chg="addSp delSp modSp mod">
        <pc:chgData name="Eduardo Orozco" userId="e25932ea5ceba06e" providerId="LiveId" clId="{C31A5ED3-470D-174E-85E2-F44588399EA7}" dt="2024-11-03T15:12:28.176" v="5021" actId="21"/>
        <pc:sldMkLst>
          <pc:docMk/>
          <pc:sldMk cId="297339542" sldId="270"/>
        </pc:sldMkLst>
        <pc:spChg chg="mod">
          <ac:chgData name="Eduardo Orozco" userId="e25932ea5ceba06e" providerId="LiveId" clId="{C31A5ED3-470D-174E-85E2-F44588399EA7}" dt="2024-10-16T13:20:27.780" v="4308" actId="20577"/>
          <ac:spMkLst>
            <pc:docMk/>
            <pc:sldMk cId="297339542" sldId="270"/>
            <ac:spMk id="2" creationId="{2FD19FDE-163E-6B49-C28A-CA844975CDAF}"/>
          </ac:spMkLst>
        </pc:spChg>
        <pc:spChg chg="add del mod">
          <ac:chgData name="Eduardo Orozco" userId="e25932ea5ceba06e" providerId="LiveId" clId="{C31A5ED3-470D-174E-85E2-F44588399EA7}" dt="2024-11-03T15:12:28.176" v="5021" actId="21"/>
          <ac:spMkLst>
            <pc:docMk/>
            <pc:sldMk cId="297339542" sldId="270"/>
            <ac:spMk id="5" creationId="{7D0E2B66-FB9D-F4A7-4D5C-B0A7112CA160}"/>
          </ac:spMkLst>
        </pc:spChg>
        <pc:graphicFrameChg chg="mod">
          <ac:chgData name="Eduardo Orozco" userId="e25932ea5ceba06e" providerId="LiveId" clId="{C31A5ED3-470D-174E-85E2-F44588399EA7}" dt="2024-11-03T15:12:11.595" v="5018"/>
          <ac:graphicFrameMkLst>
            <pc:docMk/>
            <pc:sldMk cId="297339542" sldId="270"/>
            <ac:graphicFrameMk id="4" creationId="{A6CE6027-B497-5D0F-4C6A-0D209EECFAF0}"/>
          </ac:graphicFrameMkLst>
        </pc:graphicFrameChg>
      </pc:sldChg>
      <pc:sldChg chg="addSp delSp modSp mod modClrScheme chgLayout">
        <pc:chgData name="Eduardo Orozco" userId="e25932ea5ceba06e" providerId="LiveId" clId="{C31A5ED3-470D-174E-85E2-F44588399EA7}" dt="2024-10-17T08:41:53.987" v="4334" actId="114"/>
        <pc:sldMkLst>
          <pc:docMk/>
          <pc:sldMk cId="2228865820" sldId="271"/>
        </pc:sldMkLst>
        <pc:spChg chg="mod">
          <ac:chgData name="Eduardo Orozco" userId="e25932ea5ceba06e" providerId="LiveId" clId="{C31A5ED3-470D-174E-85E2-F44588399EA7}" dt="2024-10-16T13:20:07.066" v="4304" actId="20577"/>
          <ac:spMkLst>
            <pc:docMk/>
            <pc:sldMk cId="2228865820" sldId="271"/>
            <ac:spMk id="2" creationId="{CD54CE0C-150F-3925-7A8A-30C7590F8D37}"/>
          </ac:spMkLst>
        </pc:spChg>
        <pc:spChg chg="add del mod">
          <ac:chgData name="Eduardo Orozco" userId="e25932ea5ceba06e" providerId="LiveId" clId="{C31A5ED3-470D-174E-85E2-F44588399EA7}" dt="2024-10-16T13:17:28.559" v="4287" actId="26606"/>
          <ac:spMkLst>
            <pc:docMk/>
            <pc:sldMk cId="2228865820" sldId="271"/>
            <ac:spMk id="3" creationId="{03823617-225F-8932-2379-679F4AB623CF}"/>
          </ac:spMkLst>
        </pc:spChg>
        <pc:spChg chg="add mod">
          <ac:chgData name="Eduardo Orozco" userId="e25932ea5ceba06e" providerId="LiveId" clId="{C31A5ED3-470D-174E-85E2-F44588399EA7}" dt="2024-10-16T13:18:31.467" v="4294" actId="931"/>
          <ac:spMkLst>
            <pc:docMk/>
            <pc:sldMk cId="2228865820" sldId="271"/>
            <ac:spMk id="7" creationId="{04996689-D77F-3D63-3C3C-B74D3575F7DE}"/>
          </ac:spMkLst>
        </pc:spChg>
        <pc:spChg chg="add del mod">
          <ac:chgData name="Eduardo Orozco" userId="e25932ea5ceba06e" providerId="LiveId" clId="{C31A5ED3-470D-174E-85E2-F44588399EA7}" dt="2024-10-16T13:18:45.489" v="4295" actId="931"/>
          <ac:spMkLst>
            <pc:docMk/>
            <pc:sldMk cId="2228865820" sldId="271"/>
            <ac:spMk id="8" creationId="{FFFB1355-CAD8-04A4-6365-EEB64A12D90B}"/>
          </ac:spMkLst>
        </pc:spChg>
        <pc:spChg chg="add del mod">
          <ac:chgData name="Eduardo Orozco" userId="e25932ea5ceba06e" providerId="LiveId" clId="{C31A5ED3-470D-174E-85E2-F44588399EA7}" dt="2024-10-16T13:17:28.524" v="4286" actId="26606"/>
          <ac:spMkLst>
            <pc:docMk/>
            <pc:sldMk cId="2228865820" sldId="271"/>
            <ac:spMk id="9" creationId="{49B716EA-4E63-5B26-E258-89E19E6E4725}"/>
          </ac:spMkLst>
        </pc:spChg>
        <pc:spChg chg="add mod">
          <ac:chgData name="Eduardo Orozco" userId="e25932ea5ceba06e" providerId="LiveId" clId="{C31A5ED3-470D-174E-85E2-F44588399EA7}" dt="2024-10-17T08:41:53.987" v="4334" actId="114"/>
          <ac:spMkLst>
            <pc:docMk/>
            <pc:sldMk cId="2228865820" sldId="271"/>
            <ac:spMk id="11" creationId="{03823617-225F-8932-2379-679F4AB623CF}"/>
          </ac:spMkLst>
        </pc:spChg>
        <pc:spChg chg="add mod">
          <ac:chgData name="Eduardo Orozco" userId="e25932ea5ceba06e" providerId="LiveId" clId="{C31A5ED3-470D-174E-85E2-F44588399EA7}" dt="2024-10-16T13:18:26.407" v="4292" actId="931"/>
          <ac:spMkLst>
            <pc:docMk/>
            <pc:sldMk cId="2228865820" sldId="271"/>
            <ac:spMk id="13" creationId="{A6BC8532-982D-F556-EDFA-3B2B2D422E81}"/>
          </ac:spMkLst>
        </pc:spChg>
        <pc:spChg chg="add mod">
          <ac:chgData name="Eduardo Orozco" userId="e25932ea5ceba06e" providerId="LiveId" clId="{C31A5ED3-470D-174E-85E2-F44588399EA7}" dt="2024-10-16T13:18:51.412" v="4296" actId="26606"/>
          <ac:spMkLst>
            <pc:docMk/>
            <pc:sldMk cId="2228865820" sldId="271"/>
            <ac:spMk id="16" creationId="{9B83EFB1-C2D9-7839-B63F-9A9EE7E454E8}"/>
          </ac:spMkLst>
        </pc:spChg>
        <pc:spChg chg="add mod">
          <ac:chgData name="Eduardo Orozco" userId="e25932ea5ceba06e" providerId="LiveId" clId="{C31A5ED3-470D-174E-85E2-F44588399EA7}" dt="2024-10-16T13:19:28.903" v="4300" actId="14100"/>
          <ac:spMkLst>
            <pc:docMk/>
            <pc:sldMk cId="2228865820" sldId="271"/>
            <ac:spMk id="17" creationId="{98433C9C-C986-7DD2-2ED0-5BEA97B7AA1C}"/>
          </ac:spMkLst>
        </pc:spChg>
        <pc:graphicFrameChg chg="add del mod">
          <ac:chgData name="Eduardo Orozco" userId="e25932ea5ceba06e" providerId="LiveId" clId="{C31A5ED3-470D-174E-85E2-F44588399EA7}" dt="2024-10-16T13:17:28.524" v="4286" actId="26606"/>
          <ac:graphicFrameMkLst>
            <pc:docMk/>
            <pc:sldMk cId="2228865820" sldId="271"/>
            <ac:graphicFrameMk id="5" creationId="{B4C7D922-4909-B97A-B5AE-DE6EFED3AD83}"/>
          </ac:graphicFrameMkLst>
        </pc:graphicFrameChg>
        <pc:picChg chg="add mod">
          <ac:chgData name="Eduardo Orozco" userId="e25932ea5ceba06e" providerId="LiveId" clId="{C31A5ED3-470D-174E-85E2-F44588399EA7}" dt="2024-10-16T13:18:31.467" v="4294" actId="931"/>
          <ac:picMkLst>
            <pc:docMk/>
            <pc:sldMk cId="2228865820" sldId="271"/>
            <ac:picMk id="6" creationId="{ED749A85-039A-BEB5-14DF-A99189EAA463}"/>
          </ac:picMkLst>
        </pc:picChg>
        <pc:picChg chg="add mod">
          <ac:chgData name="Eduardo Orozco" userId="e25932ea5ceba06e" providerId="LiveId" clId="{C31A5ED3-470D-174E-85E2-F44588399EA7}" dt="2024-10-16T13:18:24.345" v="4291" actId="931"/>
          <ac:picMkLst>
            <pc:docMk/>
            <pc:sldMk cId="2228865820" sldId="271"/>
            <ac:picMk id="12" creationId="{26D5ECEA-025C-703D-1544-9F8DD048113D}"/>
          </ac:picMkLst>
        </pc:picChg>
        <pc:picChg chg="add mod">
          <ac:chgData name="Eduardo Orozco" userId="e25932ea5ceba06e" providerId="LiveId" clId="{C31A5ED3-470D-174E-85E2-F44588399EA7}" dt="2024-10-16T13:18:51.412" v="4296" actId="26606"/>
          <ac:picMkLst>
            <pc:docMk/>
            <pc:sldMk cId="2228865820" sldId="271"/>
            <ac:picMk id="15" creationId="{A09E9B57-7522-20A2-BD0B-552B4A8CC7D3}"/>
          </ac:picMkLst>
        </pc:picChg>
      </pc:sldChg>
      <pc:sldChg chg="addSp delSp del mod">
        <pc:chgData name="Eduardo Orozco" userId="e25932ea5ceba06e" providerId="LiveId" clId="{C31A5ED3-470D-174E-85E2-F44588399EA7}" dt="2024-10-16T07:26:38.738" v="1440" actId="2696"/>
        <pc:sldMkLst>
          <pc:docMk/>
          <pc:sldMk cId="2013863758" sldId="272"/>
        </pc:sldMkLst>
        <pc:spChg chg="add del">
          <ac:chgData name="Eduardo Orozco" userId="e25932ea5ceba06e" providerId="LiveId" clId="{C31A5ED3-470D-174E-85E2-F44588399EA7}" dt="2024-10-16T07:26:33.656" v="1439" actId="478"/>
          <ac:spMkLst>
            <pc:docMk/>
            <pc:sldMk cId="2013863758" sldId="272"/>
            <ac:spMk id="3" creationId="{B20BD3D5-68E7-615F-CEA7-D3803C7EA2A6}"/>
          </ac:spMkLst>
        </pc:spChg>
      </pc:sldChg>
      <pc:sldChg chg="del">
        <pc:chgData name="Eduardo Orozco" userId="e25932ea5ceba06e" providerId="LiveId" clId="{C31A5ED3-470D-174E-85E2-F44588399EA7}" dt="2024-10-16T07:27:37.371" v="1446" actId="2696"/>
        <pc:sldMkLst>
          <pc:docMk/>
          <pc:sldMk cId="3306679092" sldId="273"/>
        </pc:sldMkLst>
      </pc:sldChg>
      <pc:sldChg chg="modSp mod">
        <pc:chgData name="Eduardo Orozco" userId="e25932ea5ceba06e" providerId="LiveId" clId="{C31A5ED3-470D-174E-85E2-F44588399EA7}" dt="2024-10-17T08:48:27.165" v="4396" actId="790"/>
        <pc:sldMkLst>
          <pc:docMk/>
          <pc:sldMk cId="583928909" sldId="274"/>
        </pc:sldMkLst>
        <pc:spChg chg="mod">
          <ac:chgData name="Eduardo Orozco" userId="e25932ea5ceba06e" providerId="LiveId" clId="{C31A5ED3-470D-174E-85E2-F44588399EA7}" dt="2024-10-17T08:48:27.165" v="4396" actId="790"/>
          <ac:spMkLst>
            <pc:docMk/>
            <pc:sldMk cId="583928909" sldId="274"/>
            <ac:spMk id="3" creationId="{24C001B8-9B62-E7AA-24FE-C043A41DFFA6}"/>
          </ac:spMkLst>
        </pc:spChg>
        <pc:picChg chg="mod">
          <ac:chgData name="Eduardo Orozco" userId="e25932ea5ceba06e" providerId="LiveId" clId="{C31A5ED3-470D-174E-85E2-F44588399EA7}" dt="2024-10-16T13:22:01.149" v="4318" actId="14826"/>
          <ac:picMkLst>
            <pc:docMk/>
            <pc:sldMk cId="583928909" sldId="274"/>
            <ac:picMk id="10" creationId="{51DA06C6-7687-B1F5-EC41-6F92166B5D03}"/>
          </ac:picMkLst>
        </pc:picChg>
      </pc:sldChg>
      <pc:sldChg chg="modSp mod">
        <pc:chgData name="Eduardo Orozco" userId="e25932ea5ceba06e" providerId="LiveId" clId="{C31A5ED3-470D-174E-85E2-F44588399EA7}" dt="2024-10-16T07:28:18.456" v="1469" actId="20577"/>
        <pc:sldMkLst>
          <pc:docMk/>
          <pc:sldMk cId="607913392" sldId="275"/>
        </pc:sldMkLst>
        <pc:spChg chg="mod">
          <ac:chgData name="Eduardo Orozco" userId="e25932ea5ceba06e" providerId="LiveId" clId="{C31A5ED3-470D-174E-85E2-F44588399EA7}" dt="2024-10-16T07:28:18.456" v="1469" actId="20577"/>
          <ac:spMkLst>
            <pc:docMk/>
            <pc:sldMk cId="607913392" sldId="275"/>
            <ac:spMk id="2" creationId="{FA028122-B9AB-D7EE-3946-CE4500DD1DBD}"/>
          </ac:spMkLst>
        </pc:spChg>
      </pc:sldChg>
      <pc:sldChg chg="modSp mod">
        <pc:chgData name="Eduardo Orozco" userId="e25932ea5ceba06e" providerId="LiveId" clId="{C31A5ED3-470D-174E-85E2-F44588399EA7}" dt="2024-10-29T08:01:06.678" v="4987" actId="20577"/>
        <pc:sldMkLst>
          <pc:docMk/>
          <pc:sldMk cId="3132996477" sldId="276"/>
        </pc:sldMkLst>
        <pc:spChg chg="mod">
          <ac:chgData name="Eduardo Orozco" userId="e25932ea5ceba06e" providerId="LiveId" clId="{C31A5ED3-470D-174E-85E2-F44588399EA7}" dt="2024-10-16T07:28:28.856" v="1470"/>
          <ac:spMkLst>
            <pc:docMk/>
            <pc:sldMk cId="3132996477" sldId="276"/>
            <ac:spMk id="2" creationId="{3E583D62-3CE5-C3DA-6DB4-CA96AAD84ED5}"/>
          </ac:spMkLst>
        </pc:spChg>
        <pc:graphicFrameChg chg="mod">
          <ac:chgData name="Eduardo Orozco" userId="e25932ea5ceba06e" providerId="LiveId" clId="{C31A5ED3-470D-174E-85E2-F44588399EA7}" dt="2024-10-29T08:01:06.678" v="4987" actId="20577"/>
          <ac:graphicFrameMkLst>
            <pc:docMk/>
            <pc:sldMk cId="3132996477" sldId="276"/>
            <ac:graphicFrameMk id="4" creationId="{538C73AA-F75A-CE95-4B7D-198FA676D89C}"/>
          </ac:graphicFrameMkLst>
        </pc:graphicFrameChg>
      </pc:sldChg>
      <pc:sldChg chg="addSp delSp modSp mod modClrScheme chgLayout">
        <pc:chgData name="Eduardo Orozco" userId="e25932ea5ceba06e" providerId="LiveId" clId="{C31A5ED3-470D-174E-85E2-F44588399EA7}" dt="2024-10-16T13:24:37.753" v="4324" actId="26606"/>
        <pc:sldMkLst>
          <pc:docMk/>
          <pc:sldMk cId="2361671620" sldId="277"/>
        </pc:sldMkLst>
        <pc:spChg chg="mod">
          <ac:chgData name="Eduardo Orozco" userId="e25932ea5ceba06e" providerId="LiveId" clId="{C31A5ED3-470D-174E-85E2-F44588399EA7}" dt="2024-10-16T13:24:37.753" v="4324" actId="26606"/>
          <ac:spMkLst>
            <pc:docMk/>
            <pc:sldMk cId="2361671620" sldId="277"/>
            <ac:spMk id="2" creationId="{08CAF460-BF74-BC27-26F5-6EB9303CEEEF}"/>
          </ac:spMkLst>
        </pc:spChg>
        <pc:spChg chg="mod">
          <ac:chgData name="Eduardo Orozco" userId="e25932ea5ceba06e" providerId="LiveId" clId="{C31A5ED3-470D-174E-85E2-F44588399EA7}" dt="2024-10-16T13:24:37.753" v="4324" actId="26606"/>
          <ac:spMkLst>
            <pc:docMk/>
            <pc:sldMk cId="2361671620" sldId="277"/>
            <ac:spMk id="3" creationId="{A00603BE-F674-434E-1327-3649018888F0}"/>
          </ac:spMkLst>
        </pc:spChg>
        <pc:spChg chg="add del mod">
          <ac:chgData name="Eduardo Orozco" userId="e25932ea5ceba06e" providerId="LiveId" clId="{C31A5ED3-470D-174E-85E2-F44588399EA7}" dt="2024-10-16T13:24:28.968" v="4323" actId="14826"/>
          <ac:spMkLst>
            <pc:docMk/>
            <pc:sldMk cId="2361671620" sldId="277"/>
            <ac:spMk id="4" creationId="{ABFFF912-A01C-9910-504F-345CEEF1B51D}"/>
          </ac:spMkLst>
        </pc:spChg>
        <pc:picChg chg="mod">
          <ac:chgData name="Eduardo Orozco" userId="e25932ea5ceba06e" providerId="LiveId" clId="{C31A5ED3-470D-174E-85E2-F44588399EA7}" dt="2024-10-16T13:24:37.753" v="4324" actId="26606"/>
          <ac:picMkLst>
            <pc:docMk/>
            <pc:sldMk cId="2361671620" sldId="277"/>
            <ac:picMk id="10" creationId="{B424FFE4-6D8A-560E-01B4-FF74F1BF7C36}"/>
          </ac:picMkLst>
        </pc:picChg>
      </pc:sldChg>
      <pc:sldChg chg="addSp modSp mod">
        <pc:chgData name="Eduardo Orozco" userId="e25932ea5ceba06e" providerId="LiveId" clId="{C31A5ED3-470D-174E-85E2-F44588399EA7}" dt="2024-10-17T08:53:28.977" v="4406" actId="1076"/>
        <pc:sldMkLst>
          <pc:docMk/>
          <pc:sldMk cId="3097647584" sldId="278"/>
        </pc:sldMkLst>
        <pc:spChg chg="mod">
          <ac:chgData name="Eduardo Orozco" userId="e25932ea5ceba06e" providerId="LiveId" clId="{C31A5ED3-470D-174E-85E2-F44588399EA7}" dt="2024-10-17T08:49:12.915" v="4402" actId="790"/>
          <ac:spMkLst>
            <pc:docMk/>
            <pc:sldMk cId="3097647584" sldId="278"/>
            <ac:spMk id="3" creationId="{BE00A2DC-A693-8320-5776-AD689EF41A2F}"/>
          </ac:spMkLst>
        </pc:spChg>
        <pc:picChg chg="add mod">
          <ac:chgData name="Eduardo Orozco" userId="e25932ea5ceba06e" providerId="LiveId" clId="{C31A5ED3-470D-174E-85E2-F44588399EA7}" dt="2024-10-17T08:53:28.977" v="4406" actId="1076"/>
          <ac:picMkLst>
            <pc:docMk/>
            <pc:sldMk cId="3097647584" sldId="278"/>
            <ac:picMk id="5" creationId="{408FCE93-BE1E-8FC7-60DB-35C583D79826}"/>
          </ac:picMkLst>
        </pc:picChg>
      </pc:sldChg>
      <pc:sldChg chg="addSp delSp modSp mod">
        <pc:chgData name="Eduardo Orozco" userId="e25932ea5ceba06e" providerId="LiveId" clId="{C31A5ED3-470D-174E-85E2-F44588399EA7}" dt="2024-10-21T09:13:56.063" v="4922" actId="478"/>
        <pc:sldMkLst>
          <pc:docMk/>
          <pc:sldMk cId="3434966320" sldId="279"/>
        </pc:sldMkLst>
        <pc:spChg chg="del">
          <ac:chgData name="Eduardo Orozco" userId="e25932ea5ceba06e" providerId="LiveId" clId="{C31A5ED3-470D-174E-85E2-F44588399EA7}" dt="2024-10-17T08:57:00.720" v="4407" actId="931"/>
          <ac:spMkLst>
            <pc:docMk/>
            <pc:sldMk cId="3434966320" sldId="279"/>
            <ac:spMk id="2" creationId="{51C12868-09C7-D860-453F-C92939F2B825}"/>
          </ac:spMkLst>
        </pc:spChg>
        <pc:spChg chg="del">
          <ac:chgData name="Eduardo Orozco" userId="e25932ea5ceba06e" providerId="LiveId" clId="{C31A5ED3-470D-174E-85E2-F44588399EA7}" dt="2024-10-21T09:13:56.063" v="4922" actId="478"/>
          <ac:spMkLst>
            <pc:docMk/>
            <pc:sldMk cId="3434966320" sldId="279"/>
            <ac:spMk id="4" creationId="{ABE3EEE2-31A0-D064-831B-51842459087E}"/>
          </ac:spMkLst>
        </pc:spChg>
        <pc:spChg chg="add mod">
          <ac:chgData name="Eduardo Orozco" userId="e25932ea5ceba06e" providerId="LiveId" clId="{C31A5ED3-470D-174E-85E2-F44588399EA7}" dt="2024-10-21T09:13:56.063" v="4922" actId="478"/>
          <ac:spMkLst>
            <pc:docMk/>
            <pc:sldMk cId="3434966320" sldId="279"/>
            <ac:spMk id="5" creationId="{9380CD50-93C1-5A3D-4AD3-7E7AEA721F65}"/>
          </ac:spMkLst>
        </pc:spChg>
        <pc:picChg chg="add mod">
          <ac:chgData name="Eduardo Orozco" userId="e25932ea5ceba06e" providerId="LiveId" clId="{C31A5ED3-470D-174E-85E2-F44588399EA7}" dt="2024-10-17T08:57:00.720" v="4407" actId="931"/>
          <ac:picMkLst>
            <pc:docMk/>
            <pc:sldMk cId="3434966320" sldId="279"/>
            <ac:picMk id="6" creationId="{3A993087-8128-808F-8E0E-154817BF8114}"/>
          </ac:picMkLst>
        </pc:picChg>
      </pc:sldChg>
      <pc:sldChg chg="modSp add mod">
        <pc:chgData name="Eduardo Orozco" userId="e25932ea5ceba06e" providerId="LiveId" clId="{C31A5ED3-470D-174E-85E2-F44588399EA7}" dt="2024-10-17T09:11:08.690" v="4507" actId="313"/>
        <pc:sldMkLst>
          <pc:docMk/>
          <pc:sldMk cId="621942335" sldId="280"/>
        </pc:sldMkLst>
        <pc:spChg chg="mod">
          <ac:chgData name="Eduardo Orozco" userId="e25932ea5ceba06e" providerId="LiveId" clId="{C31A5ED3-470D-174E-85E2-F44588399EA7}" dt="2024-10-17T09:11:08.690" v="4507" actId="313"/>
          <ac:spMkLst>
            <pc:docMk/>
            <pc:sldMk cId="621942335" sldId="280"/>
            <ac:spMk id="3" creationId="{CBC6743F-4AA2-D099-ECE6-C4740639A8F5}"/>
          </ac:spMkLst>
        </pc:spChg>
      </pc:sldChg>
      <pc:sldChg chg="addSp modSp add mod modClrScheme chgLayout">
        <pc:chgData name="Eduardo Orozco" userId="e25932ea5ceba06e" providerId="LiveId" clId="{C31A5ED3-470D-174E-85E2-F44588399EA7}" dt="2024-10-21T09:17:56.403" v="4932" actId="26606"/>
        <pc:sldMkLst>
          <pc:docMk/>
          <pc:sldMk cId="1467358196" sldId="281"/>
        </pc:sldMkLst>
        <pc:spChg chg="mod">
          <ac:chgData name="Eduardo Orozco" userId="e25932ea5ceba06e" providerId="LiveId" clId="{C31A5ED3-470D-174E-85E2-F44588399EA7}" dt="2024-10-21T09:17:56.403" v="4932" actId="26606"/>
          <ac:spMkLst>
            <pc:docMk/>
            <pc:sldMk cId="1467358196" sldId="281"/>
            <ac:spMk id="2" creationId="{6AC57007-8F10-3300-959A-C78D30596062}"/>
          </ac:spMkLst>
        </pc:spChg>
        <pc:spChg chg="mod">
          <ac:chgData name="Eduardo Orozco" userId="e25932ea5ceba06e" providerId="LiveId" clId="{C31A5ED3-470D-174E-85E2-F44588399EA7}" dt="2024-10-21T09:17:56.403" v="4932" actId="26606"/>
          <ac:spMkLst>
            <pc:docMk/>
            <pc:sldMk cId="1467358196" sldId="281"/>
            <ac:spMk id="3" creationId="{219B134A-CABA-3F27-1772-2656FBAE5CF5}"/>
          </ac:spMkLst>
        </pc:spChg>
        <pc:picChg chg="add mod">
          <ac:chgData name="Eduardo Orozco" userId="e25932ea5ceba06e" providerId="LiveId" clId="{C31A5ED3-470D-174E-85E2-F44588399EA7}" dt="2024-10-21T09:17:56.403" v="4932" actId="26606"/>
          <ac:picMkLst>
            <pc:docMk/>
            <pc:sldMk cId="1467358196" sldId="281"/>
            <ac:picMk id="5" creationId="{D3A6A247-D524-52F7-F800-FCAE9EA64795}"/>
          </ac:picMkLst>
        </pc:picChg>
      </pc:sldChg>
      <pc:sldChg chg="modSp add mod">
        <pc:chgData name="Eduardo Orozco" userId="e25932ea5ceba06e" providerId="LiveId" clId="{C31A5ED3-470D-174E-85E2-F44588399EA7}" dt="2024-10-17T09:09:40.010" v="4458" actId="20577"/>
        <pc:sldMkLst>
          <pc:docMk/>
          <pc:sldMk cId="1596642095" sldId="282"/>
        </pc:sldMkLst>
        <pc:spChg chg="mod">
          <ac:chgData name="Eduardo Orozco" userId="e25932ea5ceba06e" providerId="LiveId" clId="{C31A5ED3-470D-174E-85E2-F44588399EA7}" dt="2024-10-17T09:09:40.010" v="4458" actId="20577"/>
          <ac:spMkLst>
            <pc:docMk/>
            <pc:sldMk cId="1596642095" sldId="282"/>
            <ac:spMk id="3" creationId="{2B533EFB-C3AC-91DC-5FE6-6846BC44D8B3}"/>
          </ac:spMkLst>
        </pc:spChg>
      </pc:sldChg>
      <pc:sldChg chg="addSp modSp add mod">
        <pc:chgData name="Eduardo Orozco" userId="e25932ea5ceba06e" providerId="LiveId" clId="{C31A5ED3-470D-174E-85E2-F44588399EA7}" dt="2024-10-15T12:33:59.081" v="341" actId="20577"/>
        <pc:sldMkLst>
          <pc:docMk/>
          <pc:sldMk cId="2511405681" sldId="283"/>
        </pc:sldMkLst>
        <pc:spChg chg="mod">
          <ac:chgData name="Eduardo Orozco" userId="e25932ea5ceba06e" providerId="LiveId" clId="{C31A5ED3-470D-174E-85E2-F44588399EA7}" dt="2024-10-15T12:32:47.850" v="331" actId="20577"/>
          <ac:spMkLst>
            <pc:docMk/>
            <pc:sldMk cId="2511405681" sldId="283"/>
            <ac:spMk id="3" creationId="{B655B061-0942-51D3-C8C8-9118DB328936}"/>
          </ac:spMkLst>
        </pc:spChg>
        <pc:spChg chg="add mod">
          <ac:chgData name="Eduardo Orozco" userId="e25932ea5ceba06e" providerId="LiveId" clId="{C31A5ED3-470D-174E-85E2-F44588399EA7}" dt="2024-10-15T12:33:59.081" v="341" actId="20577"/>
          <ac:spMkLst>
            <pc:docMk/>
            <pc:sldMk cId="2511405681" sldId="283"/>
            <ac:spMk id="7" creationId="{06DE513A-DDB2-6D2A-55CC-0865CFD38924}"/>
          </ac:spMkLst>
        </pc:spChg>
        <pc:picChg chg="add mod">
          <ac:chgData name="Eduardo Orozco" userId="e25932ea5ceba06e" providerId="LiveId" clId="{C31A5ED3-470D-174E-85E2-F44588399EA7}" dt="2024-10-15T12:33:22.188" v="334" actId="1076"/>
          <ac:picMkLst>
            <pc:docMk/>
            <pc:sldMk cId="2511405681" sldId="283"/>
            <ac:picMk id="5" creationId="{D73B3B98-E3DF-AEAF-8968-71994A8E9F7B}"/>
          </ac:picMkLst>
        </pc:picChg>
      </pc:sldChg>
      <pc:sldChg chg="addSp modSp add mod modClrScheme chgLayout">
        <pc:chgData name="Eduardo Orozco" userId="e25932ea5ceba06e" providerId="LiveId" clId="{C31A5ED3-470D-174E-85E2-F44588399EA7}" dt="2024-10-17T09:07:17.466" v="4430" actId="26606"/>
        <pc:sldMkLst>
          <pc:docMk/>
          <pc:sldMk cId="3495757053" sldId="284"/>
        </pc:sldMkLst>
        <pc:spChg chg="mod">
          <ac:chgData name="Eduardo Orozco" userId="e25932ea5ceba06e" providerId="LiveId" clId="{C31A5ED3-470D-174E-85E2-F44588399EA7}" dt="2024-10-17T09:07:17.466" v="4430" actId="26606"/>
          <ac:spMkLst>
            <pc:docMk/>
            <pc:sldMk cId="3495757053" sldId="284"/>
            <ac:spMk id="2" creationId="{8489130B-4956-42B2-5620-138D928B99F8}"/>
          </ac:spMkLst>
        </pc:spChg>
        <pc:spChg chg="mod">
          <ac:chgData name="Eduardo Orozco" userId="e25932ea5ceba06e" providerId="LiveId" clId="{C31A5ED3-470D-174E-85E2-F44588399EA7}" dt="2024-10-17T09:07:17.466" v="4430" actId="26606"/>
          <ac:spMkLst>
            <pc:docMk/>
            <pc:sldMk cId="3495757053" sldId="284"/>
            <ac:spMk id="3" creationId="{2031E214-304E-66EC-2953-1878A1B25516}"/>
          </ac:spMkLst>
        </pc:spChg>
        <pc:spChg chg="add mod">
          <ac:chgData name="Eduardo Orozco" userId="e25932ea5ceba06e" providerId="LiveId" clId="{C31A5ED3-470D-174E-85E2-F44588399EA7}" dt="2024-10-17T09:07:17.466" v="4430" actId="26606"/>
          <ac:spMkLst>
            <pc:docMk/>
            <pc:sldMk cId="3495757053" sldId="284"/>
            <ac:spMk id="15" creationId="{52EDF5CE-FB79-B392-5866-8FC65A717B65}"/>
          </ac:spMkLst>
        </pc:spChg>
        <pc:spChg chg="add mod">
          <ac:chgData name="Eduardo Orozco" userId="e25932ea5ceba06e" providerId="LiveId" clId="{C31A5ED3-470D-174E-85E2-F44588399EA7}" dt="2024-10-17T09:07:17.466" v="4430" actId="26606"/>
          <ac:spMkLst>
            <pc:docMk/>
            <pc:sldMk cId="3495757053" sldId="284"/>
            <ac:spMk id="17" creationId="{E00CD966-29B4-4950-1BB1-B304FD4ABE3A}"/>
          </ac:spMkLst>
        </pc:spChg>
        <pc:picChg chg="mod">
          <ac:chgData name="Eduardo Orozco" userId="e25932ea5ceba06e" providerId="LiveId" clId="{C31A5ED3-470D-174E-85E2-F44588399EA7}" dt="2024-10-17T09:07:17.466" v="4430" actId="26606"/>
          <ac:picMkLst>
            <pc:docMk/>
            <pc:sldMk cId="3495757053" sldId="284"/>
            <ac:picMk id="10" creationId="{68F55CC4-EF17-C0EB-5BD1-2CD54E5F00D9}"/>
          </ac:picMkLst>
        </pc:picChg>
      </pc:sldChg>
      <pc:sldChg chg="addSp delSp modSp add mod">
        <pc:chgData name="Eduardo Orozco" userId="e25932ea5ceba06e" providerId="LiveId" clId="{C31A5ED3-470D-174E-85E2-F44588399EA7}" dt="2024-11-03T15:16:32.539" v="5154" actId="20577"/>
        <pc:sldMkLst>
          <pc:docMk/>
          <pc:sldMk cId="2359105867" sldId="285"/>
        </pc:sldMkLst>
        <pc:spChg chg="mod">
          <ac:chgData name="Eduardo Orozco" userId="e25932ea5ceba06e" providerId="LiveId" clId="{C31A5ED3-470D-174E-85E2-F44588399EA7}" dt="2024-10-15T12:43:32.039" v="552" actId="20577"/>
          <ac:spMkLst>
            <pc:docMk/>
            <pc:sldMk cId="2359105867" sldId="285"/>
            <ac:spMk id="2" creationId="{F21EE720-1D4B-601A-6BAB-73D7A06D268B}"/>
          </ac:spMkLst>
        </pc:spChg>
        <pc:spChg chg="mod">
          <ac:chgData name="Eduardo Orozco" userId="e25932ea5ceba06e" providerId="LiveId" clId="{C31A5ED3-470D-174E-85E2-F44588399EA7}" dt="2024-11-03T15:16:32.539" v="5154" actId="20577"/>
          <ac:spMkLst>
            <pc:docMk/>
            <pc:sldMk cId="2359105867" sldId="285"/>
            <ac:spMk id="3" creationId="{6B1D385A-9317-825D-231C-D8184DC729EC}"/>
          </ac:spMkLst>
        </pc:spChg>
        <pc:picChg chg="add del mod">
          <ac:chgData name="Eduardo Orozco" userId="e25932ea5ceba06e" providerId="LiveId" clId="{C31A5ED3-470D-174E-85E2-F44588399EA7}" dt="2024-10-16T08:31:53.333" v="2326" actId="21"/>
          <ac:picMkLst>
            <pc:docMk/>
            <pc:sldMk cId="2359105867" sldId="285"/>
            <ac:picMk id="5" creationId="{44FC0915-F37E-A760-2B36-8DD5DF65C219}"/>
          </ac:picMkLst>
        </pc:picChg>
      </pc:sldChg>
      <pc:sldChg chg="modSp add mod modClrScheme chgLayout">
        <pc:chgData name="Eduardo Orozco" userId="e25932ea5ceba06e" providerId="LiveId" clId="{C31A5ED3-470D-174E-85E2-F44588399EA7}" dt="2024-10-16T12:55:16.148" v="4167" actId="1076"/>
        <pc:sldMkLst>
          <pc:docMk/>
          <pc:sldMk cId="3249145965" sldId="286"/>
        </pc:sldMkLst>
        <pc:spChg chg="mod">
          <ac:chgData name="Eduardo Orozco" userId="e25932ea5ceba06e" providerId="LiveId" clId="{C31A5ED3-470D-174E-85E2-F44588399EA7}" dt="2024-10-16T12:55:04.576" v="4165" actId="26606"/>
          <ac:spMkLst>
            <pc:docMk/>
            <pc:sldMk cId="3249145965" sldId="286"/>
            <ac:spMk id="2" creationId="{7361253C-705E-5419-CF15-517966B995DF}"/>
          </ac:spMkLst>
        </pc:spChg>
        <pc:spChg chg="mod">
          <ac:chgData name="Eduardo Orozco" userId="e25932ea5ceba06e" providerId="LiveId" clId="{C31A5ED3-470D-174E-85E2-F44588399EA7}" dt="2024-10-16T12:55:04.576" v="4165" actId="26606"/>
          <ac:spMkLst>
            <pc:docMk/>
            <pc:sldMk cId="3249145965" sldId="286"/>
            <ac:spMk id="3" creationId="{8519ED45-8A3B-4BBB-3FD7-FB3D79C17E2B}"/>
          </ac:spMkLst>
        </pc:spChg>
        <pc:graphicFrameChg chg="mod modGraphic">
          <ac:chgData name="Eduardo Orozco" userId="e25932ea5ceba06e" providerId="LiveId" clId="{C31A5ED3-470D-174E-85E2-F44588399EA7}" dt="2024-10-16T12:55:16.148" v="4167" actId="1076"/>
          <ac:graphicFrameMkLst>
            <pc:docMk/>
            <pc:sldMk cId="3249145965" sldId="286"/>
            <ac:graphicFrameMk id="6" creationId="{52EAF693-F9F6-E89A-60F4-9CE0AE651B1E}"/>
          </ac:graphicFrameMkLst>
        </pc:graphicFrameChg>
      </pc:sldChg>
      <pc:sldChg chg="addSp modSp add mod">
        <pc:chgData name="Eduardo Orozco" userId="e25932ea5ceba06e" providerId="LiveId" clId="{C31A5ED3-470D-174E-85E2-F44588399EA7}" dt="2024-10-17T09:47:05.722" v="4879" actId="20577"/>
        <pc:sldMkLst>
          <pc:docMk/>
          <pc:sldMk cId="2544016043" sldId="287"/>
        </pc:sldMkLst>
        <pc:spChg chg="mod">
          <ac:chgData name="Eduardo Orozco" userId="e25932ea5ceba06e" providerId="LiveId" clId="{C31A5ED3-470D-174E-85E2-F44588399EA7}" dt="2024-10-16T13:20:32.827" v="4312" actId="20577"/>
          <ac:spMkLst>
            <pc:docMk/>
            <pc:sldMk cId="2544016043" sldId="287"/>
            <ac:spMk id="2" creationId="{79D06698-34C8-20AA-B7B9-4B8A27BB3149}"/>
          </ac:spMkLst>
        </pc:spChg>
        <pc:spChg chg="add mod">
          <ac:chgData name="Eduardo Orozco" userId="e25932ea5ceba06e" providerId="LiveId" clId="{C31A5ED3-470D-174E-85E2-F44588399EA7}" dt="2024-10-16T07:26:54.733" v="1445" actId="14100"/>
          <ac:spMkLst>
            <pc:docMk/>
            <pc:sldMk cId="2544016043" sldId="287"/>
            <ac:spMk id="3" creationId="{70717971-F037-3F46-EC6B-A6360B4623DB}"/>
          </ac:spMkLst>
        </pc:spChg>
        <pc:graphicFrameChg chg="mod">
          <ac:chgData name="Eduardo Orozco" userId="e25932ea5ceba06e" providerId="LiveId" clId="{C31A5ED3-470D-174E-85E2-F44588399EA7}" dt="2024-10-17T09:47:05.722" v="4879" actId="20577"/>
          <ac:graphicFrameMkLst>
            <pc:docMk/>
            <pc:sldMk cId="2544016043" sldId="287"/>
            <ac:graphicFrameMk id="4" creationId="{8CC858FB-AE31-87D4-8858-36E2B3832112}"/>
          </ac:graphicFrameMkLst>
        </pc:graphicFrameChg>
      </pc:sldChg>
      <pc:sldChg chg="modSp add mod">
        <pc:chgData name="Eduardo Orozco" userId="e25932ea5ceba06e" providerId="LiveId" clId="{C31A5ED3-470D-174E-85E2-F44588399EA7}" dt="2024-10-17T09:30:08.246" v="4599" actId="12"/>
        <pc:sldMkLst>
          <pc:docMk/>
          <pc:sldMk cId="1410939879" sldId="288"/>
        </pc:sldMkLst>
        <pc:spChg chg="mod">
          <ac:chgData name="Eduardo Orozco" userId="e25932ea5ceba06e" providerId="LiveId" clId="{C31A5ED3-470D-174E-85E2-F44588399EA7}" dt="2024-10-16T07:59:26.284" v="1849" actId="20577"/>
          <ac:spMkLst>
            <pc:docMk/>
            <pc:sldMk cId="1410939879" sldId="288"/>
            <ac:spMk id="2" creationId="{7F99F11E-1A36-6827-33AD-3C67A55070A1}"/>
          </ac:spMkLst>
        </pc:spChg>
        <pc:spChg chg="mod">
          <ac:chgData name="Eduardo Orozco" userId="e25932ea5ceba06e" providerId="LiveId" clId="{C31A5ED3-470D-174E-85E2-F44588399EA7}" dt="2024-10-17T09:30:08.246" v="4599" actId="12"/>
          <ac:spMkLst>
            <pc:docMk/>
            <pc:sldMk cId="1410939879" sldId="288"/>
            <ac:spMk id="3" creationId="{F5E4E897-572C-4B9C-9822-27245FC8D571}"/>
          </ac:spMkLst>
        </pc:spChg>
      </pc:sldChg>
      <pc:sldChg chg="modSp add mod">
        <pc:chgData name="Eduardo Orozco" userId="e25932ea5ceba06e" providerId="LiveId" clId="{C31A5ED3-470D-174E-85E2-F44588399EA7}" dt="2024-10-17T09:12:54.273" v="4519" actId="313"/>
        <pc:sldMkLst>
          <pc:docMk/>
          <pc:sldMk cId="2998918605" sldId="289"/>
        </pc:sldMkLst>
        <pc:spChg chg="mod">
          <ac:chgData name="Eduardo Orozco" userId="e25932ea5ceba06e" providerId="LiveId" clId="{C31A5ED3-470D-174E-85E2-F44588399EA7}" dt="2024-10-16T07:59:34.113" v="1850"/>
          <ac:spMkLst>
            <pc:docMk/>
            <pc:sldMk cId="2998918605" sldId="289"/>
            <ac:spMk id="2" creationId="{5D5AE68C-6A5F-3F78-43E6-98C3B854286B}"/>
          </ac:spMkLst>
        </pc:spChg>
        <pc:spChg chg="mod">
          <ac:chgData name="Eduardo Orozco" userId="e25932ea5ceba06e" providerId="LiveId" clId="{C31A5ED3-470D-174E-85E2-F44588399EA7}" dt="2024-10-17T09:12:54.273" v="4519" actId="313"/>
          <ac:spMkLst>
            <pc:docMk/>
            <pc:sldMk cId="2998918605" sldId="289"/>
            <ac:spMk id="3" creationId="{C9F8FCA9-71CE-A000-1021-8CDB6CCC752D}"/>
          </ac:spMkLst>
        </pc:spChg>
      </pc:sldChg>
      <pc:sldChg chg="addSp modSp add mod">
        <pc:chgData name="Eduardo Orozco" userId="e25932ea5ceba06e" providerId="LiveId" clId="{C31A5ED3-470D-174E-85E2-F44588399EA7}" dt="2024-10-17T09:14:05.769" v="4525" actId="14100"/>
        <pc:sldMkLst>
          <pc:docMk/>
          <pc:sldMk cId="3649490652" sldId="290"/>
        </pc:sldMkLst>
        <pc:spChg chg="mod">
          <ac:chgData name="Eduardo Orozco" userId="e25932ea5ceba06e" providerId="LiveId" clId="{C31A5ED3-470D-174E-85E2-F44588399EA7}" dt="2024-10-16T07:59:39.333" v="1851"/>
          <ac:spMkLst>
            <pc:docMk/>
            <pc:sldMk cId="3649490652" sldId="290"/>
            <ac:spMk id="2" creationId="{7EF268B6-F48F-E8ED-8CE7-11BD9C57D3A2}"/>
          </ac:spMkLst>
        </pc:spChg>
        <pc:spChg chg="mod">
          <ac:chgData name="Eduardo Orozco" userId="e25932ea5ceba06e" providerId="LiveId" clId="{C31A5ED3-470D-174E-85E2-F44588399EA7}" dt="2024-10-16T07:56:37.640" v="1781" actId="20577"/>
          <ac:spMkLst>
            <pc:docMk/>
            <pc:sldMk cId="3649490652" sldId="290"/>
            <ac:spMk id="3" creationId="{74D22AD9-3F87-2ADE-9C85-69001B41BBE7}"/>
          </ac:spMkLst>
        </pc:spChg>
        <pc:spChg chg="add mod">
          <ac:chgData name="Eduardo Orozco" userId="e25932ea5ceba06e" providerId="LiveId" clId="{C31A5ED3-470D-174E-85E2-F44588399EA7}" dt="2024-10-17T09:14:05.769" v="4525" actId="14100"/>
          <ac:spMkLst>
            <pc:docMk/>
            <pc:sldMk cId="3649490652" sldId="290"/>
            <ac:spMk id="4" creationId="{9DB05139-086E-53C8-CA9B-0FEFEEECE59B}"/>
          </ac:spMkLst>
        </pc:spChg>
        <pc:picChg chg="add mod">
          <ac:chgData name="Eduardo Orozco" userId="e25932ea5ceba06e" providerId="LiveId" clId="{C31A5ED3-470D-174E-85E2-F44588399EA7}" dt="2024-10-16T07:58:10.056" v="1787" actId="1076"/>
          <ac:picMkLst>
            <pc:docMk/>
            <pc:sldMk cId="3649490652" sldId="290"/>
            <ac:picMk id="5" creationId="{92D2AB00-E134-E42E-CFA9-2FC84EF0B29F}"/>
          </ac:picMkLst>
        </pc:picChg>
      </pc:sldChg>
      <pc:sldChg chg="modSp add mod">
        <pc:chgData name="Eduardo Orozco" userId="e25932ea5ceba06e" providerId="LiveId" clId="{C31A5ED3-470D-174E-85E2-F44588399EA7}" dt="2024-10-17T09:14:46.689" v="4534" actId="20577"/>
        <pc:sldMkLst>
          <pc:docMk/>
          <pc:sldMk cId="3789972425" sldId="291"/>
        </pc:sldMkLst>
        <pc:spChg chg="mod">
          <ac:chgData name="Eduardo Orozco" userId="e25932ea5ceba06e" providerId="LiveId" clId="{C31A5ED3-470D-174E-85E2-F44588399EA7}" dt="2024-10-17T09:14:46.689" v="4534" actId="20577"/>
          <ac:spMkLst>
            <pc:docMk/>
            <pc:sldMk cId="3789972425" sldId="291"/>
            <ac:spMk id="3" creationId="{F230F0CA-423C-AE17-3DB3-30EC3CB5B03F}"/>
          </ac:spMkLst>
        </pc:spChg>
      </pc:sldChg>
      <pc:sldChg chg="addSp delSp modSp add del mod">
        <pc:chgData name="Eduardo Orozco" userId="e25932ea5ceba06e" providerId="LiveId" clId="{C31A5ED3-470D-174E-85E2-F44588399EA7}" dt="2024-10-16T08:05:20.889" v="1869" actId="2696"/>
        <pc:sldMkLst>
          <pc:docMk/>
          <pc:sldMk cId="4004799943" sldId="291"/>
        </pc:sldMkLst>
        <pc:spChg chg="del">
          <ac:chgData name="Eduardo Orozco" userId="e25932ea5ceba06e" providerId="LiveId" clId="{C31A5ED3-470D-174E-85E2-F44588399EA7}" dt="2024-10-16T08:05:17.471" v="1866" actId="478"/>
          <ac:spMkLst>
            <pc:docMk/>
            <pc:sldMk cId="4004799943" sldId="291"/>
            <ac:spMk id="2" creationId="{3627679A-9E5E-9E07-C396-7DE4802F0FA0}"/>
          </ac:spMkLst>
        </pc:spChg>
        <pc:spChg chg="mod">
          <ac:chgData name="Eduardo Orozco" userId="e25932ea5ceba06e" providerId="LiveId" clId="{C31A5ED3-470D-174E-85E2-F44588399EA7}" dt="2024-10-16T07:59:51.052" v="1853" actId="20577"/>
          <ac:spMkLst>
            <pc:docMk/>
            <pc:sldMk cId="4004799943" sldId="291"/>
            <ac:spMk id="3" creationId="{A60D9D14-4940-CE13-0E61-D34F8453C6AE}"/>
          </ac:spMkLst>
        </pc:spChg>
        <pc:spChg chg="add del mod">
          <ac:chgData name="Eduardo Orozco" userId="e25932ea5ceba06e" providerId="LiveId" clId="{C31A5ED3-470D-174E-85E2-F44588399EA7}" dt="2024-10-16T08:05:20.048" v="1868"/>
          <ac:spMkLst>
            <pc:docMk/>
            <pc:sldMk cId="4004799943" sldId="291"/>
            <ac:spMk id="4" creationId="{963C1210-34B9-1130-8A0A-EE1386729CC0}"/>
          </ac:spMkLst>
        </pc:spChg>
        <pc:spChg chg="add mod">
          <ac:chgData name="Eduardo Orozco" userId="e25932ea5ceba06e" providerId="LiveId" clId="{C31A5ED3-470D-174E-85E2-F44588399EA7}" dt="2024-10-16T08:05:17.471" v="1866" actId="478"/>
          <ac:spMkLst>
            <pc:docMk/>
            <pc:sldMk cId="4004799943" sldId="291"/>
            <ac:spMk id="6" creationId="{96B8BD69-2794-11F3-E140-8D95FBF0DB38}"/>
          </ac:spMkLst>
        </pc:spChg>
      </pc:sldChg>
      <pc:sldChg chg="addSp modSp add mod modClrScheme chgLayout">
        <pc:chgData name="Eduardo Orozco" userId="e25932ea5ceba06e" providerId="LiveId" clId="{C31A5ED3-470D-174E-85E2-F44588399EA7}" dt="2024-10-17T09:18:42.221" v="4573" actId="123"/>
        <pc:sldMkLst>
          <pc:docMk/>
          <pc:sldMk cId="190159300" sldId="292"/>
        </pc:sldMkLst>
        <pc:spChg chg="mod">
          <ac:chgData name="Eduardo Orozco" userId="e25932ea5ceba06e" providerId="LiveId" clId="{C31A5ED3-470D-174E-85E2-F44588399EA7}" dt="2024-10-17T09:18:15.699" v="4539" actId="26606"/>
          <ac:spMkLst>
            <pc:docMk/>
            <pc:sldMk cId="190159300" sldId="292"/>
            <ac:spMk id="2" creationId="{2AFBB43F-3A4F-9427-230E-66F2569C1EE6}"/>
          </ac:spMkLst>
        </pc:spChg>
        <pc:spChg chg="mod ord">
          <ac:chgData name="Eduardo Orozco" userId="e25932ea5ceba06e" providerId="LiveId" clId="{C31A5ED3-470D-174E-85E2-F44588399EA7}" dt="2024-10-17T09:18:42.221" v="4573" actId="123"/>
          <ac:spMkLst>
            <pc:docMk/>
            <pc:sldMk cId="190159300" sldId="292"/>
            <ac:spMk id="3" creationId="{45D32BA3-E75F-74BE-0B45-8DED3B2C6E9A}"/>
          </ac:spMkLst>
        </pc:spChg>
        <pc:picChg chg="add mod">
          <ac:chgData name="Eduardo Orozco" userId="e25932ea5ceba06e" providerId="LiveId" clId="{C31A5ED3-470D-174E-85E2-F44588399EA7}" dt="2024-10-17T09:18:15.699" v="4539" actId="26606"/>
          <ac:picMkLst>
            <pc:docMk/>
            <pc:sldMk cId="190159300" sldId="292"/>
            <ac:picMk id="5" creationId="{5FF679E0-DA93-ECC3-4D4D-B933CCFC2087}"/>
          </ac:picMkLst>
        </pc:picChg>
      </pc:sldChg>
      <pc:sldChg chg="modSp add mod">
        <pc:chgData name="Eduardo Orozco" userId="e25932ea5ceba06e" providerId="LiveId" clId="{C31A5ED3-470D-174E-85E2-F44588399EA7}" dt="2024-10-17T09:38:13.456" v="4635"/>
        <pc:sldMkLst>
          <pc:docMk/>
          <pc:sldMk cId="1292880946" sldId="293"/>
        </pc:sldMkLst>
        <pc:spChg chg="mod">
          <ac:chgData name="Eduardo Orozco" userId="e25932ea5ceba06e" providerId="LiveId" clId="{C31A5ED3-470D-174E-85E2-F44588399EA7}" dt="2024-10-17T09:38:13.456" v="4635"/>
          <ac:spMkLst>
            <pc:docMk/>
            <pc:sldMk cId="1292880946" sldId="293"/>
            <ac:spMk id="3" creationId="{869616EC-41E3-3EDD-2EFB-94A2578F5C67}"/>
          </ac:spMkLst>
        </pc:spChg>
      </pc:sldChg>
      <pc:sldChg chg="addSp modSp add mod">
        <pc:chgData name="Eduardo Orozco" userId="e25932ea5ceba06e" providerId="LiveId" clId="{C31A5ED3-470D-174E-85E2-F44588399EA7}" dt="2024-10-17T09:48:40.620" v="4887" actId="20577"/>
        <pc:sldMkLst>
          <pc:docMk/>
          <pc:sldMk cId="2486343782" sldId="294"/>
        </pc:sldMkLst>
        <pc:spChg chg="mod">
          <ac:chgData name="Eduardo Orozco" userId="e25932ea5ceba06e" providerId="LiveId" clId="{C31A5ED3-470D-174E-85E2-F44588399EA7}" dt="2024-10-16T09:10:27.291" v="3954" actId="20577"/>
          <ac:spMkLst>
            <pc:docMk/>
            <pc:sldMk cId="2486343782" sldId="294"/>
            <ac:spMk id="2" creationId="{334197D4-320C-8400-C7E3-6ABC9FA78A70}"/>
          </ac:spMkLst>
        </pc:spChg>
        <pc:spChg chg="mod">
          <ac:chgData name="Eduardo Orozco" userId="e25932ea5ceba06e" providerId="LiveId" clId="{C31A5ED3-470D-174E-85E2-F44588399EA7}" dt="2024-10-16T08:13:40.326" v="2235" actId="20577"/>
          <ac:spMkLst>
            <pc:docMk/>
            <pc:sldMk cId="2486343782" sldId="294"/>
            <ac:spMk id="3" creationId="{97CA38DD-DC89-9B52-3704-35EC461B82AD}"/>
          </ac:spMkLst>
        </pc:spChg>
        <pc:graphicFrameChg chg="add mod modGraphic">
          <ac:chgData name="Eduardo Orozco" userId="e25932ea5ceba06e" providerId="LiveId" clId="{C31A5ED3-470D-174E-85E2-F44588399EA7}" dt="2024-10-17T09:48:40.620" v="4887" actId="20577"/>
          <ac:graphicFrameMkLst>
            <pc:docMk/>
            <pc:sldMk cId="2486343782" sldId="294"/>
            <ac:graphicFrameMk id="4" creationId="{1D0BED96-5062-5D6C-3949-401546469D1F}"/>
          </ac:graphicFrameMkLst>
        </pc:graphicFrameChg>
      </pc:sldChg>
      <pc:sldChg chg="addSp delSp modSp add mod">
        <pc:chgData name="Eduardo Orozco" userId="e25932ea5ceba06e" providerId="LiveId" clId="{C31A5ED3-470D-174E-85E2-F44588399EA7}" dt="2024-10-17T09:48:48.584" v="4891" actId="20577"/>
        <pc:sldMkLst>
          <pc:docMk/>
          <pc:sldMk cId="1841963325" sldId="295"/>
        </pc:sldMkLst>
        <pc:spChg chg="del">
          <ac:chgData name="Eduardo Orozco" userId="e25932ea5ceba06e" providerId="LiveId" clId="{C31A5ED3-470D-174E-85E2-F44588399EA7}" dt="2024-10-16T09:10:37.136" v="3955" actId="478"/>
          <ac:spMkLst>
            <pc:docMk/>
            <pc:sldMk cId="1841963325" sldId="295"/>
            <ac:spMk id="2" creationId="{DA48800E-7531-9DD1-C33E-D660779A003A}"/>
          </ac:spMkLst>
        </pc:spChg>
        <pc:spChg chg="add mod">
          <ac:chgData name="Eduardo Orozco" userId="e25932ea5ceba06e" providerId="LiveId" clId="{C31A5ED3-470D-174E-85E2-F44588399EA7}" dt="2024-10-17T09:25:09.456" v="4581" actId="313"/>
          <ac:spMkLst>
            <pc:docMk/>
            <pc:sldMk cId="1841963325" sldId="295"/>
            <ac:spMk id="5" creationId="{94122150-7A07-15DF-43C2-88F00D4AF25E}"/>
          </ac:spMkLst>
        </pc:spChg>
        <pc:spChg chg="add mod">
          <ac:chgData name="Eduardo Orozco" userId="e25932ea5ceba06e" providerId="LiveId" clId="{C31A5ED3-470D-174E-85E2-F44588399EA7}" dt="2024-10-16T09:10:42.775" v="3958"/>
          <ac:spMkLst>
            <pc:docMk/>
            <pc:sldMk cId="1841963325" sldId="295"/>
            <ac:spMk id="7" creationId="{D94870A7-D88B-4B62-A053-BB7A85D7B559}"/>
          </ac:spMkLst>
        </pc:spChg>
        <pc:spChg chg="add del">
          <ac:chgData name="Eduardo Orozco" userId="e25932ea5ceba06e" providerId="LiveId" clId="{C31A5ED3-470D-174E-85E2-F44588399EA7}" dt="2024-10-16T09:10:40.580" v="3957" actId="22"/>
          <ac:spMkLst>
            <pc:docMk/>
            <pc:sldMk cId="1841963325" sldId="295"/>
            <ac:spMk id="9" creationId="{D561303C-3A76-CAEA-453B-39001A00C490}"/>
          </ac:spMkLst>
        </pc:spChg>
        <pc:graphicFrameChg chg="mod">
          <ac:chgData name="Eduardo Orozco" userId="e25932ea5ceba06e" providerId="LiveId" clId="{C31A5ED3-470D-174E-85E2-F44588399EA7}" dt="2024-10-17T09:48:48.584" v="4891" actId="20577"/>
          <ac:graphicFrameMkLst>
            <pc:docMk/>
            <pc:sldMk cId="1841963325" sldId="295"/>
            <ac:graphicFrameMk id="4" creationId="{8CCDD568-2F64-E4F3-1989-A2ED92557ED1}"/>
          </ac:graphicFrameMkLst>
        </pc:graphicFrameChg>
      </pc:sldChg>
      <pc:sldChg chg="modSp add del mod">
        <pc:chgData name="Eduardo Orozco" userId="e25932ea5ceba06e" providerId="LiveId" clId="{C31A5ED3-470D-174E-85E2-F44588399EA7}" dt="2024-10-16T08:59:04.481" v="2800" actId="2696"/>
        <pc:sldMkLst>
          <pc:docMk/>
          <pc:sldMk cId="3880994792" sldId="295"/>
        </pc:sldMkLst>
        <pc:spChg chg="mod">
          <ac:chgData name="Eduardo Orozco" userId="e25932ea5ceba06e" providerId="LiveId" clId="{C31A5ED3-470D-174E-85E2-F44588399EA7}" dt="2024-10-16T08:14:11.006" v="2268" actId="20577"/>
          <ac:spMkLst>
            <pc:docMk/>
            <pc:sldMk cId="3880994792" sldId="295"/>
            <ac:spMk id="2" creationId="{042F631B-64B3-2C0A-AF73-F69633767964}"/>
          </ac:spMkLst>
        </pc:spChg>
        <pc:spChg chg="mod">
          <ac:chgData name="Eduardo Orozco" userId="e25932ea5ceba06e" providerId="LiveId" clId="{C31A5ED3-470D-174E-85E2-F44588399EA7}" dt="2024-10-16T08:14:03.994" v="2256" actId="20577"/>
          <ac:spMkLst>
            <pc:docMk/>
            <pc:sldMk cId="3880994792" sldId="295"/>
            <ac:spMk id="3" creationId="{7C13BEC6-724B-38E0-681F-2CA45FDB567A}"/>
          </ac:spMkLst>
        </pc:spChg>
      </pc:sldChg>
      <pc:sldChg chg="addSp delSp modSp add mod">
        <pc:chgData name="Eduardo Orozco" userId="e25932ea5ceba06e" providerId="LiveId" clId="{C31A5ED3-470D-174E-85E2-F44588399EA7}" dt="2024-11-03T15:15:52.407" v="5126" actId="113"/>
        <pc:sldMkLst>
          <pc:docMk/>
          <pc:sldMk cId="2190040314" sldId="296"/>
        </pc:sldMkLst>
        <pc:spChg chg="del">
          <ac:chgData name="Eduardo Orozco" userId="e25932ea5ceba06e" providerId="LiveId" clId="{C31A5ED3-470D-174E-85E2-F44588399EA7}" dt="2024-10-16T09:10:51.491" v="3959" actId="478"/>
          <ac:spMkLst>
            <pc:docMk/>
            <pc:sldMk cId="2190040314" sldId="296"/>
            <ac:spMk id="2" creationId="{3BA29154-9771-BACB-BF06-0E27C0225148}"/>
          </ac:spMkLst>
        </pc:spChg>
        <pc:spChg chg="mod">
          <ac:chgData name="Eduardo Orozco" userId="e25932ea5ceba06e" providerId="LiveId" clId="{C31A5ED3-470D-174E-85E2-F44588399EA7}" dt="2024-11-03T15:15:52.407" v="5126" actId="113"/>
          <ac:spMkLst>
            <pc:docMk/>
            <pc:sldMk cId="2190040314" sldId="296"/>
            <ac:spMk id="5" creationId="{38E0F1C4-E232-013E-F950-5D687A8B56FB}"/>
          </ac:spMkLst>
        </pc:spChg>
        <pc:spChg chg="add mod">
          <ac:chgData name="Eduardo Orozco" userId="e25932ea5ceba06e" providerId="LiveId" clId="{C31A5ED3-470D-174E-85E2-F44588399EA7}" dt="2024-10-16T09:10:54.600" v="3960"/>
          <ac:spMkLst>
            <pc:docMk/>
            <pc:sldMk cId="2190040314" sldId="296"/>
            <ac:spMk id="7" creationId="{6D3BA753-B8B5-D5D8-8677-4ED21E99A094}"/>
          </ac:spMkLst>
        </pc:spChg>
        <pc:graphicFrameChg chg="mod">
          <ac:chgData name="Eduardo Orozco" userId="e25932ea5ceba06e" providerId="LiveId" clId="{C31A5ED3-470D-174E-85E2-F44588399EA7}" dt="2024-10-17T09:48:54.969" v="4895" actId="20577"/>
          <ac:graphicFrameMkLst>
            <pc:docMk/>
            <pc:sldMk cId="2190040314" sldId="296"/>
            <ac:graphicFrameMk id="4" creationId="{B5DE8BDE-A387-D238-3568-CC549FC2DB0C}"/>
          </ac:graphicFrameMkLst>
        </pc:graphicFrameChg>
      </pc:sldChg>
      <pc:sldChg chg="addSp delSp modSp add mod">
        <pc:chgData name="Eduardo Orozco" userId="e25932ea5ceba06e" providerId="LiveId" clId="{C31A5ED3-470D-174E-85E2-F44588399EA7}" dt="2024-10-17T09:49:01.890" v="4899" actId="20577"/>
        <pc:sldMkLst>
          <pc:docMk/>
          <pc:sldMk cId="1794077097" sldId="297"/>
        </pc:sldMkLst>
        <pc:spChg chg="del">
          <ac:chgData name="Eduardo Orozco" userId="e25932ea5ceba06e" providerId="LiveId" clId="{C31A5ED3-470D-174E-85E2-F44588399EA7}" dt="2024-10-16T09:11:05.786" v="3961" actId="478"/>
          <ac:spMkLst>
            <pc:docMk/>
            <pc:sldMk cId="1794077097" sldId="297"/>
            <ac:spMk id="2" creationId="{0A9F1CFA-EC58-178C-91BE-1C312DE473A0}"/>
          </ac:spMkLst>
        </pc:spChg>
        <pc:spChg chg="mod">
          <ac:chgData name="Eduardo Orozco" userId="e25932ea5ceba06e" providerId="LiveId" clId="{C31A5ED3-470D-174E-85E2-F44588399EA7}" dt="2024-10-17T09:26:34.114" v="4588" actId="790"/>
          <ac:spMkLst>
            <pc:docMk/>
            <pc:sldMk cId="1794077097" sldId="297"/>
            <ac:spMk id="5" creationId="{92634E1A-F385-AD7E-ED65-2538CCDA00B5}"/>
          </ac:spMkLst>
        </pc:spChg>
        <pc:spChg chg="add mod">
          <ac:chgData name="Eduardo Orozco" userId="e25932ea5ceba06e" providerId="LiveId" clId="{C31A5ED3-470D-174E-85E2-F44588399EA7}" dt="2024-10-16T09:11:10.834" v="3964"/>
          <ac:spMkLst>
            <pc:docMk/>
            <pc:sldMk cId="1794077097" sldId="297"/>
            <ac:spMk id="7" creationId="{A05DB7C0-D0C6-09BE-FCF3-BCDCCE0CB058}"/>
          </ac:spMkLst>
        </pc:spChg>
        <pc:spChg chg="add del">
          <ac:chgData name="Eduardo Orozco" userId="e25932ea5ceba06e" providerId="LiveId" clId="{C31A5ED3-470D-174E-85E2-F44588399EA7}" dt="2024-10-16T09:11:08.890" v="3963" actId="22"/>
          <ac:spMkLst>
            <pc:docMk/>
            <pc:sldMk cId="1794077097" sldId="297"/>
            <ac:spMk id="9" creationId="{6F406FCE-E953-934F-E5E9-A1AC28C41C83}"/>
          </ac:spMkLst>
        </pc:spChg>
        <pc:graphicFrameChg chg="mod">
          <ac:chgData name="Eduardo Orozco" userId="e25932ea5ceba06e" providerId="LiveId" clId="{C31A5ED3-470D-174E-85E2-F44588399EA7}" dt="2024-10-17T09:49:01.890" v="4899" actId="20577"/>
          <ac:graphicFrameMkLst>
            <pc:docMk/>
            <pc:sldMk cId="1794077097" sldId="297"/>
            <ac:graphicFrameMk id="4" creationId="{57FD8964-A433-407E-35E9-96BD9E489AA6}"/>
          </ac:graphicFrameMkLst>
        </pc:graphicFrameChg>
      </pc:sldChg>
      <pc:sldChg chg="add del">
        <pc:chgData name="Eduardo Orozco" userId="e25932ea5ceba06e" providerId="LiveId" clId="{C31A5ED3-470D-174E-85E2-F44588399EA7}" dt="2024-10-16T09:07:20.100" v="3713"/>
        <pc:sldMkLst>
          <pc:docMk/>
          <pc:sldMk cId="2510377369" sldId="297"/>
        </pc:sldMkLst>
      </pc:sldChg>
      <pc:sldChg chg="modSp add del mod">
        <pc:chgData name="Eduardo Orozco" userId="e25932ea5ceba06e" providerId="LiveId" clId="{C31A5ED3-470D-174E-85E2-F44588399EA7}" dt="2024-10-16T09:07:40.903" v="3733" actId="2696"/>
        <pc:sldMkLst>
          <pc:docMk/>
          <pc:sldMk cId="3860513977" sldId="297"/>
        </pc:sldMkLst>
        <pc:spChg chg="mod">
          <ac:chgData name="Eduardo Orozco" userId="e25932ea5ceba06e" providerId="LiveId" clId="{C31A5ED3-470D-174E-85E2-F44588399EA7}" dt="2024-10-16T09:07:36.064" v="3732" actId="20577"/>
          <ac:spMkLst>
            <pc:docMk/>
            <pc:sldMk cId="3860513977" sldId="297"/>
            <ac:spMk id="5" creationId="{3E6992B4-44C1-1D09-D61F-2C42422CB4D1}"/>
          </ac:spMkLst>
        </pc:spChg>
      </pc:sldChg>
      <pc:sldChg chg="addSp delSp modSp add mod">
        <pc:chgData name="Eduardo Orozco" userId="e25932ea5ceba06e" providerId="LiveId" clId="{C31A5ED3-470D-174E-85E2-F44588399EA7}" dt="2024-10-17T09:23:48.291" v="4578" actId="931"/>
        <pc:sldMkLst>
          <pc:docMk/>
          <pc:sldMk cId="1633955979" sldId="298"/>
        </pc:sldMkLst>
        <pc:spChg chg="add del">
          <ac:chgData name="Eduardo Orozco" userId="e25932ea5ceba06e" providerId="LiveId" clId="{C31A5ED3-470D-174E-85E2-F44588399EA7}" dt="2024-10-17T09:23:48.291" v="4578" actId="931"/>
          <ac:spMkLst>
            <pc:docMk/>
            <pc:sldMk cId="1633955979" sldId="298"/>
            <ac:spMk id="2" creationId="{51059AD8-A042-139B-7245-6D2586C706BA}"/>
          </ac:spMkLst>
        </pc:spChg>
        <pc:spChg chg="mod">
          <ac:chgData name="Eduardo Orozco" userId="e25932ea5ceba06e" providerId="LiveId" clId="{C31A5ED3-470D-174E-85E2-F44588399EA7}" dt="2024-10-16T09:09:50.790" v="3901" actId="20577"/>
          <ac:spMkLst>
            <pc:docMk/>
            <pc:sldMk cId="1633955979" sldId="298"/>
            <ac:spMk id="3" creationId="{ADC3F3FE-477E-6F80-9F62-C4CC8005AC48}"/>
          </ac:spMkLst>
        </pc:spChg>
        <pc:picChg chg="add mod">
          <ac:chgData name="Eduardo Orozco" userId="e25932ea5ceba06e" providerId="LiveId" clId="{C31A5ED3-470D-174E-85E2-F44588399EA7}" dt="2024-10-17T09:21:52.489" v="4575" actId="931"/>
          <ac:picMkLst>
            <pc:docMk/>
            <pc:sldMk cId="1633955979" sldId="298"/>
            <ac:picMk id="6" creationId="{3C9749BB-4A24-BFEE-D875-64973F64FCEF}"/>
          </ac:picMkLst>
        </pc:picChg>
        <pc:picChg chg="add mod">
          <ac:chgData name="Eduardo Orozco" userId="e25932ea5ceba06e" providerId="LiveId" clId="{C31A5ED3-470D-174E-85E2-F44588399EA7}" dt="2024-10-17T09:22:33.195" v="4577" actId="931"/>
          <ac:picMkLst>
            <pc:docMk/>
            <pc:sldMk cId="1633955979" sldId="298"/>
            <ac:picMk id="8" creationId="{58962E96-F8AD-624D-7DDC-CAF5F407280C}"/>
          </ac:picMkLst>
        </pc:picChg>
        <pc:picChg chg="add mod">
          <ac:chgData name="Eduardo Orozco" userId="e25932ea5ceba06e" providerId="LiveId" clId="{C31A5ED3-470D-174E-85E2-F44588399EA7}" dt="2024-10-17T09:23:48.291" v="4578" actId="931"/>
          <ac:picMkLst>
            <pc:docMk/>
            <pc:sldMk cId="1633955979" sldId="298"/>
            <ac:picMk id="10" creationId="{CBC4B5E1-155E-C43A-14F8-F2942E411383}"/>
          </ac:picMkLst>
        </pc:picChg>
      </pc:sldChg>
      <pc:sldChg chg="addSp delSp modSp add mod">
        <pc:chgData name="Eduardo Orozco" userId="e25932ea5ceba06e" providerId="LiveId" clId="{C31A5ED3-470D-174E-85E2-F44588399EA7}" dt="2024-10-17T09:06:24.252" v="4428" actId="1076"/>
        <pc:sldMkLst>
          <pc:docMk/>
          <pc:sldMk cId="2523907058" sldId="299"/>
        </pc:sldMkLst>
        <pc:spChg chg="del">
          <ac:chgData name="Eduardo Orozco" userId="e25932ea5ceba06e" providerId="LiveId" clId="{C31A5ED3-470D-174E-85E2-F44588399EA7}" dt="2024-10-17T09:06:00.035" v="4424" actId="478"/>
          <ac:spMkLst>
            <pc:docMk/>
            <pc:sldMk cId="2523907058" sldId="299"/>
            <ac:spMk id="7" creationId="{44A5BA7D-A7E8-665D-F3CE-4CB136404C6A}"/>
          </ac:spMkLst>
        </pc:spChg>
        <pc:picChg chg="del">
          <ac:chgData name="Eduardo Orozco" userId="e25932ea5ceba06e" providerId="LiveId" clId="{C31A5ED3-470D-174E-85E2-F44588399EA7}" dt="2024-10-17T09:05:56.960" v="4423" actId="478"/>
          <ac:picMkLst>
            <pc:docMk/>
            <pc:sldMk cId="2523907058" sldId="299"/>
            <ac:picMk id="5" creationId="{B5B6B8B2-AC28-2049-4F42-42E850FD8B9E}"/>
          </ac:picMkLst>
        </pc:picChg>
        <pc:picChg chg="add mod">
          <ac:chgData name="Eduardo Orozco" userId="e25932ea5ceba06e" providerId="LiveId" clId="{C31A5ED3-470D-174E-85E2-F44588399EA7}" dt="2024-10-17T09:06:24.252" v="4428" actId="1076"/>
          <ac:picMkLst>
            <pc:docMk/>
            <pc:sldMk cId="2523907058" sldId="299"/>
            <ac:picMk id="6" creationId="{A4038CDD-9803-BF14-055B-6849CCC3C36C}"/>
          </ac:picMkLst>
        </pc:picChg>
      </pc:sldChg>
      <pc:sldChg chg="addSp modSp add mod">
        <pc:chgData name="Eduardo Orozco" userId="e25932ea5ceba06e" providerId="LiveId" clId="{C31A5ED3-470D-174E-85E2-F44588399EA7}" dt="2024-10-17T09:28:40.166" v="4597" actId="208"/>
        <pc:sldMkLst>
          <pc:docMk/>
          <pc:sldMk cId="1750500012" sldId="300"/>
        </pc:sldMkLst>
        <pc:spChg chg="add mod">
          <ac:chgData name="Eduardo Orozco" userId="e25932ea5ceba06e" providerId="LiveId" clId="{C31A5ED3-470D-174E-85E2-F44588399EA7}" dt="2024-10-17T09:28:40.166" v="4597" actId="208"/>
          <ac:spMkLst>
            <pc:docMk/>
            <pc:sldMk cId="1750500012" sldId="300"/>
            <ac:spMk id="5" creationId="{0877C779-4A34-11A3-992E-0A882B11A54D}"/>
          </ac:spMkLst>
        </pc:spChg>
      </pc:sldChg>
      <pc:sldChg chg="modSp add mod">
        <pc:chgData name="Eduardo Orozco" userId="e25932ea5ceba06e" providerId="LiveId" clId="{C31A5ED3-470D-174E-85E2-F44588399EA7}" dt="2024-10-17T09:48:31.317" v="4883" actId="20577"/>
        <pc:sldMkLst>
          <pc:docMk/>
          <pc:sldMk cId="1715098364" sldId="301"/>
        </pc:sldMkLst>
        <pc:spChg chg="mod">
          <ac:chgData name="Eduardo Orozco" userId="e25932ea5ceba06e" providerId="LiveId" clId="{C31A5ED3-470D-174E-85E2-F44588399EA7}" dt="2024-10-17T09:48:31.317" v="4883" actId="20577"/>
          <ac:spMkLst>
            <pc:docMk/>
            <pc:sldMk cId="1715098364" sldId="301"/>
            <ac:spMk id="3" creationId="{D39FE00E-776D-E377-0915-25547A63C83B}"/>
          </ac:spMkLst>
        </pc:spChg>
      </pc:sldChg>
      <pc:sldChg chg="modSp add mod">
        <pc:chgData name="Eduardo Orozco" userId="e25932ea5ceba06e" providerId="LiveId" clId="{C31A5ED3-470D-174E-85E2-F44588399EA7}" dt="2024-11-03T15:15:19.598" v="5124" actId="113"/>
        <pc:sldMkLst>
          <pc:docMk/>
          <pc:sldMk cId="1443770637" sldId="302"/>
        </pc:sldMkLst>
        <pc:spChg chg="mod">
          <ac:chgData name="Eduardo Orozco" userId="e25932ea5ceba06e" providerId="LiveId" clId="{C31A5ED3-470D-174E-85E2-F44588399EA7}" dt="2024-11-03T15:13:45.513" v="5107" actId="20577"/>
          <ac:spMkLst>
            <pc:docMk/>
            <pc:sldMk cId="1443770637" sldId="302"/>
            <ac:spMk id="2" creationId="{9ED6FE75-1CD7-0943-230F-9D020D69FBF3}"/>
          </ac:spMkLst>
        </pc:spChg>
        <pc:spChg chg="mod">
          <ac:chgData name="Eduardo Orozco" userId="e25932ea5ceba06e" providerId="LiveId" clId="{C31A5ED3-470D-174E-85E2-F44588399EA7}" dt="2024-11-03T15:15:19.598" v="5124" actId="113"/>
          <ac:spMkLst>
            <pc:docMk/>
            <pc:sldMk cId="1443770637" sldId="302"/>
            <ac:spMk id="3" creationId="{B148F0BB-6AC8-6FC2-E3D2-353037E21656}"/>
          </ac:spMkLst>
        </pc:spChg>
      </pc:sldChg>
      <pc:sldChg chg="addSp delSp modSp new mod">
        <pc:chgData name="Eduardo Orozco" userId="e25932ea5ceba06e" providerId="LiveId" clId="{C31A5ED3-470D-174E-85E2-F44588399EA7}" dt="2024-11-03T15:13:16.899" v="5094" actId="113"/>
        <pc:sldMkLst>
          <pc:docMk/>
          <pc:sldMk cId="2855857736" sldId="303"/>
        </pc:sldMkLst>
        <pc:spChg chg="mod">
          <ac:chgData name="Eduardo Orozco" userId="e25932ea5ceba06e" providerId="LiveId" clId="{C31A5ED3-470D-174E-85E2-F44588399EA7}" dt="2024-11-03T15:12:58.056" v="5091" actId="20577"/>
          <ac:spMkLst>
            <pc:docMk/>
            <pc:sldMk cId="2855857736" sldId="303"/>
            <ac:spMk id="2" creationId="{DB96933F-5559-582B-35FF-444AC01722D0}"/>
          </ac:spMkLst>
        </pc:spChg>
        <pc:spChg chg="del">
          <ac:chgData name="Eduardo Orozco" userId="e25932ea5ceba06e" providerId="LiveId" clId="{C31A5ED3-470D-174E-85E2-F44588399EA7}" dt="2024-11-03T15:12:33.738" v="5023"/>
          <ac:spMkLst>
            <pc:docMk/>
            <pc:sldMk cId="2855857736" sldId="303"/>
            <ac:spMk id="3" creationId="{D0632913-5883-3287-C2DF-FB06B951E87F}"/>
          </ac:spMkLst>
        </pc:spChg>
        <pc:spChg chg="add mod">
          <ac:chgData name="Eduardo Orozco" userId="e25932ea5ceba06e" providerId="LiveId" clId="{C31A5ED3-470D-174E-85E2-F44588399EA7}" dt="2024-11-03T15:13:16.899" v="5094" actId="113"/>
          <ac:spMkLst>
            <pc:docMk/>
            <pc:sldMk cId="2855857736" sldId="303"/>
            <ac:spMk id="4" creationId="{020508FF-D8C5-500C-40A9-9650D8EC6CD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D762D9-D2F0-1640-A1A2-13CA3D9E85EB}" type="doc">
      <dgm:prSet loTypeId="urn:microsoft.com/office/officeart/2005/8/layout/equation2" loCatId="" qsTypeId="urn:microsoft.com/office/officeart/2005/8/quickstyle/simple1" qsCatId="simple" csTypeId="urn:microsoft.com/office/officeart/2005/8/colors/accent1_2" csCatId="accent1" phldr="1"/>
      <dgm:spPr/>
      <dgm:t>
        <a:bodyPr/>
        <a:lstStyle/>
        <a:p>
          <a:endParaRPr lang="es-MX"/>
        </a:p>
      </dgm:t>
    </dgm:pt>
    <dgm:pt modelId="{C35092DE-6EB6-0A46-A9E8-25520D80852E}">
      <dgm:prSet phldrT="[Texto]"/>
      <dgm:spPr/>
      <dgm:t>
        <a:bodyPr/>
        <a:lstStyle/>
        <a:p>
          <a:r>
            <a:rPr lang="es-MX"/>
            <a:t>Tributación exclusica en el Estado de Residencia</a:t>
          </a:r>
        </a:p>
      </dgm:t>
    </dgm:pt>
    <dgm:pt modelId="{2B30D016-796E-4A4B-92B8-88E776A5DD80}" type="parTrans" cxnId="{1CEC962B-1A1D-BA4B-AAF0-4FE8A8563C35}">
      <dgm:prSet/>
      <dgm:spPr/>
      <dgm:t>
        <a:bodyPr/>
        <a:lstStyle/>
        <a:p>
          <a:endParaRPr lang="es-MX"/>
        </a:p>
      </dgm:t>
    </dgm:pt>
    <dgm:pt modelId="{1661CA67-903F-8341-824E-8ADB0D4953C7}" type="sibTrans" cxnId="{1CEC962B-1A1D-BA4B-AAF0-4FE8A8563C35}">
      <dgm:prSet/>
      <dgm:spPr/>
      <dgm:t>
        <a:bodyPr/>
        <a:lstStyle/>
        <a:p>
          <a:endParaRPr lang="es-MX"/>
        </a:p>
      </dgm:t>
    </dgm:pt>
    <dgm:pt modelId="{45FED493-BF65-0042-B87D-B30155A23699}">
      <dgm:prSet phldrT="[Texto]"/>
      <dgm:spPr/>
      <dgm:t>
        <a:bodyPr/>
        <a:lstStyle/>
        <a:p>
          <a:r>
            <a:rPr lang="es-MX" dirty="0"/>
            <a:t>Tributación compartida ER y EF (Sin límites)</a:t>
          </a:r>
        </a:p>
      </dgm:t>
    </dgm:pt>
    <dgm:pt modelId="{DB51F9F4-C869-964B-8B5D-D8AE7C81FED6}" type="parTrans" cxnId="{D1915D59-BA40-764F-B601-B63D9C61BAAA}">
      <dgm:prSet/>
      <dgm:spPr/>
      <dgm:t>
        <a:bodyPr/>
        <a:lstStyle/>
        <a:p>
          <a:endParaRPr lang="es-MX"/>
        </a:p>
      </dgm:t>
    </dgm:pt>
    <dgm:pt modelId="{0866B715-4272-D443-8DB1-F25E7C6E9DF2}" type="sibTrans" cxnId="{D1915D59-BA40-764F-B601-B63D9C61BAAA}">
      <dgm:prSet/>
      <dgm:spPr/>
      <dgm:t>
        <a:bodyPr/>
        <a:lstStyle/>
        <a:p>
          <a:endParaRPr lang="es-MX"/>
        </a:p>
      </dgm:t>
    </dgm:pt>
    <dgm:pt modelId="{A1BB9555-3951-674E-9B41-25DB11E707F9}">
      <dgm:prSet phldrT="[Texto]"/>
      <dgm:spPr/>
      <dgm:t>
        <a:bodyPr/>
        <a:lstStyle/>
        <a:p>
          <a:r>
            <a:rPr lang="es-419" dirty="0"/>
            <a:t>Art. 15 Renta del trabajo por cuenta ajena</a:t>
          </a:r>
          <a:endParaRPr lang="es-MX" dirty="0"/>
        </a:p>
      </dgm:t>
    </dgm:pt>
    <dgm:pt modelId="{AC33CF08-DA4B-2546-8EE1-32D215B74E42}" type="parTrans" cxnId="{364B48AE-8D58-2D4C-BF3A-5B38CB5C912F}">
      <dgm:prSet/>
      <dgm:spPr/>
      <dgm:t>
        <a:bodyPr/>
        <a:lstStyle/>
        <a:p>
          <a:endParaRPr lang="es-MX"/>
        </a:p>
      </dgm:t>
    </dgm:pt>
    <dgm:pt modelId="{CD2AFE9F-8A13-BC4E-AB1A-B8E934C4373A}" type="sibTrans" cxnId="{364B48AE-8D58-2D4C-BF3A-5B38CB5C912F}">
      <dgm:prSet/>
      <dgm:spPr/>
      <dgm:t>
        <a:bodyPr/>
        <a:lstStyle/>
        <a:p>
          <a:endParaRPr lang="es-MX"/>
        </a:p>
      </dgm:t>
    </dgm:pt>
    <dgm:pt modelId="{10E1C129-C412-6749-B0B9-DAB0A5B13B61}" type="pres">
      <dgm:prSet presAssocID="{0FD762D9-D2F0-1640-A1A2-13CA3D9E85EB}" presName="Name0" presStyleCnt="0">
        <dgm:presLayoutVars>
          <dgm:dir/>
          <dgm:resizeHandles val="exact"/>
        </dgm:presLayoutVars>
      </dgm:prSet>
      <dgm:spPr/>
    </dgm:pt>
    <dgm:pt modelId="{5CC16DA8-57B8-EA4B-92A0-76BBDEB22ADA}" type="pres">
      <dgm:prSet presAssocID="{0FD762D9-D2F0-1640-A1A2-13CA3D9E85EB}" presName="vNodes" presStyleCnt="0"/>
      <dgm:spPr/>
    </dgm:pt>
    <dgm:pt modelId="{DA3B5E0D-6394-9345-A054-AF3B28D9850D}" type="pres">
      <dgm:prSet presAssocID="{C35092DE-6EB6-0A46-A9E8-25520D80852E}" presName="node" presStyleLbl="node1" presStyleIdx="0" presStyleCnt="3">
        <dgm:presLayoutVars>
          <dgm:bulletEnabled val="1"/>
        </dgm:presLayoutVars>
      </dgm:prSet>
      <dgm:spPr/>
    </dgm:pt>
    <dgm:pt modelId="{34F9F8C2-A005-E64E-BB0D-F2CD64AE79FA}" type="pres">
      <dgm:prSet presAssocID="{1661CA67-903F-8341-824E-8ADB0D4953C7}" presName="spacerT" presStyleCnt="0"/>
      <dgm:spPr/>
    </dgm:pt>
    <dgm:pt modelId="{4065DCC0-35BF-FF4E-B6C0-096CF7CCEDFF}" type="pres">
      <dgm:prSet presAssocID="{1661CA67-903F-8341-824E-8ADB0D4953C7}" presName="sibTrans" presStyleLbl="sibTrans2D1" presStyleIdx="0" presStyleCnt="2"/>
      <dgm:spPr/>
    </dgm:pt>
    <dgm:pt modelId="{BAD7948C-65DF-1045-87E3-58BB978A81FA}" type="pres">
      <dgm:prSet presAssocID="{1661CA67-903F-8341-824E-8ADB0D4953C7}" presName="spacerB" presStyleCnt="0"/>
      <dgm:spPr/>
    </dgm:pt>
    <dgm:pt modelId="{9AA49B01-74B7-DA4A-9E51-3429FCB81CC5}" type="pres">
      <dgm:prSet presAssocID="{45FED493-BF65-0042-B87D-B30155A23699}" presName="node" presStyleLbl="node1" presStyleIdx="1" presStyleCnt="3">
        <dgm:presLayoutVars>
          <dgm:bulletEnabled val="1"/>
        </dgm:presLayoutVars>
      </dgm:prSet>
      <dgm:spPr/>
    </dgm:pt>
    <dgm:pt modelId="{CBA5FEE5-DE9F-A241-BA93-C7B3DBCF0342}" type="pres">
      <dgm:prSet presAssocID="{0FD762D9-D2F0-1640-A1A2-13CA3D9E85EB}" presName="sibTransLast" presStyleLbl="sibTrans2D1" presStyleIdx="1" presStyleCnt="2"/>
      <dgm:spPr/>
    </dgm:pt>
    <dgm:pt modelId="{CBA41D81-2492-C946-8DE7-209022F3CA90}" type="pres">
      <dgm:prSet presAssocID="{0FD762D9-D2F0-1640-A1A2-13CA3D9E85EB}" presName="connectorText" presStyleLbl="sibTrans2D1" presStyleIdx="1" presStyleCnt="2"/>
      <dgm:spPr/>
    </dgm:pt>
    <dgm:pt modelId="{62893116-5544-9142-9239-5B9CAA144A09}" type="pres">
      <dgm:prSet presAssocID="{0FD762D9-D2F0-1640-A1A2-13CA3D9E85EB}" presName="lastNode" presStyleLbl="node1" presStyleIdx="2" presStyleCnt="3">
        <dgm:presLayoutVars>
          <dgm:bulletEnabled val="1"/>
        </dgm:presLayoutVars>
      </dgm:prSet>
      <dgm:spPr/>
    </dgm:pt>
  </dgm:ptLst>
  <dgm:cxnLst>
    <dgm:cxn modelId="{1CEC962B-1A1D-BA4B-AAF0-4FE8A8563C35}" srcId="{0FD762D9-D2F0-1640-A1A2-13CA3D9E85EB}" destId="{C35092DE-6EB6-0A46-A9E8-25520D80852E}" srcOrd="0" destOrd="0" parTransId="{2B30D016-796E-4A4B-92B8-88E776A5DD80}" sibTransId="{1661CA67-903F-8341-824E-8ADB0D4953C7}"/>
    <dgm:cxn modelId="{2256BE30-1848-1049-8B64-3994FC01A957}" type="presOf" srcId="{C35092DE-6EB6-0A46-A9E8-25520D80852E}" destId="{DA3B5E0D-6394-9345-A054-AF3B28D9850D}" srcOrd="0" destOrd="0" presId="urn:microsoft.com/office/officeart/2005/8/layout/equation2"/>
    <dgm:cxn modelId="{D1915D59-BA40-764F-B601-B63D9C61BAAA}" srcId="{0FD762D9-D2F0-1640-A1A2-13CA3D9E85EB}" destId="{45FED493-BF65-0042-B87D-B30155A23699}" srcOrd="1" destOrd="0" parTransId="{DB51F9F4-C869-964B-8B5D-D8AE7C81FED6}" sibTransId="{0866B715-4272-D443-8DB1-F25E7C6E9DF2}"/>
    <dgm:cxn modelId="{247CA859-5F62-C745-8CD3-8A871B01D554}" type="presOf" srcId="{0866B715-4272-D443-8DB1-F25E7C6E9DF2}" destId="{CBA5FEE5-DE9F-A241-BA93-C7B3DBCF0342}" srcOrd="0" destOrd="0" presId="urn:microsoft.com/office/officeart/2005/8/layout/equation2"/>
    <dgm:cxn modelId="{EF8B145D-83EE-0B48-85E1-135CC3F76F4F}" type="presOf" srcId="{A1BB9555-3951-674E-9B41-25DB11E707F9}" destId="{62893116-5544-9142-9239-5B9CAA144A09}" srcOrd="0" destOrd="0" presId="urn:microsoft.com/office/officeart/2005/8/layout/equation2"/>
    <dgm:cxn modelId="{C56C2290-EC02-DC4C-8777-7A69213FE1BD}" type="presOf" srcId="{45FED493-BF65-0042-B87D-B30155A23699}" destId="{9AA49B01-74B7-DA4A-9E51-3429FCB81CC5}" srcOrd="0" destOrd="0" presId="urn:microsoft.com/office/officeart/2005/8/layout/equation2"/>
    <dgm:cxn modelId="{364B48AE-8D58-2D4C-BF3A-5B38CB5C912F}" srcId="{0FD762D9-D2F0-1640-A1A2-13CA3D9E85EB}" destId="{A1BB9555-3951-674E-9B41-25DB11E707F9}" srcOrd="2" destOrd="0" parTransId="{AC33CF08-DA4B-2546-8EE1-32D215B74E42}" sibTransId="{CD2AFE9F-8A13-BC4E-AB1A-B8E934C4373A}"/>
    <dgm:cxn modelId="{B4D48FC0-BBF8-584A-B422-341D48212303}" type="presOf" srcId="{1661CA67-903F-8341-824E-8ADB0D4953C7}" destId="{4065DCC0-35BF-FF4E-B6C0-096CF7CCEDFF}" srcOrd="0" destOrd="0" presId="urn:microsoft.com/office/officeart/2005/8/layout/equation2"/>
    <dgm:cxn modelId="{C47556C9-BB50-444E-9975-0E78BB4B4503}" type="presOf" srcId="{0FD762D9-D2F0-1640-A1A2-13CA3D9E85EB}" destId="{10E1C129-C412-6749-B0B9-DAB0A5B13B61}" srcOrd="0" destOrd="0" presId="urn:microsoft.com/office/officeart/2005/8/layout/equation2"/>
    <dgm:cxn modelId="{334AC8F4-CEBD-2846-B154-0BA3D6398859}" type="presOf" srcId="{0866B715-4272-D443-8DB1-F25E7C6E9DF2}" destId="{CBA41D81-2492-C946-8DE7-209022F3CA90}" srcOrd="1" destOrd="0" presId="urn:microsoft.com/office/officeart/2005/8/layout/equation2"/>
    <dgm:cxn modelId="{5DC23375-6E4A-004F-8D91-16ACF460A519}" type="presParOf" srcId="{10E1C129-C412-6749-B0B9-DAB0A5B13B61}" destId="{5CC16DA8-57B8-EA4B-92A0-76BBDEB22ADA}" srcOrd="0" destOrd="0" presId="urn:microsoft.com/office/officeart/2005/8/layout/equation2"/>
    <dgm:cxn modelId="{A7A28893-78FE-6842-854E-9CB56E0E2EFB}" type="presParOf" srcId="{5CC16DA8-57B8-EA4B-92A0-76BBDEB22ADA}" destId="{DA3B5E0D-6394-9345-A054-AF3B28D9850D}" srcOrd="0" destOrd="0" presId="urn:microsoft.com/office/officeart/2005/8/layout/equation2"/>
    <dgm:cxn modelId="{4DA9D510-B56B-FE42-B35E-3038CBFF104A}" type="presParOf" srcId="{5CC16DA8-57B8-EA4B-92A0-76BBDEB22ADA}" destId="{34F9F8C2-A005-E64E-BB0D-F2CD64AE79FA}" srcOrd="1" destOrd="0" presId="urn:microsoft.com/office/officeart/2005/8/layout/equation2"/>
    <dgm:cxn modelId="{EF7D842E-C7C2-A842-8F39-B6BE7AA026BD}" type="presParOf" srcId="{5CC16DA8-57B8-EA4B-92A0-76BBDEB22ADA}" destId="{4065DCC0-35BF-FF4E-B6C0-096CF7CCEDFF}" srcOrd="2" destOrd="0" presId="urn:microsoft.com/office/officeart/2005/8/layout/equation2"/>
    <dgm:cxn modelId="{3869BDFA-74F1-8C4B-A561-7D1A049B05D8}" type="presParOf" srcId="{5CC16DA8-57B8-EA4B-92A0-76BBDEB22ADA}" destId="{BAD7948C-65DF-1045-87E3-58BB978A81FA}" srcOrd="3" destOrd="0" presId="urn:microsoft.com/office/officeart/2005/8/layout/equation2"/>
    <dgm:cxn modelId="{40368065-B76D-0A4E-8324-B4B52451EE56}" type="presParOf" srcId="{5CC16DA8-57B8-EA4B-92A0-76BBDEB22ADA}" destId="{9AA49B01-74B7-DA4A-9E51-3429FCB81CC5}" srcOrd="4" destOrd="0" presId="urn:microsoft.com/office/officeart/2005/8/layout/equation2"/>
    <dgm:cxn modelId="{B03769AE-AC52-6E4A-8F86-5AF1B1C7CA2E}" type="presParOf" srcId="{10E1C129-C412-6749-B0B9-DAB0A5B13B61}" destId="{CBA5FEE5-DE9F-A241-BA93-C7B3DBCF0342}" srcOrd="1" destOrd="0" presId="urn:microsoft.com/office/officeart/2005/8/layout/equation2"/>
    <dgm:cxn modelId="{6A7CAC36-93A8-BA43-A69F-5751B4E63808}" type="presParOf" srcId="{CBA5FEE5-DE9F-A241-BA93-C7B3DBCF0342}" destId="{CBA41D81-2492-C946-8DE7-209022F3CA90}" srcOrd="0" destOrd="0" presId="urn:microsoft.com/office/officeart/2005/8/layout/equation2"/>
    <dgm:cxn modelId="{402A872A-4075-5F4B-8250-C84357372F61}" type="presParOf" srcId="{10E1C129-C412-6749-B0B9-DAB0A5B13B61}" destId="{62893116-5544-9142-9239-5B9CAA144A0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D762D9-D2F0-1640-A1A2-13CA3D9E85EB}" type="doc">
      <dgm:prSet loTypeId="urn:microsoft.com/office/officeart/2005/8/layout/equation2" loCatId="" qsTypeId="urn:microsoft.com/office/officeart/2005/8/quickstyle/simple1" qsCatId="simple" csTypeId="urn:microsoft.com/office/officeart/2005/8/colors/accent1_2" csCatId="accent1" phldr="1"/>
      <dgm:spPr/>
      <dgm:t>
        <a:bodyPr/>
        <a:lstStyle/>
        <a:p>
          <a:endParaRPr lang="es-MX"/>
        </a:p>
      </dgm:t>
    </dgm:pt>
    <dgm:pt modelId="{C35092DE-6EB6-0A46-A9E8-25520D80852E}">
      <dgm:prSet phldrT="[Texto]"/>
      <dgm:spPr/>
      <dgm:t>
        <a:bodyPr/>
        <a:lstStyle/>
        <a:p>
          <a:r>
            <a:rPr lang="es-MX"/>
            <a:t>Tributación exclusica en el Estado de Residencia</a:t>
          </a:r>
        </a:p>
      </dgm:t>
    </dgm:pt>
    <dgm:pt modelId="{2B30D016-796E-4A4B-92B8-88E776A5DD80}" type="parTrans" cxnId="{1CEC962B-1A1D-BA4B-AAF0-4FE8A8563C35}">
      <dgm:prSet/>
      <dgm:spPr/>
      <dgm:t>
        <a:bodyPr/>
        <a:lstStyle/>
        <a:p>
          <a:endParaRPr lang="es-MX"/>
        </a:p>
      </dgm:t>
    </dgm:pt>
    <dgm:pt modelId="{1661CA67-903F-8341-824E-8ADB0D4953C7}" type="sibTrans" cxnId="{1CEC962B-1A1D-BA4B-AAF0-4FE8A8563C35}">
      <dgm:prSet/>
      <dgm:spPr/>
      <dgm:t>
        <a:bodyPr/>
        <a:lstStyle/>
        <a:p>
          <a:endParaRPr lang="es-MX"/>
        </a:p>
      </dgm:t>
    </dgm:pt>
    <dgm:pt modelId="{45FED493-BF65-0042-B87D-B30155A23699}">
      <dgm:prSet phldrT="[Texto]"/>
      <dgm:spPr/>
      <dgm:t>
        <a:bodyPr/>
        <a:lstStyle/>
        <a:p>
          <a:r>
            <a:rPr lang="es-MX" dirty="0"/>
            <a:t>Tributación compartida ER y EF (Sin límites)</a:t>
          </a:r>
        </a:p>
      </dgm:t>
    </dgm:pt>
    <dgm:pt modelId="{DB51F9F4-C869-964B-8B5D-D8AE7C81FED6}" type="parTrans" cxnId="{D1915D59-BA40-764F-B601-B63D9C61BAAA}">
      <dgm:prSet/>
      <dgm:spPr/>
      <dgm:t>
        <a:bodyPr/>
        <a:lstStyle/>
        <a:p>
          <a:endParaRPr lang="es-MX"/>
        </a:p>
      </dgm:t>
    </dgm:pt>
    <dgm:pt modelId="{0866B715-4272-D443-8DB1-F25E7C6E9DF2}" type="sibTrans" cxnId="{D1915D59-BA40-764F-B601-B63D9C61BAAA}">
      <dgm:prSet/>
      <dgm:spPr/>
      <dgm:t>
        <a:bodyPr/>
        <a:lstStyle/>
        <a:p>
          <a:endParaRPr lang="es-MX"/>
        </a:p>
      </dgm:t>
    </dgm:pt>
    <dgm:pt modelId="{A1BB9555-3951-674E-9B41-25DB11E707F9}">
      <dgm:prSet phldrT="[Texto]"/>
      <dgm:spPr/>
      <dgm:t>
        <a:bodyPr/>
        <a:lstStyle/>
        <a:p>
          <a:r>
            <a:rPr lang="es-419" dirty="0"/>
            <a:t>Art. 13 Ganancias de Capital</a:t>
          </a:r>
          <a:endParaRPr lang="es-MX" dirty="0"/>
        </a:p>
      </dgm:t>
    </dgm:pt>
    <dgm:pt modelId="{AC33CF08-DA4B-2546-8EE1-32D215B74E42}" type="parTrans" cxnId="{364B48AE-8D58-2D4C-BF3A-5B38CB5C912F}">
      <dgm:prSet/>
      <dgm:spPr/>
      <dgm:t>
        <a:bodyPr/>
        <a:lstStyle/>
        <a:p>
          <a:endParaRPr lang="es-MX"/>
        </a:p>
      </dgm:t>
    </dgm:pt>
    <dgm:pt modelId="{CD2AFE9F-8A13-BC4E-AB1A-B8E934C4373A}" type="sibTrans" cxnId="{364B48AE-8D58-2D4C-BF3A-5B38CB5C912F}">
      <dgm:prSet/>
      <dgm:spPr/>
      <dgm:t>
        <a:bodyPr/>
        <a:lstStyle/>
        <a:p>
          <a:endParaRPr lang="es-MX"/>
        </a:p>
      </dgm:t>
    </dgm:pt>
    <dgm:pt modelId="{10E1C129-C412-6749-B0B9-DAB0A5B13B61}" type="pres">
      <dgm:prSet presAssocID="{0FD762D9-D2F0-1640-A1A2-13CA3D9E85EB}" presName="Name0" presStyleCnt="0">
        <dgm:presLayoutVars>
          <dgm:dir/>
          <dgm:resizeHandles val="exact"/>
        </dgm:presLayoutVars>
      </dgm:prSet>
      <dgm:spPr/>
    </dgm:pt>
    <dgm:pt modelId="{5CC16DA8-57B8-EA4B-92A0-76BBDEB22ADA}" type="pres">
      <dgm:prSet presAssocID="{0FD762D9-D2F0-1640-A1A2-13CA3D9E85EB}" presName="vNodes" presStyleCnt="0"/>
      <dgm:spPr/>
    </dgm:pt>
    <dgm:pt modelId="{DA3B5E0D-6394-9345-A054-AF3B28D9850D}" type="pres">
      <dgm:prSet presAssocID="{C35092DE-6EB6-0A46-A9E8-25520D80852E}" presName="node" presStyleLbl="node1" presStyleIdx="0" presStyleCnt="3">
        <dgm:presLayoutVars>
          <dgm:bulletEnabled val="1"/>
        </dgm:presLayoutVars>
      </dgm:prSet>
      <dgm:spPr/>
    </dgm:pt>
    <dgm:pt modelId="{34F9F8C2-A005-E64E-BB0D-F2CD64AE79FA}" type="pres">
      <dgm:prSet presAssocID="{1661CA67-903F-8341-824E-8ADB0D4953C7}" presName="spacerT" presStyleCnt="0"/>
      <dgm:spPr/>
    </dgm:pt>
    <dgm:pt modelId="{4065DCC0-35BF-FF4E-B6C0-096CF7CCEDFF}" type="pres">
      <dgm:prSet presAssocID="{1661CA67-903F-8341-824E-8ADB0D4953C7}" presName="sibTrans" presStyleLbl="sibTrans2D1" presStyleIdx="0" presStyleCnt="2"/>
      <dgm:spPr/>
    </dgm:pt>
    <dgm:pt modelId="{BAD7948C-65DF-1045-87E3-58BB978A81FA}" type="pres">
      <dgm:prSet presAssocID="{1661CA67-903F-8341-824E-8ADB0D4953C7}" presName="spacerB" presStyleCnt="0"/>
      <dgm:spPr/>
    </dgm:pt>
    <dgm:pt modelId="{9AA49B01-74B7-DA4A-9E51-3429FCB81CC5}" type="pres">
      <dgm:prSet presAssocID="{45FED493-BF65-0042-B87D-B30155A23699}" presName="node" presStyleLbl="node1" presStyleIdx="1" presStyleCnt="3">
        <dgm:presLayoutVars>
          <dgm:bulletEnabled val="1"/>
        </dgm:presLayoutVars>
      </dgm:prSet>
      <dgm:spPr/>
    </dgm:pt>
    <dgm:pt modelId="{CBA5FEE5-DE9F-A241-BA93-C7B3DBCF0342}" type="pres">
      <dgm:prSet presAssocID="{0FD762D9-D2F0-1640-A1A2-13CA3D9E85EB}" presName="sibTransLast" presStyleLbl="sibTrans2D1" presStyleIdx="1" presStyleCnt="2"/>
      <dgm:spPr/>
    </dgm:pt>
    <dgm:pt modelId="{CBA41D81-2492-C946-8DE7-209022F3CA90}" type="pres">
      <dgm:prSet presAssocID="{0FD762D9-D2F0-1640-A1A2-13CA3D9E85EB}" presName="connectorText" presStyleLbl="sibTrans2D1" presStyleIdx="1" presStyleCnt="2"/>
      <dgm:spPr/>
    </dgm:pt>
    <dgm:pt modelId="{62893116-5544-9142-9239-5B9CAA144A09}" type="pres">
      <dgm:prSet presAssocID="{0FD762D9-D2F0-1640-A1A2-13CA3D9E85EB}" presName="lastNode" presStyleLbl="node1" presStyleIdx="2" presStyleCnt="3">
        <dgm:presLayoutVars>
          <dgm:bulletEnabled val="1"/>
        </dgm:presLayoutVars>
      </dgm:prSet>
      <dgm:spPr/>
    </dgm:pt>
  </dgm:ptLst>
  <dgm:cxnLst>
    <dgm:cxn modelId="{1CEC962B-1A1D-BA4B-AAF0-4FE8A8563C35}" srcId="{0FD762D9-D2F0-1640-A1A2-13CA3D9E85EB}" destId="{C35092DE-6EB6-0A46-A9E8-25520D80852E}" srcOrd="0" destOrd="0" parTransId="{2B30D016-796E-4A4B-92B8-88E776A5DD80}" sibTransId="{1661CA67-903F-8341-824E-8ADB0D4953C7}"/>
    <dgm:cxn modelId="{2256BE30-1848-1049-8B64-3994FC01A957}" type="presOf" srcId="{C35092DE-6EB6-0A46-A9E8-25520D80852E}" destId="{DA3B5E0D-6394-9345-A054-AF3B28D9850D}" srcOrd="0" destOrd="0" presId="urn:microsoft.com/office/officeart/2005/8/layout/equation2"/>
    <dgm:cxn modelId="{D1915D59-BA40-764F-B601-B63D9C61BAAA}" srcId="{0FD762D9-D2F0-1640-A1A2-13CA3D9E85EB}" destId="{45FED493-BF65-0042-B87D-B30155A23699}" srcOrd="1" destOrd="0" parTransId="{DB51F9F4-C869-964B-8B5D-D8AE7C81FED6}" sibTransId="{0866B715-4272-D443-8DB1-F25E7C6E9DF2}"/>
    <dgm:cxn modelId="{247CA859-5F62-C745-8CD3-8A871B01D554}" type="presOf" srcId="{0866B715-4272-D443-8DB1-F25E7C6E9DF2}" destId="{CBA5FEE5-DE9F-A241-BA93-C7B3DBCF0342}" srcOrd="0" destOrd="0" presId="urn:microsoft.com/office/officeart/2005/8/layout/equation2"/>
    <dgm:cxn modelId="{EF8B145D-83EE-0B48-85E1-135CC3F76F4F}" type="presOf" srcId="{A1BB9555-3951-674E-9B41-25DB11E707F9}" destId="{62893116-5544-9142-9239-5B9CAA144A09}" srcOrd="0" destOrd="0" presId="urn:microsoft.com/office/officeart/2005/8/layout/equation2"/>
    <dgm:cxn modelId="{C56C2290-EC02-DC4C-8777-7A69213FE1BD}" type="presOf" srcId="{45FED493-BF65-0042-B87D-B30155A23699}" destId="{9AA49B01-74B7-DA4A-9E51-3429FCB81CC5}" srcOrd="0" destOrd="0" presId="urn:microsoft.com/office/officeart/2005/8/layout/equation2"/>
    <dgm:cxn modelId="{364B48AE-8D58-2D4C-BF3A-5B38CB5C912F}" srcId="{0FD762D9-D2F0-1640-A1A2-13CA3D9E85EB}" destId="{A1BB9555-3951-674E-9B41-25DB11E707F9}" srcOrd="2" destOrd="0" parTransId="{AC33CF08-DA4B-2546-8EE1-32D215B74E42}" sibTransId="{CD2AFE9F-8A13-BC4E-AB1A-B8E934C4373A}"/>
    <dgm:cxn modelId="{B4D48FC0-BBF8-584A-B422-341D48212303}" type="presOf" srcId="{1661CA67-903F-8341-824E-8ADB0D4953C7}" destId="{4065DCC0-35BF-FF4E-B6C0-096CF7CCEDFF}" srcOrd="0" destOrd="0" presId="urn:microsoft.com/office/officeart/2005/8/layout/equation2"/>
    <dgm:cxn modelId="{C47556C9-BB50-444E-9975-0E78BB4B4503}" type="presOf" srcId="{0FD762D9-D2F0-1640-A1A2-13CA3D9E85EB}" destId="{10E1C129-C412-6749-B0B9-DAB0A5B13B61}" srcOrd="0" destOrd="0" presId="urn:microsoft.com/office/officeart/2005/8/layout/equation2"/>
    <dgm:cxn modelId="{334AC8F4-CEBD-2846-B154-0BA3D6398859}" type="presOf" srcId="{0866B715-4272-D443-8DB1-F25E7C6E9DF2}" destId="{CBA41D81-2492-C946-8DE7-209022F3CA90}" srcOrd="1" destOrd="0" presId="urn:microsoft.com/office/officeart/2005/8/layout/equation2"/>
    <dgm:cxn modelId="{5DC23375-6E4A-004F-8D91-16ACF460A519}" type="presParOf" srcId="{10E1C129-C412-6749-B0B9-DAB0A5B13B61}" destId="{5CC16DA8-57B8-EA4B-92A0-76BBDEB22ADA}" srcOrd="0" destOrd="0" presId="urn:microsoft.com/office/officeart/2005/8/layout/equation2"/>
    <dgm:cxn modelId="{A7A28893-78FE-6842-854E-9CB56E0E2EFB}" type="presParOf" srcId="{5CC16DA8-57B8-EA4B-92A0-76BBDEB22ADA}" destId="{DA3B5E0D-6394-9345-A054-AF3B28D9850D}" srcOrd="0" destOrd="0" presId="urn:microsoft.com/office/officeart/2005/8/layout/equation2"/>
    <dgm:cxn modelId="{4DA9D510-B56B-FE42-B35E-3038CBFF104A}" type="presParOf" srcId="{5CC16DA8-57B8-EA4B-92A0-76BBDEB22ADA}" destId="{34F9F8C2-A005-E64E-BB0D-F2CD64AE79FA}" srcOrd="1" destOrd="0" presId="urn:microsoft.com/office/officeart/2005/8/layout/equation2"/>
    <dgm:cxn modelId="{EF7D842E-C7C2-A842-8F39-B6BE7AA026BD}" type="presParOf" srcId="{5CC16DA8-57B8-EA4B-92A0-76BBDEB22ADA}" destId="{4065DCC0-35BF-FF4E-B6C0-096CF7CCEDFF}" srcOrd="2" destOrd="0" presId="urn:microsoft.com/office/officeart/2005/8/layout/equation2"/>
    <dgm:cxn modelId="{3869BDFA-74F1-8C4B-A561-7D1A049B05D8}" type="presParOf" srcId="{5CC16DA8-57B8-EA4B-92A0-76BBDEB22ADA}" destId="{BAD7948C-65DF-1045-87E3-58BB978A81FA}" srcOrd="3" destOrd="0" presId="urn:microsoft.com/office/officeart/2005/8/layout/equation2"/>
    <dgm:cxn modelId="{40368065-B76D-0A4E-8324-B4B52451EE56}" type="presParOf" srcId="{5CC16DA8-57B8-EA4B-92A0-76BBDEB22ADA}" destId="{9AA49B01-74B7-DA4A-9E51-3429FCB81CC5}" srcOrd="4" destOrd="0" presId="urn:microsoft.com/office/officeart/2005/8/layout/equation2"/>
    <dgm:cxn modelId="{B03769AE-AC52-6E4A-8F86-5AF1B1C7CA2E}" type="presParOf" srcId="{10E1C129-C412-6749-B0B9-DAB0A5B13B61}" destId="{CBA5FEE5-DE9F-A241-BA93-C7B3DBCF0342}" srcOrd="1" destOrd="0" presId="urn:microsoft.com/office/officeart/2005/8/layout/equation2"/>
    <dgm:cxn modelId="{6A7CAC36-93A8-BA43-A69F-5751B4E63808}" type="presParOf" srcId="{CBA5FEE5-DE9F-A241-BA93-C7B3DBCF0342}" destId="{CBA41D81-2492-C946-8DE7-209022F3CA90}" srcOrd="0" destOrd="0" presId="urn:microsoft.com/office/officeart/2005/8/layout/equation2"/>
    <dgm:cxn modelId="{402A872A-4075-5F4B-8250-C84357372F61}" type="presParOf" srcId="{10E1C129-C412-6749-B0B9-DAB0A5B13B61}" destId="{62893116-5544-9142-9239-5B9CAA144A0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D762D9-D2F0-1640-A1A2-13CA3D9E85EB}" type="doc">
      <dgm:prSet loTypeId="urn:microsoft.com/office/officeart/2005/8/layout/equation2" loCatId="" qsTypeId="urn:microsoft.com/office/officeart/2005/8/quickstyle/simple1" qsCatId="simple" csTypeId="urn:microsoft.com/office/officeart/2005/8/colors/accent1_2" csCatId="accent1" phldr="1"/>
      <dgm:spPr/>
      <dgm:t>
        <a:bodyPr/>
        <a:lstStyle/>
        <a:p>
          <a:endParaRPr lang="es-MX"/>
        </a:p>
      </dgm:t>
    </dgm:pt>
    <dgm:pt modelId="{C35092DE-6EB6-0A46-A9E8-25520D80852E}">
      <dgm:prSet phldrT="[Texto]"/>
      <dgm:spPr/>
      <dgm:t>
        <a:bodyPr/>
        <a:lstStyle/>
        <a:p>
          <a:r>
            <a:rPr lang="es-MX"/>
            <a:t>Tributación exclusica en el Estado de Residencia</a:t>
          </a:r>
        </a:p>
      </dgm:t>
    </dgm:pt>
    <dgm:pt modelId="{2B30D016-796E-4A4B-92B8-88E776A5DD80}" type="parTrans" cxnId="{1CEC962B-1A1D-BA4B-AAF0-4FE8A8563C35}">
      <dgm:prSet/>
      <dgm:spPr/>
      <dgm:t>
        <a:bodyPr/>
        <a:lstStyle/>
        <a:p>
          <a:endParaRPr lang="es-MX"/>
        </a:p>
      </dgm:t>
    </dgm:pt>
    <dgm:pt modelId="{1661CA67-903F-8341-824E-8ADB0D4953C7}" type="sibTrans" cxnId="{1CEC962B-1A1D-BA4B-AAF0-4FE8A8563C35}">
      <dgm:prSet/>
      <dgm:spPr/>
      <dgm:t>
        <a:bodyPr/>
        <a:lstStyle/>
        <a:p>
          <a:endParaRPr lang="es-MX"/>
        </a:p>
      </dgm:t>
    </dgm:pt>
    <dgm:pt modelId="{45FED493-BF65-0042-B87D-B30155A23699}">
      <dgm:prSet phldrT="[Texto]"/>
      <dgm:spPr/>
      <dgm:t>
        <a:bodyPr/>
        <a:lstStyle/>
        <a:p>
          <a:r>
            <a:rPr lang="es-MX" dirty="0"/>
            <a:t>Tributación compartida ER y EF (Sin límites)</a:t>
          </a:r>
        </a:p>
      </dgm:t>
    </dgm:pt>
    <dgm:pt modelId="{DB51F9F4-C869-964B-8B5D-D8AE7C81FED6}" type="parTrans" cxnId="{D1915D59-BA40-764F-B601-B63D9C61BAAA}">
      <dgm:prSet/>
      <dgm:spPr/>
      <dgm:t>
        <a:bodyPr/>
        <a:lstStyle/>
        <a:p>
          <a:endParaRPr lang="es-MX"/>
        </a:p>
      </dgm:t>
    </dgm:pt>
    <dgm:pt modelId="{0866B715-4272-D443-8DB1-F25E7C6E9DF2}" type="sibTrans" cxnId="{D1915D59-BA40-764F-B601-B63D9C61BAAA}">
      <dgm:prSet/>
      <dgm:spPr/>
      <dgm:t>
        <a:bodyPr/>
        <a:lstStyle/>
        <a:p>
          <a:endParaRPr lang="es-MX"/>
        </a:p>
      </dgm:t>
    </dgm:pt>
    <dgm:pt modelId="{A1BB9555-3951-674E-9B41-25DB11E707F9}">
      <dgm:prSet phldrT="[Texto]"/>
      <dgm:spPr/>
      <dgm:t>
        <a:bodyPr/>
        <a:lstStyle/>
        <a:p>
          <a:r>
            <a:rPr lang="es-419" dirty="0"/>
            <a:t>Art. 13 Ganancias de Capital</a:t>
          </a:r>
          <a:endParaRPr lang="es-MX" dirty="0"/>
        </a:p>
      </dgm:t>
    </dgm:pt>
    <dgm:pt modelId="{AC33CF08-DA4B-2546-8EE1-32D215B74E42}" type="parTrans" cxnId="{364B48AE-8D58-2D4C-BF3A-5B38CB5C912F}">
      <dgm:prSet/>
      <dgm:spPr/>
      <dgm:t>
        <a:bodyPr/>
        <a:lstStyle/>
        <a:p>
          <a:endParaRPr lang="es-MX"/>
        </a:p>
      </dgm:t>
    </dgm:pt>
    <dgm:pt modelId="{CD2AFE9F-8A13-BC4E-AB1A-B8E934C4373A}" type="sibTrans" cxnId="{364B48AE-8D58-2D4C-BF3A-5B38CB5C912F}">
      <dgm:prSet/>
      <dgm:spPr/>
      <dgm:t>
        <a:bodyPr/>
        <a:lstStyle/>
        <a:p>
          <a:endParaRPr lang="es-MX"/>
        </a:p>
      </dgm:t>
    </dgm:pt>
    <dgm:pt modelId="{10E1C129-C412-6749-B0B9-DAB0A5B13B61}" type="pres">
      <dgm:prSet presAssocID="{0FD762D9-D2F0-1640-A1A2-13CA3D9E85EB}" presName="Name0" presStyleCnt="0">
        <dgm:presLayoutVars>
          <dgm:dir/>
          <dgm:resizeHandles val="exact"/>
        </dgm:presLayoutVars>
      </dgm:prSet>
      <dgm:spPr/>
    </dgm:pt>
    <dgm:pt modelId="{5CC16DA8-57B8-EA4B-92A0-76BBDEB22ADA}" type="pres">
      <dgm:prSet presAssocID="{0FD762D9-D2F0-1640-A1A2-13CA3D9E85EB}" presName="vNodes" presStyleCnt="0"/>
      <dgm:spPr/>
    </dgm:pt>
    <dgm:pt modelId="{DA3B5E0D-6394-9345-A054-AF3B28D9850D}" type="pres">
      <dgm:prSet presAssocID="{C35092DE-6EB6-0A46-A9E8-25520D80852E}" presName="node" presStyleLbl="node1" presStyleIdx="0" presStyleCnt="3">
        <dgm:presLayoutVars>
          <dgm:bulletEnabled val="1"/>
        </dgm:presLayoutVars>
      </dgm:prSet>
      <dgm:spPr/>
    </dgm:pt>
    <dgm:pt modelId="{34F9F8C2-A005-E64E-BB0D-F2CD64AE79FA}" type="pres">
      <dgm:prSet presAssocID="{1661CA67-903F-8341-824E-8ADB0D4953C7}" presName="spacerT" presStyleCnt="0"/>
      <dgm:spPr/>
    </dgm:pt>
    <dgm:pt modelId="{4065DCC0-35BF-FF4E-B6C0-096CF7CCEDFF}" type="pres">
      <dgm:prSet presAssocID="{1661CA67-903F-8341-824E-8ADB0D4953C7}" presName="sibTrans" presStyleLbl="sibTrans2D1" presStyleIdx="0" presStyleCnt="2"/>
      <dgm:spPr/>
    </dgm:pt>
    <dgm:pt modelId="{BAD7948C-65DF-1045-87E3-58BB978A81FA}" type="pres">
      <dgm:prSet presAssocID="{1661CA67-903F-8341-824E-8ADB0D4953C7}" presName="spacerB" presStyleCnt="0"/>
      <dgm:spPr/>
    </dgm:pt>
    <dgm:pt modelId="{9AA49B01-74B7-DA4A-9E51-3429FCB81CC5}" type="pres">
      <dgm:prSet presAssocID="{45FED493-BF65-0042-B87D-B30155A23699}" presName="node" presStyleLbl="node1" presStyleIdx="1" presStyleCnt="3">
        <dgm:presLayoutVars>
          <dgm:bulletEnabled val="1"/>
        </dgm:presLayoutVars>
      </dgm:prSet>
      <dgm:spPr/>
    </dgm:pt>
    <dgm:pt modelId="{CBA5FEE5-DE9F-A241-BA93-C7B3DBCF0342}" type="pres">
      <dgm:prSet presAssocID="{0FD762D9-D2F0-1640-A1A2-13CA3D9E85EB}" presName="sibTransLast" presStyleLbl="sibTrans2D1" presStyleIdx="1" presStyleCnt="2"/>
      <dgm:spPr/>
    </dgm:pt>
    <dgm:pt modelId="{CBA41D81-2492-C946-8DE7-209022F3CA90}" type="pres">
      <dgm:prSet presAssocID="{0FD762D9-D2F0-1640-A1A2-13CA3D9E85EB}" presName="connectorText" presStyleLbl="sibTrans2D1" presStyleIdx="1" presStyleCnt="2"/>
      <dgm:spPr/>
    </dgm:pt>
    <dgm:pt modelId="{62893116-5544-9142-9239-5B9CAA144A09}" type="pres">
      <dgm:prSet presAssocID="{0FD762D9-D2F0-1640-A1A2-13CA3D9E85EB}" presName="lastNode" presStyleLbl="node1" presStyleIdx="2" presStyleCnt="3">
        <dgm:presLayoutVars>
          <dgm:bulletEnabled val="1"/>
        </dgm:presLayoutVars>
      </dgm:prSet>
      <dgm:spPr/>
    </dgm:pt>
  </dgm:ptLst>
  <dgm:cxnLst>
    <dgm:cxn modelId="{1CEC962B-1A1D-BA4B-AAF0-4FE8A8563C35}" srcId="{0FD762D9-D2F0-1640-A1A2-13CA3D9E85EB}" destId="{C35092DE-6EB6-0A46-A9E8-25520D80852E}" srcOrd="0" destOrd="0" parTransId="{2B30D016-796E-4A4B-92B8-88E776A5DD80}" sibTransId="{1661CA67-903F-8341-824E-8ADB0D4953C7}"/>
    <dgm:cxn modelId="{2256BE30-1848-1049-8B64-3994FC01A957}" type="presOf" srcId="{C35092DE-6EB6-0A46-A9E8-25520D80852E}" destId="{DA3B5E0D-6394-9345-A054-AF3B28D9850D}" srcOrd="0" destOrd="0" presId="urn:microsoft.com/office/officeart/2005/8/layout/equation2"/>
    <dgm:cxn modelId="{D1915D59-BA40-764F-B601-B63D9C61BAAA}" srcId="{0FD762D9-D2F0-1640-A1A2-13CA3D9E85EB}" destId="{45FED493-BF65-0042-B87D-B30155A23699}" srcOrd="1" destOrd="0" parTransId="{DB51F9F4-C869-964B-8B5D-D8AE7C81FED6}" sibTransId="{0866B715-4272-D443-8DB1-F25E7C6E9DF2}"/>
    <dgm:cxn modelId="{247CA859-5F62-C745-8CD3-8A871B01D554}" type="presOf" srcId="{0866B715-4272-D443-8DB1-F25E7C6E9DF2}" destId="{CBA5FEE5-DE9F-A241-BA93-C7B3DBCF0342}" srcOrd="0" destOrd="0" presId="urn:microsoft.com/office/officeart/2005/8/layout/equation2"/>
    <dgm:cxn modelId="{EF8B145D-83EE-0B48-85E1-135CC3F76F4F}" type="presOf" srcId="{A1BB9555-3951-674E-9B41-25DB11E707F9}" destId="{62893116-5544-9142-9239-5B9CAA144A09}" srcOrd="0" destOrd="0" presId="urn:microsoft.com/office/officeart/2005/8/layout/equation2"/>
    <dgm:cxn modelId="{C56C2290-EC02-DC4C-8777-7A69213FE1BD}" type="presOf" srcId="{45FED493-BF65-0042-B87D-B30155A23699}" destId="{9AA49B01-74B7-DA4A-9E51-3429FCB81CC5}" srcOrd="0" destOrd="0" presId="urn:microsoft.com/office/officeart/2005/8/layout/equation2"/>
    <dgm:cxn modelId="{364B48AE-8D58-2D4C-BF3A-5B38CB5C912F}" srcId="{0FD762D9-D2F0-1640-A1A2-13CA3D9E85EB}" destId="{A1BB9555-3951-674E-9B41-25DB11E707F9}" srcOrd="2" destOrd="0" parTransId="{AC33CF08-DA4B-2546-8EE1-32D215B74E42}" sibTransId="{CD2AFE9F-8A13-BC4E-AB1A-B8E934C4373A}"/>
    <dgm:cxn modelId="{B4D48FC0-BBF8-584A-B422-341D48212303}" type="presOf" srcId="{1661CA67-903F-8341-824E-8ADB0D4953C7}" destId="{4065DCC0-35BF-FF4E-B6C0-096CF7CCEDFF}" srcOrd="0" destOrd="0" presId="urn:microsoft.com/office/officeart/2005/8/layout/equation2"/>
    <dgm:cxn modelId="{C47556C9-BB50-444E-9975-0E78BB4B4503}" type="presOf" srcId="{0FD762D9-D2F0-1640-A1A2-13CA3D9E85EB}" destId="{10E1C129-C412-6749-B0B9-DAB0A5B13B61}" srcOrd="0" destOrd="0" presId="urn:microsoft.com/office/officeart/2005/8/layout/equation2"/>
    <dgm:cxn modelId="{334AC8F4-CEBD-2846-B154-0BA3D6398859}" type="presOf" srcId="{0866B715-4272-D443-8DB1-F25E7C6E9DF2}" destId="{CBA41D81-2492-C946-8DE7-209022F3CA90}" srcOrd="1" destOrd="0" presId="urn:microsoft.com/office/officeart/2005/8/layout/equation2"/>
    <dgm:cxn modelId="{5DC23375-6E4A-004F-8D91-16ACF460A519}" type="presParOf" srcId="{10E1C129-C412-6749-B0B9-DAB0A5B13B61}" destId="{5CC16DA8-57B8-EA4B-92A0-76BBDEB22ADA}" srcOrd="0" destOrd="0" presId="urn:microsoft.com/office/officeart/2005/8/layout/equation2"/>
    <dgm:cxn modelId="{A7A28893-78FE-6842-854E-9CB56E0E2EFB}" type="presParOf" srcId="{5CC16DA8-57B8-EA4B-92A0-76BBDEB22ADA}" destId="{DA3B5E0D-6394-9345-A054-AF3B28D9850D}" srcOrd="0" destOrd="0" presId="urn:microsoft.com/office/officeart/2005/8/layout/equation2"/>
    <dgm:cxn modelId="{4DA9D510-B56B-FE42-B35E-3038CBFF104A}" type="presParOf" srcId="{5CC16DA8-57B8-EA4B-92A0-76BBDEB22ADA}" destId="{34F9F8C2-A005-E64E-BB0D-F2CD64AE79FA}" srcOrd="1" destOrd="0" presId="urn:microsoft.com/office/officeart/2005/8/layout/equation2"/>
    <dgm:cxn modelId="{EF7D842E-C7C2-A842-8F39-B6BE7AA026BD}" type="presParOf" srcId="{5CC16DA8-57B8-EA4B-92A0-76BBDEB22ADA}" destId="{4065DCC0-35BF-FF4E-B6C0-096CF7CCEDFF}" srcOrd="2" destOrd="0" presId="urn:microsoft.com/office/officeart/2005/8/layout/equation2"/>
    <dgm:cxn modelId="{3869BDFA-74F1-8C4B-A561-7D1A049B05D8}" type="presParOf" srcId="{5CC16DA8-57B8-EA4B-92A0-76BBDEB22ADA}" destId="{BAD7948C-65DF-1045-87E3-58BB978A81FA}" srcOrd="3" destOrd="0" presId="urn:microsoft.com/office/officeart/2005/8/layout/equation2"/>
    <dgm:cxn modelId="{40368065-B76D-0A4E-8324-B4B52451EE56}" type="presParOf" srcId="{5CC16DA8-57B8-EA4B-92A0-76BBDEB22ADA}" destId="{9AA49B01-74B7-DA4A-9E51-3429FCB81CC5}" srcOrd="4" destOrd="0" presId="urn:microsoft.com/office/officeart/2005/8/layout/equation2"/>
    <dgm:cxn modelId="{B03769AE-AC52-6E4A-8F86-5AF1B1C7CA2E}" type="presParOf" srcId="{10E1C129-C412-6749-B0B9-DAB0A5B13B61}" destId="{CBA5FEE5-DE9F-A241-BA93-C7B3DBCF0342}" srcOrd="1" destOrd="0" presId="urn:microsoft.com/office/officeart/2005/8/layout/equation2"/>
    <dgm:cxn modelId="{6A7CAC36-93A8-BA43-A69F-5751B4E63808}" type="presParOf" srcId="{CBA5FEE5-DE9F-A241-BA93-C7B3DBCF0342}" destId="{CBA41D81-2492-C946-8DE7-209022F3CA90}" srcOrd="0" destOrd="0" presId="urn:microsoft.com/office/officeart/2005/8/layout/equation2"/>
    <dgm:cxn modelId="{402A872A-4075-5F4B-8250-C84357372F61}" type="presParOf" srcId="{10E1C129-C412-6749-B0B9-DAB0A5B13B61}" destId="{62893116-5544-9142-9239-5B9CAA144A0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B5E0D-6394-9345-A054-AF3B28D9850D}">
      <dsp:nvSpPr>
        <dsp:cNvPr id="0" name=""/>
        <dsp:cNvSpPr/>
      </dsp:nvSpPr>
      <dsp:spPr>
        <a:xfrm>
          <a:off x="2401951" y="147"/>
          <a:ext cx="1586582" cy="1586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kern="1200"/>
            <a:t>Tributación exclusica en el Estado de Residencia</a:t>
          </a:r>
        </a:p>
      </dsp:txBody>
      <dsp:txXfrm>
        <a:off x="2634301" y="232497"/>
        <a:ext cx="1121882" cy="1121882"/>
      </dsp:txXfrm>
    </dsp:sp>
    <dsp:sp modelId="{4065DCC0-35BF-FF4E-B6C0-096CF7CCEDFF}">
      <dsp:nvSpPr>
        <dsp:cNvPr id="0" name=""/>
        <dsp:cNvSpPr/>
      </dsp:nvSpPr>
      <dsp:spPr>
        <a:xfrm>
          <a:off x="2735134" y="1715560"/>
          <a:ext cx="920217" cy="92021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2857109" y="2067451"/>
        <a:ext cx="676267" cy="216435"/>
      </dsp:txXfrm>
    </dsp:sp>
    <dsp:sp modelId="{9AA49B01-74B7-DA4A-9E51-3429FCB81CC5}">
      <dsp:nvSpPr>
        <dsp:cNvPr id="0" name=""/>
        <dsp:cNvSpPr/>
      </dsp:nvSpPr>
      <dsp:spPr>
        <a:xfrm>
          <a:off x="2401951" y="2764608"/>
          <a:ext cx="1586582" cy="1586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kern="1200" dirty="0"/>
            <a:t>Tributación compartida ER y EF (Sin límites)</a:t>
          </a:r>
        </a:p>
      </dsp:txBody>
      <dsp:txXfrm>
        <a:off x="2634301" y="2996958"/>
        <a:ext cx="1121882" cy="1121882"/>
      </dsp:txXfrm>
    </dsp:sp>
    <dsp:sp modelId="{CBA5FEE5-DE9F-A241-BA93-C7B3DBCF0342}">
      <dsp:nvSpPr>
        <dsp:cNvPr id="0" name=""/>
        <dsp:cNvSpPr/>
      </dsp:nvSpPr>
      <dsp:spPr>
        <a:xfrm>
          <a:off x="4226521" y="1880564"/>
          <a:ext cx="504533" cy="5902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4226521" y="1998606"/>
        <a:ext cx="353173" cy="354124"/>
      </dsp:txXfrm>
    </dsp:sp>
    <dsp:sp modelId="{62893116-5544-9142-9239-5B9CAA144A09}">
      <dsp:nvSpPr>
        <dsp:cNvPr id="0" name=""/>
        <dsp:cNvSpPr/>
      </dsp:nvSpPr>
      <dsp:spPr>
        <a:xfrm>
          <a:off x="4940483" y="589086"/>
          <a:ext cx="3173164" cy="31731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419" sz="3200" kern="1200" dirty="0"/>
            <a:t>Art. 15 Renta del trabajo por cuenta ajena</a:t>
          </a:r>
          <a:endParaRPr lang="es-MX" sz="3200" kern="1200" dirty="0"/>
        </a:p>
      </dsp:txBody>
      <dsp:txXfrm>
        <a:off x="5405182" y="1053785"/>
        <a:ext cx="2243766" cy="2243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B5E0D-6394-9345-A054-AF3B28D9850D}">
      <dsp:nvSpPr>
        <dsp:cNvPr id="0" name=""/>
        <dsp:cNvSpPr/>
      </dsp:nvSpPr>
      <dsp:spPr>
        <a:xfrm>
          <a:off x="2401951" y="147"/>
          <a:ext cx="1586582" cy="1586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kern="1200"/>
            <a:t>Tributación exclusica en el Estado de Residencia</a:t>
          </a:r>
        </a:p>
      </dsp:txBody>
      <dsp:txXfrm>
        <a:off x="2634301" y="232497"/>
        <a:ext cx="1121882" cy="1121882"/>
      </dsp:txXfrm>
    </dsp:sp>
    <dsp:sp modelId="{4065DCC0-35BF-FF4E-B6C0-096CF7CCEDFF}">
      <dsp:nvSpPr>
        <dsp:cNvPr id="0" name=""/>
        <dsp:cNvSpPr/>
      </dsp:nvSpPr>
      <dsp:spPr>
        <a:xfrm>
          <a:off x="2735134" y="1715560"/>
          <a:ext cx="920217" cy="92021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2857109" y="2067451"/>
        <a:ext cx="676267" cy="216435"/>
      </dsp:txXfrm>
    </dsp:sp>
    <dsp:sp modelId="{9AA49B01-74B7-DA4A-9E51-3429FCB81CC5}">
      <dsp:nvSpPr>
        <dsp:cNvPr id="0" name=""/>
        <dsp:cNvSpPr/>
      </dsp:nvSpPr>
      <dsp:spPr>
        <a:xfrm>
          <a:off x="2401951" y="2764608"/>
          <a:ext cx="1586582" cy="1586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kern="1200" dirty="0"/>
            <a:t>Tributación compartida ER y EF (Sin límites)</a:t>
          </a:r>
        </a:p>
      </dsp:txBody>
      <dsp:txXfrm>
        <a:off x="2634301" y="2996958"/>
        <a:ext cx="1121882" cy="1121882"/>
      </dsp:txXfrm>
    </dsp:sp>
    <dsp:sp modelId="{CBA5FEE5-DE9F-A241-BA93-C7B3DBCF0342}">
      <dsp:nvSpPr>
        <dsp:cNvPr id="0" name=""/>
        <dsp:cNvSpPr/>
      </dsp:nvSpPr>
      <dsp:spPr>
        <a:xfrm>
          <a:off x="4226521" y="1880564"/>
          <a:ext cx="504533" cy="5902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4226521" y="1998606"/>
        <a:ext cx="353173" cy="354124"/>
      </dsp:txXfrm>
    </dsp:sp>
    <dsp:sp modelId="{62893116-5544-9142-9239-5B9CAA144A09}">
      <dsp:nvSpPr>
        <dsp:cNvPr id="0" name=""/>
        <dsp:cNvSpPr/>
      </dsp:nvSpPr>
      <dsp:spPr>
        <a:xfrm>
          <a:off x="4940483" y="589086"/>
          <a:ext cx="3173164" cy="31731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s-419" sz="4000" kern="1200" dirty="0"/>
            <a:t>Art. 13 Ganancias de Capital</a:t>
          </a:r>
          <a:endParaRPr lang="es-MX" sz="4000" kern="1200" dirty="0"/>
        </a:p>
      </dsp:txBody>
      <dsp:txXfrm>
        <a:off x="5405182" y="1053785"/>
        <a:ext cx="2243766" cy="2243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B5E0D-6394-9345-A054-AF3B28D9850D}">
      <dsp:nvSpPr>
        <dsp:cNvPr id="0" name=""/>
        <dsp:cNvSpPr/>
      </dsp:nvSpPr>
      <dsp:spPr>
        <a:xfrm>
          <a:off x="2401951" y="147"/>
          <a:ext cx="1586582" cy="1586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kern="1200"/>
            <a:t>Tributación exclusica en el Estado de Residencia</a:t>
          </a:r>
        </a:p>
      </dsp:txBody>
      <dsp:txXfrm>
        <a:off x="2634301" y="232497"/>
        <a:ext cx="1121882" cy="1121882"/>
      </dsp:txXfrm>
    </dsp:sp>
    <dsp:sp modelId="{4065DCC0-35BF-FF4E-B6C0-096CF7CCEDFF}">
      <dsp:nvSpPr>
        <dsp:cNvPr id="0" name=""/>
        <dsp:cNvSpPr/>
      </dsp:nvSpPr>
      <dsp:spPr>
        <a:xfrm>
          <a:off x="2735134" y="1715560"/>
          <a:ext cx="920217" cy="92021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2857109" y="2067451"/>
        <a:ext cx="676267" cy="216435"/>
      </dsp:txXfrm>
    </dsp:sp>
    <dsp:sp modelId="{9AA49B01-74B7-DA4A-9E51-3429FCB81CC5}">
      <dsp:nvSpPr>
        <dsp:cNvPr id="0" name=""/>
        <dsp:cNvSpPr/>
      </dsp:nvSpPr>
      <dsp:spPr>
        <a:xfrm>
          <a:off x="2401951" y="2764608"/>
          <a:ext cx="1586582" cy="1586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kern="1200" dirty="0"/>
            <a:t>Tributación compartida ER y EF (Sin límites)</a:t>
          </a:r>
        </a:p>
      </dsp:txBody>
      <dsp:txXfrm>
        <a:off x="2634301" y="2996958"/>
        <a:ext cx="1121882" cy="1121882"/>
      </dsp:txXfrm>
    </dsp:sp>
    <dsp:sp modelId="{CBA5FEE5-DE9F-A241-BA93-C7B3DBCF0342}">
      <dsp:nvSpPr>
        <dsp:cNvPr id="0" name=""/>
        <dsp:cNvSpPr/>
      </dsp:nvSpPr>
      <dsp:spPr>
        <a:xfrm>
          <a:off x="4226521" y="1880564"/>
          <a:ext cx="504533" cy="5902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4226521" y="1998606"/>
        <a:ext cx="353173" cy="354124"/>
      </dsp:txXfrm>
    </dsp:sp>
    <dsp:sp modelId="{62893116-5544-9142-9239-5B9CAA144A09}">
      <dsp:nvSpPr>
        <dsp:cNvPr id="0" name=""/>
        <dsp:cNvSpPr/>
      </dsp:nvSpPr>
      <dsp:spPr>
        <a:xfrm>
          <a:off x="4940483" y="589086"/>
          <a:ext cx="3173164" cy="31731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s-419" sz="4000" kern="1200" dirty="0"/>
            <a:t>Art. 13 Ganancias de Capital</a:t>
          </a:r>
          <a:endParaRPr lang="es-MX" sz="4000" kern="1200" dirty="0"/>
        </a:p>
      </dsp:txBody>
      <dsp:txXfrm>
        <a:off x="5405182" y="1053785"/>
        <a:ext cx="2243766" cy="224376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1825A3-5E8D-E14B-9B75-FA6A73B1CF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a:extLst>
              <a:ext uri="{FF2B5EF4-FFF2-40B4-BE49-F238E27FC236}">
                <a16:creationId xmlns:a16="http://schemas.microsoft.com/office/drawing/2014/main" id="{12DF7451-E530-3440-AEB4-28294603F1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225DDB-9F0A-5540-BDCD-C25C272090A8}" type="datetimeFigureOut">
              <a:rPr lang="es-ES_tradnl" smtClean="0"/>
              <a:t>14/11/24</a:t>
            </a:fld>
            <a:endParaRPr lang="es-ES_tradnl"/>
          </a:p>
        </p:txBody>
      </p:sp>
      <p:sp>
        <p:nvSpPr>
          <p:cNvPr id="4" name="Footer Placeholder 3">
            <a:extLst>
              <a:ext uri="{FF2B5EF4-FFF2-40B4-BE49-F238E27FC236}">
                <a16:creationId xmlns:a16="http://schemas.microsoft.com/office/drawing/2014/main" id="{2617B6FA-38E5-D047-9FE3-1588F5A05A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a:extLst>
              <a:ext uri="{FF2B5EF4-FFF2-40B4-BE49-F238E27FC236}">
                <a16:creationId xmlns:a16="http://schemas.microsoft.com/office/drawing/2014/main" id="{06A470E5-484E-A046-B2CD-96C06FD3BC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4EDB7E-5476-EF42-A43B-B3078DB47CF1}" type="slidenum">
              <a:rPr lang="es-ES_tradnl" smtClean="0"/>
              <a:t>‹Nº›</a:t>
            </a:fld>
            <a:endParaRPr lang="es-ES_tradnl"/>
          </a:p>
        </p:txBody>
      </p:sp>
    </p:spTree>
    <p:extLst>
      <p:ext uri="{BB962C8B-B14F-4D97-AF65-F5344CB8AC3E}">
        <p14:creationId xmlns:p14="http://schemas.microsoft.com/office/powerpoint/2010/main" val="25552239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ular - Ver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F435-1E90-124A-B476-04F9D01663DF}"/>
              </a:ext>
            </a:extLst>
          </p:cNvPr>
          <p:cNvSpPr>
            <a:spLocks noGrp="1"/>
          </p:cNvSpPr>
          <p:nvPr>
            <p:ph type="title"/>
          </p:nvPr>
        </p:nvSpPr>
        <p:spPr>
          <a:xfrm>
            <a:off x="831850" y="1637413"/>
            <a:ext cx="10515600" cy="1457768"/>
          </a:xfrm>
        </p:spPr>
        <p:txBody>
          <a:bodyPr anchor="b"/>
          <a:lstStyle>
            <a:lvl1pPr>
              <a:defRPr sz="6000">
                <a:solidFill>
                  <a:srgbClr val="6BAE4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p:nvPr>
        </p:nvSpPr>
        <p:spPr>
          <a:xfrm>
            <a:off x="831850" y="31221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Freeform 8">
            <a:extLst>
              <a:ext uri="{FF2B5EF4-FFF2-40B4-BE49-F238E27FC236}">
                <a16:creationId xmlns:a16="http://schemas.microsoft.com/office/drawing/2014/main" id="{1CBE74B8-7FEA-B947-95E1-179FCD7C7B6C}"/>
              </a:ext>
            </a:extLst>
          </p:cNvPr>
          <p:cNvSpPr/>
          <p:nvPr userDrawn="1"/>
        </p:nvSpPr>
        <p:spPr>
          <a:xfrm>
            <a:off x="-26753" y="4051497"/>
            <a:ext cx="12247056" cy="2829868"/>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7056" h="2829868">
                <a:moveTo>
                  <a:pt x="0" y="1310556"/>
                </a:moveTo>
                <a:cubicBezTo>
                  <a:pt x="1213339" y="985827"/>
                  <a:pt x="2233267" y="790513"/>
                  <a:pt x="3642150" y="787791"/>
                </a:cubicBezTo>
                <a:cubicBezTo>
                  <a:pt x="5051034" y="785070"/>
                  <a:pt x="7020741" y="1425525"/>
                  <a:pt x="8453301" y="1294227"/>
                </a:cubicBezTo>
                <a:cubicBezTo>
                  <a:pt x="9885861" y="1162929"/>
                  <a:pt x="12066353" y="119575"/>
                  <a:pt x="12237510" y="0"/>
                </a:cubicBezTo>
                <a:cubicBezTo>
                  <a:pt x="12239854" y="893299"/>
                  <a:pt x="12235333" y="1934392"/>
                  <a:pt x="12247056" y="2825346"/>
                </a:cubicBezTo>
                <a:lnTo>
                  <a:pt x="879" y="2829868"/>
                </a:lnTo>
                <a:cubicBezTo>
                  <a:pt x="2009" y="1956458"/>
                  <a:pt x="2512" y="1768510"/>
                  <a:pt x="0" y="1310556"/>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6" name="Picture 15">
            <a:extLst>
              <a:ext uri="{FF2B5EF4-FFF2-40B4-BE49-F238E27FC236}">
                <a16:creationId xmlns:a16="http://schemas.microsoft.com/office/drawing/2014/main" id="{4BC3B274-3C61-0048-9A3A-EA52213F0E30}"/>
              </a:ext>
            </a:extLst>
          </p:cNvPr>
          <p:cNvPicPr>
            <a:picLocks noChangeAspect="1"/>
          </p:cNvPicPr>
          <p:nvPr userDrawn="1"/>
        </p:nvPicPr>
        <p:blipFill>
          <a:blip r:embed="rId2"/>
          <a:stretch>
            <a:fillRect/>
          </a:stretch>
        </p:blipFill>
        <p:spPr>
          <a:xfrm>
            <a:off x="830107" y="92498"/>
            <a:ext cx="3211632" cy="1469607"/>
          </a:xfrm>
          <a:prstGeom prst="rect">
            <a:avLst/>
          </a:prstGeom>
        </p:spPr>
      </p:pic>
    </p:spTree>
    <p:extLst>
      <p:ext uri="{BB962C8B-B14F-4D97-AF65-F5344CB8AC3E}">
        <p14:creationId xmlns:p14="http://schemas.microsoft.com/office/powerpoint/2010/main" val="314121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ular - Az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F435-1E90-124A-B476-04F9D01663DF}"/>
              </a:ext>
            </a:extLst>
          </p:cNvPr>
          <p:cNvSpPr>
            <a:spLocks noGrp="1"/>
          </p:cNvSpPr>
          <p:nvPr>
            <p:ph type="title"/>
          </p:nvPr>
        </p:nvSpPr>
        <p:spPr>
          <a:xfrm>
            <a:off x="831850" y="1637413"/>
            <a:ext cx="10515600" cy="1457768"/>
          </a:xfrm>
        </p:spPr>
        <p:txBody>
          <a:bodyPr anchor="b"/>
          <a:lstStyle>
            <a:lvl1pPr>
              <a:defRPr sz="6000">
                <a:solidFill>
                  <a:srgbClr val="4279B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p:nvPr>
        </p:nvSpPr>
        <p:spPr>
          <a:xfrm>
            <a:off x="831850" y="31221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Freeform 8">
            <a:extLst>
              <a:ext uri="{FF2B5EF4-FFF2-40B4-BE49-F238E27FC236}">
                <a16:creationId xmlns:a16="http://schemas.microsoft.com/office/drawing/2014/main" id="{1CBE74B8-7FEA-B947-95E1-179FCD7C7B6C}"/>
              </a:ext>
            </a:extLst>
          </p:cNvPr>
          <p:cNvSpPr/>
          <p:nvPr userDrawn="1"/>
        </p:nvSpPr>
        <p:spPr>
          <a:xfrm flipH="1">
            <a:off x="-26753" y="4051497"/>
            <a:ext cx="12247056" cy="2829868"/>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7056" h="2829868">
                <a:moveTo>
                  <a:pt x="0" y="1310556"/>
                </a:moveTo>
                <a:cubicBezTo>
                  <a:pt x="1213339" y="985827"/>
                  <a:pt x="2233267" y="790513"/>
                  <a:pt x="3642150" y="787791"/>
                </a:cubicBezTo>
                <a:cubicBezTo>
                  <a:pt x="5051034" y="785070"/>
                  <a:pt x="7020741" y="1425525"/>
                  <a:pt x="8453301" y="1294227"/>
                </a:cubicBezTo>
                <a:cubicBezTo>
                  <a:pt x="9885861" y="1162929"/>
                  <a:pt x="12066353" y="119575"/>
                  <a:pt x="12237510" y="0"/>
                </a:cubicBezTo>
                <a:cubicBezTo>
                  <a:pt x="12239854" y="893299"/>
                  <a:pt x="12235333" y="1934392"/>
                  <a:pt x="12247056" y="2825346"/>
                </a:cubicBezTo>
                <a:lnTo>
                  <a:pt x="879" y="2829868"/>
                </a:lnTo>
                <a:cubicBezTo>
                  <a:pt x="2009" y="1956458"/>
                  <a:pt x="2512" y="1768510"/>
                  <a:pt x="0" y="1310556"/>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5" name="Picture 4">
            <a:extLst>
              <a:ext uri="{FF2B5EF4-FFF2-40B4-BE49-F238E27FC236}">
                <a16:creationId xmlns:a16="http://schemas.microsoft.com/office/drawing/2014/main" id="{93D868C9-EA00-9543-8CC3-869A08DA1FD8}"/>
              </a:ext>
            </a:extLst>
          </p:cNvPr>
          <p:cNvPicPr>
            <a:picLocks noChangeAspect="1"/>
          </p:cNvPicPr>
          <p:nvPr userDrawn="1"/>
        </p:nvPicPr>
        <p:blipFill>
          <a:blip r:embed="rId2"/>
          <a:stretch>
            <a:fillRect/>
          </a:stretch>
        </p:blipFill>
        <p:spPr>
          <a:xfrm>
            <a:off x="830107" y="92498"/>
            <a:ext cx="3211632" cy="1469607"/>
          </a:xfrm>
          <a:prstGeom prst="rect">
            <a:avLst/>
          </a:prstGeom>
        </p:spPr>
      </p:pic>
    </p:spTree>
    <p:extLst>
      <p:ext uri="{BB962C8B-B14F-4D97-AF65-F5344CB8AC3E}">
        <p14:creationId xmlns:p14="http://schemas.microsoft.com/office/powerpoint/2010/main" val="383289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4279B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234430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ítulo y Contenido - 2 Columnas">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4279B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57196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Título y Contenido - 2 Subtítulos">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AE39FE0-18D8-E344-AE64-9E904E4024A2}"/>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4279B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a:extLst>
              <a:ext uri="{FF2B5EF4-FFF2-40B4-BE49-F238E27FC236}">
                <a16:creationId xmlns:a16="http://schemas.microsoft.com/office/drawing/2014/main" id="{F229CF89-CFA5-B847-9D67-FD5BF2EA0619}"/>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079842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4279B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1">
            <a:extLst>
              <a:ext uri="{FF2B5EF4-FFF2-40B4-BE49-F238E27FC236}">
                <a16:creationId xmlns:a16="http://schemas.microsoft.com/office/drawing/2014/main" id="{161B3AD4-AD00-9B40-916B-1D1F9695DEDA}"/>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2534960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1CBE74B8-7FEA-B947-95E1-179FCD7C7B6C}"/>
              </a:ext>
            </a:extLst>
          </p:cNvPr>
          <p:cNvSpPr/>
          <p:nvPr userDrawn="1"/>
        </p:nvSpPr>
        <p:spPr>
          <a:xfrm>
            <a:off x="-61437" y="-41952"/>
            <a:ext cx="12298576" cy="6123875"/>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 name="connsiteX0" fmla="*/ 15449 w 12262505"/>
              <a:gd name="connsiteY0" fmla="*/ 5530723 h 7045513"/>
              <a:gd name="connsiteX1" fmla="*/ 3657599 w 12262505"/>
              <a:gd name="connsiteY1" fmla="*/ 5007958 h 7045513"/>
              <a:gd name="connsiteX2" fmla="*/ 8468750 w 12262505"/>
              <a:gd name="connsiteY2" fmla="*/ 5514394 h 7045513"/>
              <a:gd name="connsiteX3" fmla="*/ 12252959 w 12262505"/>
              <a:gd name="connsiteY3" fmla="*/ 4220167 h 7045513"/>
              <a:gd name="connsiteX4" fmla="*/ 12262505 w 12262505"/>
              <a:gd name="connsiteY4" fmla="*/ 7045513 h 7045513"/>
              <a:gd name="connsiteX5" fmla="*/ 0 w 12262505"/>
              <a:gd name="connsiteY5" fmla="*/ 77735 h 7045513"/>
              <a:gd name="connsiteX6" fmla="*/ 15449 w 12262505"/>
              <a:gd name="connsiteY6" fmla="*/ 5530723 h 7045513"/>
              <a:gd name="connsiteX0" fmla="*/ 15449 w 12278834"/>
              <a:gd name="connsiteY0" fmla="*/ 5532908 h 5555121"/>
              <a:gd name="connsiteX1" fmla="*/ 3657599 w 12278834"/>
              <a:gd name="connsiteY1" fmla="*/ 5010143 h 5555121"/>
              <a:gd name="connsiteX2" fmla="*/ 8468750 w 12278834"/>
              <a:gd name="connsiteY2" fmla="*/ 5516579 h 5555121"/>
              <a:gd name="connsiteX3" fmla="*/ 12252959 w 12278834"/>
              <a:gd name="connsiteY3" fmla="*/ 4222352 h 5555121"/>
              <a:gd name="connsiteX4" fmla="*/ 12278834 w 12278834"/>
              <a:gd name="connsiteY4" fmla="*/ 91727 h 5555121"/>
              <a:gd name="connsiteX5" fmla="*/ 0 w 12278834"/>
              <a:gd name="connsiteY5" fmla="*/ 79920 h 5555121"/>
              <a:gd name="connsiteX6" fmla="*/ 15449 w 12278834"/>
              <a:gd name="connsiteY6" fmla="*/ 5532908 h 5555121"/>
              <a:gd name="connsiteX0" fmla="*/ 15449 w 12279342"/>
              <a:gd name="connsiteY0" fmla="*/ 5530724 h 5552937"/>
              <a:gd name="connsiteX1" fmla="*/ 3657599 w 12279342"/>
              <a:gd name="connsiteY1" fmla="*/ 5007959 h 5552937"/>
              <a:gd name="connsiteX2" fmla="*/ 8468750 w 12279342"/>
              <a:gd name="connsiteY2" fmla="*/ 5514395 h 5552937"/>
              <a:gd name="connsiteX3" fmla="*/ 12252959 w 12279342"/>
              <a:gd name="connsiteY3" fmla="*/ 4220168 h 5552937"/>
              <a:gd name="connsiteX4" fmla="*/ 12278834 w 12279342"/>
              <a:gd name="connsiteY4" fmla="*/ 89543 h 5552937"/>
              <a:gd name="connsiteX5" fmla="*/ 0 w 12279342"/>
              <a:gd name="connsiteY5" fmla="*/ 77736 h 5552937"/>
              <a:gd name="connsiteX6" fmla="*/ 15449 w 12279342"/>
              <a:gd name="connsiteY6" fmla="*/ 5530724 h 5552937"/>
              <a:gd name="connsiteX0" fmla="*/ 15449 w 12279342"/>
              <a:gd name="connsiteY0" fmla="*/ 6094324 h 6116537"/>
              <a:gd name="connsiteX1" fmla="*/ 3657599 w 12279342"/>
              <a:gd name="connsiteY1" fmla="*/ 5571559 h 6116537"/>
              <a:gd name="connsiteX2" fmla="*/ 8468750 w 12279342"/>
              <a:gd name="connsiteY2" fmla="*/ 6077995 h 6116537"/>
              <a:gd name="connsiteX3" fmla="*/ 12252959 w 12279342"/>
              <a:gd name="connsiteY3" fmla="*/ 4783768 h 6116537"/>
              <a:gd name="connsiteX4" fmla="*/ 12278834 w 12279342"/>
              <a:gd name="connsiteY4" fmla="*/ 0 h 6116537"/>
              <a:gd name="connsiteX5" fmla="*/ 0 w 12279342"/>
              <a:gd name="connsiteY5" fmla="*/ 641336 h 6116537"/>
              <a:gd name="connsiteX6" fmla="*/ 15449 w 12279342"/>
              <a:gd name="connsiteY6" fmla="*/ 6094324 h 6116537"/>
              <a:gd name="connsiteX0" fmla="*/ 15449 w 12279342"/>
              <a:gd name="connsiteY0" fmla="*/ 6094324 h 6125261"/>
              <a:gd name="connsiteX1" fmla="*/ 3657599 w 12279342"/>
              <a:gd name="connsiteY1" fmla="*/ 5571559 h 6125261"/>
              <a:gd name="connsiteX2" fmla="*/ 8468750 w 12279342"/>
              <a:gd name="connsiteY2" fmla="*/ 6077995 h 6125261"/>
              <a:gd name="connsiteX3" fmla="*/ 12252959 w 12279342"/>
              <a:gd name="connsiteY3" fmla="*/ 4783768 h 6125261"/>
              <a:gd name="connsiteX4" fmla="*/ 12278834 w 12279342"/>
              <a:gd name="connsiteY4" fmla="*/ 0 h 6125261"/>
              <a:gd name="connsiteX5" fmla="*/ 0 w 12279342"/>
              <a:gd name="connsiteY5" fmla="*/ 641336 h 6125261"/>
              <a:gd name="connsiteX6" fmla="*/ 15449 w 12279342"/>
              <a:gd name="connsiteY6" fmla="*/ 6094324 h 6125261"/>
              <a:gd name="connsiteX0" fmla="*/ 31778 w 12295671"/>
              <a:gd name="connsiteY0" fmla="*/ 6122459 h 6149807"/>
              <a:gd name="connsiteX1" fmla="*/ 3673928 w 12295671"/>
              <a:gd name="connsiteY1" fmla="*/ 5599694 h 6149807"/>
              <a:gd name="connsiteX2" fmla="*/ 8485079 w 12295671"/>
              <a:gd name="connsiteY2" fmla="*/ 6106130 h 6149807"/>
              <a:gd name="connsiteX3" fmla="*/ 12269288 w 12295671"/>
              <a:gd name="connsiteY3" fmla="*/ 4811903 h 6149807"/>
              <a:gd name="connsiteX4" fmla="*/ 12295163 w 12295671"/>
              <a:gd name="connsiteY4" fmla="*/ 28135 h 6149807"/>
              <a:gd name="connsiteX5" fmla="*/ 0 w 12295671"/>
              <a:gd name="connsiteY5" fmla="*/ 0 h 6149807"/>
              <a:gd name="connsiteX6" fmla="*/ 31778 w 12295671"/>
              <a:gd name="connsiteY6" fmla="*/ 6122459 h 6149807"/>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23875"/>
              <a:gd name="connsiteX1" fmla="*/ 3676833 w 12298576"/>
              <a:gd name="connsiteY1" fmla="*/ 5599694 h 6123875"/>
              <a:gd name="connsiteX2" fmla="*/ 8487984 w 12298576"/>
              <a:gd name="connsiteY2" fmla="*/ 6106130 h 6123875"/>
              <a:gd name="connsiteX3" fmla="*/ 12272193 w 12298576"/>
              <a:gd name="connsiteY3" fmla="*/ 4811903 h 6123875"/>
              <a:gd name="connsiteX4" fmla="*/ 12298068 w 12298576"/>
              <a:gd name="connsiteY4" fmla="*/ 28135 h 6123875"/>
              <a:gd name="connsiteX5" fmla="*/ 2905 w 12298576"/>
              <a:gd name="connsiteY5" fmla="*/ 0 h 6123875"/>
              <a:gd name="connsiteX6" fmla="*/ 34683 w 12298576"/>
              <a:gd name="connsiteY6" fmla="*/ 6122459 h 61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8576" h="6123875">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4A1EF435-1E90-124A-B476-04F9D01663DF}"/>
              </a:ext>
            </a:extLst>
          </p:cNvPr>
          <p:cNvSpPr>
            <a:spLocks noGrp="1"/>
          </p:cNvSpPr>
          <p:nvPr>
            <p:ph type="title" hasCustomPrompt="1"/>
          </p:nvPr>
        </p:nvSpPr>
        <p:spPr>
          <a:xfrm>
            <a:off x="831850" y="1637413"/>
            <a:ext cx="10515600" cy="1457768"/>
          </a:xfrm>
        </p:spPr>
        <p:txBody>
          <a:bodyPr anchor="b">
            <a:normAutofit/>
          </a:bodyPr>
          <a:lstStyle>
            <a:lvl1pPr>
              <a:defRPr sz="3200">
                <a:solidFill>
                  <a:schemeClr val="bg1"/>
                </a:solidFill>
              </a:defRPr>
            </a:lvl1pPr>
          </a:lstStyle>
          <a:p>
            <a:r>
              <a:rPr lang="en-US" dirty="0" err="1"/>
              <a:t>Nombre</a:t>
            </a:r>
            <a:r>
              <a:rPr lang="en-US" dirty="0"/>
              <a:t> </a:t>
            </a:r>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hasCustomPrompt="1"/>
          </p:nvPr>
        </p:nvSpPr>
        <p:spPr>
          <a:xfrm>
            <a:off x="831850" y="6351814"/>
            <a:ext cx="3413579" cy="286651"/>
          </a:xfrm>
        </p:spPr>
        <p:txBody>
          <a:bodyPr/>
          <a:lstStyle>
            <a:lvl1pPr marL="0" indent="0">
              <a:buNone/>
              <a:defRPr sz="2400" b="0" i="0">
                <a:solidFill>
                  <a:srgbClr val="4279BB"/>
                </a:solidFill>
                <a:latin typeface="Barlow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www.uci.ac.cr</a:t>
            </a:r>
            <a:endParaRPr lang="en-US" dirty="0"/>
          </a:p>
        </p:txBody>
      </p:sp>
      <p:sp>
        <p:nvSpPr>
          <p:cNvPr id="7" name="Text Placeholder 2">
            <a:extLst>
              <a:ext uri="{FF2B5EF4-FFF2-40B4-BE49-F238E27FC236}">
                <a16:creationId xmlns:a16="http://schemas.microsoft.com/office/drawing/2014/main" id="{67A94FB1-3E87-CF44-98E6-AFED63B94A68}"/>
              </a:ext>
            </a:extLst>
          </p:cNvPr>
          <p:cNvSpPr>
            <a:spLocks noGrp="1"/>
          </p:cNvSpPr>
          <p:nvPr>
            <p:ph type="body" idx="11" hasCustomPrompt="1"/>
          </p:nvPr>
        </p:nvSpPr>
        <p:spPr>
          <a:xfrm>
            <a:off x="7478486" y="6081923"/>
            <a:ext cx="4114800" cy="556542"/>
          </a:xfrm>
        </p:spPr>
        <p:txBody>
          <a:bodyPr>
            <a:noAutofit/>
          </a:bodyPr>
          <a:lstStyle>
            <a:lvl1pPr marL="0" indent="0" algn="r">
              <a:buNone/>
              <a:defRPr sz="2000" b="1" i="0">
                <a:solidFill>
                  <a:srgbClr val="4279BB"/>
                </a:solidFill>
                <a:latin typeface="Barlow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Promoviendo</a:t>
            </a:r>
            <a:r>
              <a:rPr lang="en-US" dirty="0"/>
              <a:t> el </a:t>
            </a:r>
            <a:r>
              <a:rPr lang="en-US" dirty="0" err="1"/>
              <a:t>desarrollo</a:t>
            </a:r>
            <a:r>
              <a:rPr lang="en-US" dirty="0"/>
              <a:t> </a:t>
            </a:r>
            <a:r>
              <a:rPr lang="en-US" dirty="0" err="1"/>
              <a:t>regenerativo</a:t>
            </a:r>
            <a:r>
              <a:rPr lang="en-US" dirty="0"/>
              <a:t> para el </a:t>
            </a:r>
            <a:r>
              <a:rPr lang="en-US" dirty="0" err="1"/>
              <a:t>bienestar</a:t>
            </a:r>
            <a:endParaRPr lang="en-US" dirty="0"/>
          </a:p>
        </p:txBody>
      </p:sp>
      <p:sp>
        <p:nvSpPr>
          <p:cNvPr id="10" name="Text Placeholder 9">
            <a:extLst>
              <a:ext uri="{FF2B5EF4-FFF2-40B4-BE49-F238E27FC236}">
                <a16:creationId xmlns:a16="http://schemas.microsoft.com/office/drawing/2014/main" id="{F315162D-96C4-BB43-93D5-E3FCD1035B1F}"/>
              </a:ext>
            </a:extLst>
          </p:cNvPr>
          <p:cNvSpPr>
            <a:spLocks noGrp="1"/>
          </p:cNvSpPr>
          <p:nvPr>
            <p:ph type="body" sz="quarter" idx="12" hasCustomPrompt="1"/>
          </p:nvPr>
        </p:nvSpPr>
        <p:spPr>
          <a:xfrm>
            <a:off x="831850" y="3281363"/>
            <a:ext cx="10515600" cy="1143000"/>
          </a:xfrm>
        </p:spPr>
        <p:txBody>
          <a:bodyPr/>
          <a:lstStyle>
            <a:lvl1pPr marL="0" indent="0">
              <a:buNone/>
              <a:defRPr>
                <a:solidFill>
                  <a:schemeClr val="bg1"/>
                </a:solidFill>
              </a:defRPr>
            </a:lvl1pPr>
          </a:lstStyle>
          <a:p>
            <a:pPr lvl="0"/>
            <a:r>
              <a:rPr lang="en-US" dirty="0" err="1"/>
              <a:t>Información</a:t>
            </a:r>
            <a:r>
              <a:rPr lang="en-US" dirty="0"/>
              <a:t> de </a:t>
            </a:r>
            <a:r>
              <a:rPr lang="en-US" dirty="0" err="1"/>
              <a:t>contacto</a:t>
            </a:r>
            <a:endParaRPr lang="en-US" dirty="0"/>
          </a:p>
        </p:txBody>
      </p:sp>
      <p:pic>
        <p:nvPicPr>
          <p:cNvPr id="8" name="Picture 7">
            <a:extLst>
              <a:ext uri="{FF2B5EF4-FFF2-40B4-BE49-F238E27FC236}">
                <a16:creationId xmlns:a16="http://schemas.microsoft.com/office/drawing/2014/main" id="{42CCB668-9A55-8A41-B33F-0A67D76BB82A}"/>
              </a:ext>
            </a:extLst>
          </p:cNvPr>
          <p:cNvPicPr>
            <a:picLocks noChangeAspect="1"/>
          </p:cNvPicPr>
          <p:nvPr userDrawn="1"/>
        </p:nvPicPr>
        <p:blipFill>
          <a:blip r:embed="rId2"/>
          <a:stretch>
            <a:fillRect/>
          </a:stretch>
        </p:blipFill>
        <p:spPr>
          <a:xfrm>
            <a:off x="821315" y="56983"/>
            <a:ext cx="3211632" cy="1469607"/>
          </a:xfrm>
          <a:prstGeom prst="rect">
            <a:avLst/>
          </a:prstGeom>
        </p:spPr>
      </p:pic>
    </p:spTree>
    <p:extLst>
      <p:ext uri="{BB962C8B-B14F-4D97-AF65-F5344CB8AC3E}">
        <p14:creationId xmlns:p14="http://schemas.microsoft.com/office/powerpoint/2010/main" val="1540028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ción Morada: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872932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ción Anaranjada: Separador">
    <p:bg>
      <p:bgPr>
        <a:solidFill>
          <a:srgbClr val="EE9121"/>
        </a:solidFill>
        <a:effectLst/>
      </p:bgPr>
    </p:bg>
    <p:spTree>
      <p:nvGrpSpPr>
        <p:cNvPr id="1" name=""/>
        <p:cNvGrpSpPr/>
        <p:nvPr/>
      </p:nvGrpSpPr>
      <p:grpSpPr>
        <a:xfrm>
          <a:off x="0" y="0"/>
          <a:ext cx="0" cy="0"/>
          <a:chOff x="0" y="0"/>
          <a:chExt cx="0" cy="0"/>
        </a:xfrm>
      </p:grpSpPr>
      <p:sp>
        <p:nvSpPr>
          <p:cNvPr id="22" name="Picture Placeholder 11">
            <a:extLst>
              <a:ext uri="{FF2B5EF4-FFF2-40B4-BE49-F238E27FC236}">
                <a16:creationId xmlns:a16="http://schemas.microsoft.com/office/drawing/2014/main" id="{6999E94D-06D3-E341-8621-045E011C3BFB}"/>
              </a:ext>
            </a:extLst>
          </p:cNvPr>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CE801C"/>
          </a:solidFill>
        </p:spPr>
        <p:txBody>
          <a:bodyPr/>
          <a:lstStyle/>
          <a:p>
            <a:endParaRPr lang="es-ES_tradnl"/>
          </a:p>
        </p:txBody>
      </p:sp>
      <p:sp>
        <p:nvSpPr>
          <p:cNvPr id="2" name="Title 1">
            <a:extLst>
              <a:ext uri="{FF2B5EF4-FFF2-40B4-BE49-F238E27FC236}">
                <a16:creationId xmlns:a16="http://schemas.microsoft.com/office/drawing/2014/main" id="{23A0BFFD-E82A-DF4A-BFAD-921982BB6C31}"/>
              </a:ext>
            </a:extLst>
          </p:cNvPr>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CD78CC9-E261-874C-807E-F03588E264AF}"/>
              </a:ext>
            </a:extLst>
          </p:cNvPr>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AA582429-6CE8-AC49-8162-9EF65ABB542D}"/>
              </a:ext>
            </a:extLst>
          </p:cNvPr>
          <p:cNvPicPr>
            <a:picLocks noChangeAspect="1"/>
          </p:cNvPicPr>
          <p:nvPr userDrawn="1"/>
        </p:nvPicPr>
        <p:blipFill>
          <a:blip r:embed="rId2"/>
          <a:stretch>
            <a:fillRect/>
          </a:stretch>
        </p:blipFill>
        <p:spPr>
          <a:xfrm>
            <a:off x="551234" y="290065"/>
            <a:ext cx="3211632" cy="1469607"/>
          </a:xfrm>
          <a:prstGeom prst="rect">
            <a:avLst/>
          </a:prstGeom>
        </p:spPr>
      </p:pic>
    </p:spTree>
    <p:extLst>
      <p:ext uri="{BB962C8B-B14F-4D97-AF65-F5344CB8AC3E}">
        <p14:creationId xmlns:p14="http://schemas.microsoft.com/office/powerpoint/2010/main" val="1918184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ción Anaranjada: Separador">
    <p:bg>
      <p:bgPr>
        <a:solidFill>
          <a:srgbClr val="EE9121"/>
        </a:solidFill>
        <a:effectLst/>
      </p:bgPr>
    </p:bg>
    <p:spTree>
      <p:nvGrpSpPr>
        <p:cNvPr id="1" name=""/>
        <p:cNvGrpSpPr/>
        <p:nvPr/>
      </p:nvGrpSpPr>
      <p:grpSpPr>
        <a:xfrm>
          <a:off x="0" y="0"/>
          <a:ext cx="0" cy="0"/>
          <a:chOff x="0" y="0"/>
          <a:chExt cx="0" cy="0"/>
        </a:xfrm>
      </p:grpSpPr>
      <p:sp>
        <p:nvSpPr>
          <p:cNvPr id="22" name="Picture Placeholder 11">
            <a:extLst>
              <a:ext uri="{FF2B5EF4-FFF2-40B4-BE49-F238E27FC236}">
                <a16:creationId xmlns:a16="http://schemas.microsoft.com/office/drawing/2014/main" id="{6999E94D-06D3-E341-8621-045E011C3BFB}"/>
              </a:ext>
            </a:extLst>
          </p:cNvPr>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CE801C"/>
          </a:solidFill>
        </p:spPr>
        <p:txBody>
          <a:bodyPr/>
          <a:lstStyle/>
          <a:p>
            <a:endParaRPr lang="es-ES_tradnl"/>
          </a:p>
        </p:txBody>
      </p:sp>
      <p:sp>
        <p:nvSpPr>
          <p:cNvPr id="2" name="Title 1">
            <a:extLst>
              <a:ext uri="{FF2B5EF4-FFF2-40B4-BE49-F238E27FC236}">
                <a16:creationId xmlns:a16="http://schemas.microsoft.com/office/drawing/2014/main" id="{23A0BFFD-E82A-DF4A-BFAD-921982BB6C31}"/>
              </a:ext>
            </a:extLst>
          </p:cNvPr>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CD78CC9-E261-874C-807E-F03588E264AF}"/>
              </a:ext>
            </a:extLst>
          </p:cNvPr>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AA582429-6CE8-AC49-8162-9EF65ABB542D}"/>
              </a:ext>
            </a:extLst>
          </p:cNvPr>
          <p:cNvPicPr>
            <a:picLocks noChangeAspect="1"/>
          </p:cNvPicPr>
          <p:nvPr userDrawn="1"/>
        </p:nvPicPr>
        <p:blipFill>
          <a:blip r:embed="rId2"/>
          <a:stretch>
            <a:fillRect/>
          </a:stretch>
        </p:blipFill>
        <p:spPr>
          <a:xfrm>
            <a:off x="551234" y="290065"/>
            <a:ext cx="3211632" cy="1469607"/>
          </a:xfrm>
          <a:prstGeom prst="rect">
            <a:avLst/>
          </a:prstGeom>
        </p:spPr>
      </p:pic>
    </p:spTree>
    <p:extLst>
      <p:ext uri="{BB962C8B-B14F-4D97-AF65-F5344CB8AC3E}">
        <p14:creationId xmlns:p14="http://schemas.microsoft.com/office/powerpoint/2010/main" val="1894440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ción Anaranjada: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EE912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3377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6BAE4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824631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Sección Anaranjada: 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EE912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271951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Sección Anaranjada: 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EE912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CE80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CE80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a:extLst>
              <a:ext uri="{FF2B5EF4-FFF2-40B4-BE49-F238E27FC236}">
                <a16:creationId xmlns:a16="http://schemas.microsoft.com/office/drawing/2014/main" id="{F229CF89-CFA5-B847-9D67-FD5BF2EA0619}"/>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Freeform 11">
            <a:extLst>
              <a:ext uri="{FF2B5EF4-FFF2-40B4-BE49-F238E27FC236}">
                <a16:creationId xmlns:a16="http://schemas.microsoft.com/office/drawing/2014/main" id="{DAE39FE0-18D8-E344-AE64-9E904E4024A2}"/>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232554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ción Anaranjada: 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EE912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1">
            <a:extLst>
              <a:ext uri="{FF2B5EF4-FFF2-40B4-BE49-F238E27FC236}">
                <a16:creationId xmlns:a16="http://schemas.microsoft.com/office/drawing/2014/main" id="{8CF10F10-07BF-7E45-9611-97870879D996}"/>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1554818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ección Anaranjada: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B3C8-FC8C-8B4C-84DC-2F6E066F020A}"/>
              </a:ext>
            </a:extLst>
          </p:cNvPr>
          <p:cNvSpPr>
            <a:spLocks noGrp="1"/>
          </p:cNvSpPr>
          <p:nvPr>
            <p:ph type="title"/>
          </p:nvPr>
        </p:nvSpPr>
        <p:spPr/>
        <p:txBody>
          <a:bodyPr/>
          <a:lstStyle>
            <a:lvl1pPr>
              <a:defRPr>
                <a:solidFill>
                  <a:srgbClr val="EE9121"/>
                </a:solidFill>
              </a:defRPr>
            </a:lvl1pPr>
          </a:lstStyle>
          <a:p>
            <a:r>
              <a:rPr lang="en-US" dirty="0"/>
              <a:t>Click to edit Master title style</a:t>
            </a:r>
          </a:p>
        </p:txBody>
      </p:sp>
      <p:sp>
        <p:nvSpPr>
          <p:cNvPr id="5" name="Freeform 4">
            <a:extLst>
              <a:ext uri="{FF2B5EF4-FFF2-40B4-BE49-F238E27FC236}">
                <a16:creationId xmlns:a16="http://schemas.microsoft.com/office/drawing/2014/main" id="{CB66765A-7CB9-9841-9830-371157F3C111}"/>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Freeform 7">
            <a:extLst>
              <a:ext uri="{FF2B5EF4-FFF2-40B4-BE49-F238E27FC236}">
                <a16:creationId xmlns:a16="http://schemas.microsoft.com/office/drawing/2014/main" id="{3B595A84-F0E3-2048-887F-B8C0995BD6EA}"/>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97773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ción Anaranjada: Fotografía Complet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F0A02C-758C-B84A-8015-33AC1BE9AA37}"/>
              </a:ext>
            </a:extLst>
          </p:cNvPr>
          <p:cNvSpPr>
            <a:spLocks noGrp="1"/>
          </p:cNvSpPr>
          <p:nvPr>
            <p:ph type="pic" sz="quarter" idx="10"/>
          </p:nvPr>
        </p:nvSpPr>
        <p:spPr>
          <a:xfrm>
            <a:off x="-12700" y="0"/>
            <a:ext cx="12204700" cy="6858000"/>
          </a:xfrm>
        </p:spPr>
        <p:txBody>
          <a:bodyPr/>
          <a:lstStyle/>
          <a:p>
            <a:endParaRPr lang="es-ES_tradnl"/>
          </a:p>
        </p:txBody>
      </p:sp>
      <p:sp>
        <p:nvSpPr>
          <p:cNvPr id="4" name="Freeform 3">
            <a:extLst>
              <a:ext uri="{FF2B5EF4-FFF2-40B4-BE49-F238E27FC236}">
                <a16:creationId xmlns:a16="http://schemas.microsoft.com/office/drawing/2014/main" id="{33BABAB9-AD30-EE4F-A402-D43CEDD7F837}"/>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Freeform 4">
            <a:extLst>
              <a:ext uri="{FF2B5EF4-FFF2-40B4-BE49-F238E27FC236}">
                <a16:creationId xmlns:a16="http://schemas.microsoft.com/office/drawing/2014/main" id="{810EC7CD-66C0-754D-B02F-5644F706313A}"/>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048383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ción Morada: Separador">
    <p:bg>
      <p:bgPr>
        <a:solidFill>
          <a:srgbClr val="9C247B"/>
        </a:solidFill>
        <a:effectLst/>
      </p:bgPr>
    </p:bg>
    <p:spTree>
      <p:nvGrpSpPr>
        <p:cNvPr id="1" name=""/>
        <p:cNvGrpSpPr/>
        <p:nvPr/>
      </p:nvGrpSpPr>
      <p:grpSpPr>
        <a:xfrm>
          <a:off x="0" y="0"/>
          <a:ext cx="0" cy="0"/>
          <a:chOff x="0" y="0"/>
          <a:chExt cx="0" cy="0"/>
        </a:xfrm>
      </p:grpSpPr>
      <p:sp>
        <p:nvSpPr>
          <p:cNvPr id="22" name="Picture Placeholder 11">
            <a:extLst>
              <a:ext uri="{FF2B5EF4-FFF2-40B4-BE49-F238E27FC236}">
                <a16:creationId xmlns:a16="http://schemas.microsoft.com/office/drawing/2014/main" id="{6999E94D-06D3-E341-8621-045E011C3BFB}"/>
              </a:ext>
            </a:extLst>
          </p:cNvPr>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891C6C"/>
          </a:solidFill>
        </p:spPr>
        <p:txBody>
          <a:bodyPr/>
          <a:lstStyle/>
          <a:p>
            <a:endParaRPr lang="es-ES_tradnl"/>
          </a:p>
        </p:txBody>
      </p:sp>
      <p:sp>
        <p:nvSpPr>
          <p:cNvPr id="2" name="Title 1">
            <a:extLst>
              <a:ext uri="{FF2B5EF4-FFF2-40B4-BE49-F238E27FC236}">
                <a16:creationId xmlns:a16="http://schemas.microsoft.com/office/drawing/2014/main" id="{23A0BFFD-E82A-DF4A-BFAD-921982BB6C31}"/>
              </a:ext>
            </a:extLst>
          </p:cNvPr>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CD78CC9-E261-874C-807E-F03588E264AF}"/>
              </a:ext>
            </a:extLst>
          </p:cNvPr>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517C5CA9-8C2F-064E-8AFD-14F1A3DF1E9F}"/>
              </a:ext>
            </a:extLst>
          </p:cNvPr>
          <p:cNvPicPr>
            <a:picLocks noChangeAspect="1"/>
          </p:cNvPicPr>
          <p:nvPr userDrawn="1"/>
        </p:nvPicPr>
        <p:blipFill>
          <a:blip r:embed="rId2"/>
          <a:stretch>
            <a:fillRect/>
          </a:stretch>
        </p:blipFill>
        <p:spPr>
          <a:xfrm>
            <a:off x="551234" y="290065"/>
            <a:ext cx="3211632" cy="1469607"/>
          </a:xfrm>
          <a:prstGeom prst="rect">
            <a:avLst/>
          </a:prstGeom>
        </p:spPr>
      </p:pic>
    </p:spTree>
    <p:extLst>
      <p:ext uri="{BB962C8B-B14F-4D97-AF65-F5344CB8AC3E}">
        <p14:creationId xmlns:p14="http://schemas.microsoft.com/office/powerpoint/2010/main" val="1666410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ción Morada: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889260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Sección Morada: 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563949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Sección Morada: 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9C247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891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891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reeform 12">
            <a:extLst>
              <a:ext uri="{FF2B5EF4-FFF2-40B4-BE49-F238E27FC236}">
                <a16:creationId xmlns:a16="http://schemas.microsoft.com/office/drawing/2014/main" id="{8DAFE29A-0DDE-824E-A716-169A0662C461}"/>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Freeform 13">
            <a:extLst>
              <a:ext uri="{FF2B5EF4-FFF2-40B4-BE49-F238E27FC236}">
                <a16:creationId xmlns:a16="http://schemas.microsoft.com/office/drawing/2014/main" id="{F3277F2B-3158-5B4C-886F-69DB3486C096}"/>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426612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ción Morada: 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1">
            <a:extLst>
              <a:ext uri="{FF2B5EF4-FFF2-40B4-BE49-F238E27FC236}">
                <a16:creationId xmlns:a16="http://schemas.microsoft.com/office/drawing/2014/main" id="{C16C1C93-C775-9344-978C-73E4D1EAA033}"/>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208346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6BAE4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25948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ección Morada: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B3C8-FC8C-8B4C-84DC-2F6E066F020A}"/>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9" name="Freeform 8">
            <a:extLst>
              <a:ext uri="{FF2B5EF4-FFF2-40B4-BE49-F238E27FC236}">
                <a16:creationId xmlns:a16="http://schemas.microsoft.com/office/drawing/2014/main" id="{E8843C4A-22A8-F844-8ABE-5CA8E17F4DDD}"/>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Freeform 9">
            <a:extLst>
              <a:ext uri="{FF2B5EF4-FFF2-40B4-BE49-F238E27FC236}">
                <a16:creationId xmlns:a16="http://schemas.microsoft.com/office/drawing/2014/main" id="{74C2D563-B0D7-3744-A4E5-26CEC70004BF}"/>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056036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ción Morada: Fotografía Complet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060FAF9-0406-6743-A9D1-223F3FD09C91}"/>
              </a:ext>
            </a:extLst>
          </p:cNvPr>
          <p:cNvSpPr>
            <a:spLocks noGrp="1"/>
          </p:cNvSpPr>
          <p:nvPr>
            <p:ph type="pic" sz="quarter" idx="10"/>
          </p:nvPr>
        </p:nvSpPr>
        <p:spPr>
          <a:xfrm>
            <a:off x="-12659" y="1"/>
            <a:ext cx="12204659" cy="6858000"/>
          </a:xfrm>
        </p:spPr>
        <p:txBody>
          <a:bodyPr/>
          <a:lstStyle/>
          <a:p>
            <a:endParaRPr lang="es-ES_tradnl"/>
          </a:p>
        </p:txBody>
      </p:sp>
      <p:sp>
        <p:nvSpPr>
          <p:cNvPr id="6" name="Freeform 5">
            <a:extLst>
              <a:ext uri="{FF2B5EF4-FFF2-40B4-BE49-F238E27FC236}">
                <a16:creationId xmlns:a16="http://schemas.microsoft.com/office/drawing/2014/main" id="{4B4D430A-132F-244B-B0BC-AAE8E391A692}"/>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Freeform 6">
            <a:extLst>
              <a:ext uri="{FF2B5EF4-FFF2-40B4-BE49-F238E27FC236}">
                <a16:creationId xmlns:a16="http://schemas.microsoft.com/office/drawing/2014/main" id="{73CE1D25-DF2A-7144-BAC9-B0B5B225D5C4}"/>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88157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ección Rojo Vivo: 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CE214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11">
            <a:extLst>
              <a:ext uri="{FF2B5EF4-FFF2-40B4-BE49-F238E27FC236}">
                <a16:creationId xmlns:a16="http://schemas.microsoft.com/office/drawing/2014/main" id="{DC642E9E-CD96-6C4B-BCBB-3664A2E7A9C9}"/>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42888299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ción Rojo Vivo: Separador">
    <p:bg>
      <p:bgPr>
        <a:solidFill>
          <a:srgbClr val="CE2142"/>
        </a:solidFill>
        <a:effectLst/>
      </p:bgPr>
    </p:bg>
    <p:spTree>
      <p:nvGrpSpPr>
        <p:cNvPr id="1" name=""/>
        <p:cNvGrpSpPr/>
        <p:nvPr/>
      </p:nvGrpSpPr>
      <p:grpSpPr>
        <a:xfrm>
          <a:off x="0" y="0"/>
          <a:ext cx="0" cy="0"/>
          <a:chOff x="0" y="0"/>
          <a:chExt cx="0" cy="0"/>
        </a:xfrm>
      </p:grpSpPr>
      <p:sp>
        <p:nvSpPr>
          <p:cNvPr id="22" name="Picture Placeholder 11">
            <a:extLst>
              <a:ext uri="{FF2B5EF4-FFF2-40B4-BE49-F238E27FC236}">
                <a16:creationId xmlns:a16="http://schemas.microsoft.com/office/drawing/2014/main" id="{6999E94D-06D3-E341-8621-045E011C3BFB}"/>
              </a:ext>
            </a:extLst>
          </p:cNvPr>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B41C38"/>
          </a:solidFill>
        </p:spPr>
        <p:txBody>
          <a:bodyPr/>
          <a:lstStyle/>
          <a:p>
            <a:endParaRPr lang="es-ES_tradnl"/>
          </a:p>
        </p:txBody>
      </p:sp>
      <p:sp>
        <p:nvSpPr>
          <p:cNvPr id="2" name="Title 1">
            <a:extLst>
              <a:ext uri="{FF2B5EF4-FFF2-40B4-BE49-F238E27FC236}">
                <a16:creationId xmlns:a16="http://schemas.microsoft.com/office/drawing/2014/main" id="{23A0BFFD-E82A-DF4A-BFAD-921982BB6C31}"/>
              </a:ext>
            </a:extLst>
          </p:cNvPr>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CD78CC9-E261-874C-807E-F03588E264AF}"/>
              </a:ext>
            </a:extLst>
          </p:cNvPr>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6" name="Picture 25">
            <a:extLst>
              <a:ext uri="{FF2B5EF4-FFF2-40B4-BE49-F238E27FC236}">
                <a16:creationId xmlns:a16="http://schemas.microsoft.com/office/drawing/2014/main" id="{7AD3D6B6-1BBA-EC45-B2F3-957F8F58FD51}"/>
              </a:ext>
            </a:extLst>
          </p:cNvPr>
          <p:cNvPicPr>
            <a:picLocks noChangeAspect="1"/>
          </p:cNvPicPr>
          <p:nvPr userDrawn="1"/>
        </p:nvPicPr>
        <p:blipFill>
          <a:blip r:embed="rId2"/>
          <a:stretch>
            <a:fillRect/>
          </a:stretch>
        </p:blipFill>
        <p:spPr>
          <a:xfrm>
            <a:off x="551234" y="290065"/>
            <a:ext cx="3211632" cy="1469607"/>
          </a:xfrm>
          <a:prstGeom prst="rect">
            <a:avLst/>
          </a:prstGeom>
        </p:spPr>
      </p:pic>
    </p:spTree>
    <p:extLst>
      <p:ext uri="{BB962C8B-B14F-4D97-AF65-F5344CB8AC3E}">
        <p14:creationId xmlns:p14="http://schemas.microsoft.com/office/powerpoint/2010/main" val="3392316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ción Rojo Vivo: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CE214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843111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Sección Rojo Vivo: 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CE214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978967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Sección Rojo Vivo: 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CE214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B41C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B41C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9">
            <a:extLst>
              <a:ext uri="{FF2B5EF4-FFF2-40B4-BE49-F238E27FC236}">
                <a16:creationId xmlns:a16="http://schemas.microsoft.com/office/drawing/2014/main" id="{97162C7F-4439-2D45-B87D-8D36AD9C71E1}"/>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Freeform 10">
            <a:extLst>
              <a:ext uri="{FF2B5EF4-FFF2-40B4-BE49-F238E27FC236}">
                <a16:creationId xmlns:a16="http://schemas.microsoft.com/office/drawing/2014/main" id="{A9A337EE-8DFE-8F4F-86AC-683E3A83AF53}"/>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048637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ción Rojo Vivo: 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CE214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11">
            <a:extLst>
              <a:ext uri="{FF2B5EF4-FFF2-40B4-BE49-F238E27FC236}">
                <a16:creationId xmlns:a16="http://schemas.microsoft.com/office/drawing/2014/main" id="{DC642E9E-CD96-6C4B-BCBB-3664A2E7A9C9}"/>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2545075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ección Rojo Vivo: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B3C8-FC8C-8B4C-84DC-2F6E066F020A}"/>
              </a:ext>
            </a:extLst>
          </p:cNvPr>
          <p:cNvSpPr>
            <a:spLocks noGrp="1"/>
          </p:cNvSpPr>
          <p:nvPr>
            <p:ph type="title"/>
          </p:nvPr>
        </p:nvSpPr>
        <p:spPr/>
        <p:txBody>
          <a:bodyPr/>
          <a:lstStyle>
            <a:lvl1pPr>
              <a:defRPr>
                <a:solidFill>
                  <a:srgbClr val="B41C38"/>
                </a:solidFill>
              </a:defRPr>
            </a:lvl1pPr>
          </a:lstStyle>
          <a:p>
            <a:r>
              <a:rPr lang="en-US" dirty="0"/>
              <a:t>Click to edit Master title style</a:t>
            </a:r>
          </a:p>
        </p:txBody>
      </p:sp>
      <p:sp>
        <p:nvSpPr>
          <p:cNvPr id="6" name="Freeform 5">
            <a:extLst>
              <a:ext uri="{FF2B5EF4-FFF2-40B4-BE49-F238E27FC236}">
                <a16:creationId xmlns:a16="http://schemas.microsoft.com/office/drawing/2014/main" id="{052B9C77-6EDD-F845-A58D-0DB07474792E}"/>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Freeform 6">
            <a:extLst>
              <a:ext uri="{FF2B5EF4-FFF2-40B4-BE49-F238E27FC236}">
                <a16:creationId xmlns:a16="http://schemas.microsoft.com/office/drawing/2014/main" id="{DD60E140-D82D-1F4D-B814-D81EC93F5D72}"/>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178170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ción Rojo Vivo: Fotografía Completa">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35ED1CA-32D7-6543-922D-0C4F67C8C426}"/>
              </a:ext>
            </a:extLst>
          </p:cNvPr>
          <p:cNvSpPr>
            <a:spLocks noGrp="1"/>
          </p:cNvSpPr>
          <p:nvPr>
            <p:ph type="pic" sz="quarter" idx="10"/>
          </p:nvPr>
        </p:nvSpPr>
        <p:spPr>
          <a:xfrm>
            <a:off x="-12700" y="0"/>
            <a:ext cx="12204700" cy="6858000"/>
          </a:xfrm>
        </p:spPr>
        <p:txBody>
          <a:bodyPr/>
          <a:lstStyle/>
          <a:p>
            <a:endParaRPr lang="es-ES_tradnl"/>
          </a:p>
        </p:txBody>
      </p:sp>
      <p:sp>
        <p:nvSpPr>
          <p:cNvPr id="12" name="Freeform 11">
            <a:extLst>
              <a:ext uri="{FF2B5EF4-FFF2-40B4-BE49-F238E27FC236}">
                <a16:creationId xmlns:a16="http://schemas.microsoft.com/office/drawing/2014/main" id="{17D13E50-AA43-3645-82B4-ACBD65A01A6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Freeform 10">
            <a:extLst>
              <a:ext uri="{FF2B5EF4-FFF2-40B4-BE49-F238E27FC236}">
                <a16:creationId xmlns:a16="http://schemas.microsoft.com/office/drawing/2014/main" id="{C571C5A2-48B6-674A-8715-E055C8505C98}"/>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12151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6BAE4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a:extLst>
              <a:ext uri="{FF2B5EF4-FFF2-40B4-BE49-F238E27FC236}">
                <a16:creationId xmlns:a16="http://schemas.microsoft.com/office/drawing/2014/main" id="{F229CF89-CFA5-B847-9D67-FD5BF2EA0619}"/>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Freeform 11">
            <a:extLst>
              <a:ext uri="{FF2B5EF4-FFF2-40B4-BE49-F238E27FC236}">
                <a16:creationId xmlns:a16="http://schemas.microsoft.com/office/drawing/2014/main" id="{DAE39FE0-18D8-E344-AE64-9E904E4024A2}"/>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32976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Contenido y Fotografí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6BAE4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Freeform 18">
            <a:extLst>
              <a:ext uri="{FF2B5EF4-FFF2-40B4-BE49-F238E27FC236}">
                <a16:creationId xmlns:a16="http://schemas.microsoft.com/office/drawing/2014/main" id="{808AFBE7-0F6B-E54D-A0BB-A47BD0D0071D}"/>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Picture Placeholder 11">
            <a:extLst>
              <a:ext uri="{FF2B5EF4-FFF2-40B4-BE49-F238E27FC236}">
                <a16:creationId xmlns:a16="http://schemas.microsoft.com/office/drawing/2014/main" id="{B452125D-FD17-A241-ACCE-4E5ADC0F9211}"/>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r>
              <a:rPr lang="en-US"/>
              <a:t>Click icon to add picture</a:t>
            </a:r>
            <a:endParaRPr lang="es-ES_tradnl" dirty="0"/>
          </a:p>
        </p:txBody>
      </p:sp>
    </p:spTree>
    <p:extLst>
      <p:ext uri="{BB962C8B-B14F-4D97-AF65-F5344CB8AC3E}">
        <p14:creationId xmlns:p14="http://schemas.microsoft.com/office/powerpoint/2010/main" val="1502138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1CBE74B8-7FEA-B947-95E1-179FCD7C7B6C}"/>
              </a:ext>
            </a:extLst>
          </p:cNvPr>
          <p:cNvSpPr/>
          <p:nvPr userDrawn="1"/>
        </p:nvSpPr>
        <p:spPr>
          <a:xfrm>
            <a:off x="-61437" y="-41952"/>
            <a:ext cx="12298576" cy="6123875"/>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 name="connsiteX0" fmla="*/ 15449 w 12262505"/>
              <a:gd name="connsiteY0" fmla="*/ 5530723 h 7045513"/>
              <a:gd name="connsiteX1" fmla="*/ 3657599 w 12262505"/>
              <a:gd name="connsiteY1" fmla="*/ 5007958 h 7045513"/>
              <a:gd name="connsiteX2" fmla="*/ 8468750 w 12262505"/>
              <a:gd name="connsiteY2" fmla="*/ 5514394 h 7045513"/>
              <a:gd name="connsiteX3" fmla="*/ 12252959 w 12262505"/>
              <a:gd name="connsiteY3" fmla="*/ 4220167 h 7045513"/>
              <a:gd name="connsiteX4" fmla="*/ 12262505 w 12262505"/>
              <a:gd name="connsiteY4" fmla="*/ 7045513 h 7045513"/>
              <a:gd name="connsiteX5" fmla="*/ 0 w 12262505"/>
              <a:gd name="connsiteY5" fmla="*/ 77735 h 7045513"/>
              <a:gd name="connsiteX6" fmla="*/ 15449 w 12262505"/>
              <a:gd name="connsiteY6" fmla="*/ 5530723 h 7045513"/>
              <a:gd name="connsiteX0" fmla="*/ 15449 w 12278834"/>
              <a:gd name="connsiteY0" fmla="*/ 5532908 h 5555121"/>
              <a:gd name="connsiteX1" fmla="*/ 3657599 w 12278834"/>
              <a:gd name="connsiteY1" fmla="*/ 5010143 h 5555121"/>
              <a:gd name="connsiteX2" fmla="*/ 8468750 w 12278834"/>
              <a:gd name="connsiteY2" fmla="*/ 5516579 h 5555121"/>
              <a:gd name="connsiteX3" fmla="*/ 12252959 w 12278834"/>
              <a:gd name="connsiteY3" fmla="*/ 4222352 h 5555121"/>
              <a:gd name="connsiteX4" fmla="*/ 12278834 w 12278834"/>
              <a:gd name="connsiteY4" fmla="*/ 91727 h 5555121"/>
              <a:gd name="connsiteX5" fmla="*/ 0 w 12278834"/>
              <a:gd name="connsiteY5" fmla="*/ 79920 h 5555121"/>
              <a:gd name="connsiteX6" fmla="*/ 15449 w 12278834"/>
              <a:gd name="connsiteY6" fmla="*/ 5532908 h 5555121"/>
              <a:gd name="connsiteX0" fmla="*/ 15449 w 12279342"/>
              <a:gd name="connsiteY0" fmla="*/ 5530724 h 5552937"/>
              <a:gd name="connsiteX1" fmla="*/ 3657599 w 12279342"/>
              <a:gd name="connsiteY1" fmla="*/ 5007959 h 5552937"/>
              <a:gd name="connsiteX2" fmla="*/ 8468750 w 12279342"/>
              <a:gd name="connsiteY2" fmla="*/ 5514395 h 5552937"/>
              <a:gd name="connsiteX3" fmla="*/ 12252959 w 12279342"/>
              <a:gd name="connsiteY3" fmla="*/ 4220168 h 5552937"/>
              <a:gd name="connsiteX4" fmla="*/ 12278834 w 12279342"/>
              <a:gd name="connsiteY4" fmla="*/ 89543 h 5552937"/>
              <a:gd name="connsiteX5" fmla="*/ 0 w 12279342"/>
              <a:gd name="connsiteY5" fmla="*/ 77736 h 5552937"/>
              <a:gd name="connsiteX6" fmla="*/ 15449 w 12279342"/>
              <a:gd name="connsiteY6" fmla="*/ 5530724 h 5552937"/>
              <a:gd name="connsiteX0" fmla="*/ 15449 w 12279342"/>
              <a:gd name="connsiteY0" fmla="*/ 6094324 h 6116537"/>
              <a:gd name="connsiteX1" fmla="*/ 3657599 w 12279342"/>
              <a:gd name="connsiteY1" fmla="*/ 5571559 h 6116537"/>
              <a:gd name="connsiteX2" fmla="*/ 8468750 w 12279342"/>
              <a:gd name="connsiteY2" fmla="*/ 6077995 h 6116537"/>
              <a:gd name="connsiteX3" fmla="*/ 12252959 w 12279342"/>
              <a:gd name="connsiteY3" fmla="*/ 4783768 h 6116537"/>
              <a:gd name="connsiteX4" fmla="*/ 12278834 w 12279342"/>
              <a:gd name="connsiteY4" fmla="*/ 0 h 6116537"/>
              <a:gd name="connsiteX5" fmla="*/ 0 w 12279342"/>
              <a:gd name="connsiteY5" fmla="*/ 641336 h 6116537"/>
              <a:gd name="connsiteX6" fmla="*/ 15449 w 12279342"/>
              <a:gd name="connsiteY6" fmla="*/ 6094324 h 6116537"/>
              <a:gd name="connsiteX0" fmla="*/ 15449 w 12279342"/>
              <a:gd name="connsiteY0" fmla="*/ 6094324 h 6125261"/>
              <a:gd name="connsiteX1" fmla="*/ 3657599 w 12279342"/>
              <a:gd name="connsiteY1" fmla="*/ 5571559 h 6125261"/>
              <a:gd name="connsiteX2" fmla="*/ 8468750 w 12279342"/>
              <a:gd name="connsiteY2" fmla="*/ 6077995 h 6125261"/>
              <a:gd name="connsiteX3" fmla="*/ 12252959 w 12279342"/>
              <a:gd name="connsiteY3" fmla="*/ 4783768 h 6125261"/>
              <a:gd name="connsiteX4" fmla="*/ 12278834 w 12279342"/>
              <a:gd name="connsiteY4" fmla="*/ 0 h 6125261"/>
              <a:gd name="connsiteX5" fmla="*/ 0 w 12279342"/>
              <a:gd name="connsiteY5" fmla="*/ 641336 h 6125261"/>
              <a:gd name="connsiteX6" fmla="*/ 15449 w 12279342"/>
              <a:gd name="connsiteY6" fmla="*/ 6094324 h 6125261"/>
              <a:gd name="connsiteX0" fmla="*/ 31778 w 12295671"/>
              <a:gd name="connsiteY0" fmla="*/ 6122459 h 6149807"/>
              <a:gd name="connsiteX1" fmla="*/ 3673928 w 12295671"/>
              <a:gd name="connsiteY1" fmla="*/ 5599694 h 6149807"/>
              <a:gd name="connsiteX2" fmla="*/ 8485079 w 12295671"/>
              <a:gd name="connsiteY2" fmla="*/ 6106130 h 6149807"/>
              <a:gd name="connsiteX3" fmla="*/ 12269288 w 12295671"/>
              <a:gd name="connsiteY3" fmla="*/ 4811903 h 6149807"/>
              <a:gd name="connsiteX4" fmla="*/ 12295163 w 12295671"/>
              <a:gd name="connsiteY4" fmla="*/ 28135 h 6149807"/>
              <a:gd name="connsiteX5" fmla="*/ 0 w 12295671"/>
              <a:gd name="connsiteY5" fmla="*/ 0 h 6149807"/>
              <a:gd name="connsiteX6" fmla="*/ 31778 w 12295671"/>
              <a:gd name="connsiteY6" fmla="*/ 6122459 h 6149807"/>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23875"/>
              <a:gd name="connsiteX1" fmla="*/ 3676833 w 12298576"/>
              <a:gd name="connsiteY1" fmla="*/ 5599694 h 6123875"/>
              <a:gd name="connsiteX2" fmla="*/ 8487984 w 12298576"/>
              <a:gd name="connsiteY2" fmla="*/ 6106130 h 6123875"/>
              <a:gd name="connsiteX3" fmla="*/ 12272193 w 12298576"/>
              <a:gd name="connsiteY3" fmla="*/ 4811903 h 6123875"/>
              <a:gd name="connsiteX4" fmla="*/ 12298068 w 12298576"/>
              <a:gd name="connsiteY4" fmla="*/ 28135 h 6123875"/>
              <a:gd name="connsiteX5" fmla="*/ 2905 w 12298576"/>
              <a:gd name="connsiteY5" fmla="*/ 0 h 6123875"/>
              <a:gd name="connsiteX6" fmla="*/ 34683 w 12298576"/>
              <a:gd name="connsiteY6" fmla="*/ 6122459 h 61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8576" h="6123875">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4A1EF435-1E90-124A-B476-04F9D01663DF}"/>
              </a:ext>
            </a:extLst>
          </p:cNvPr>
          <p:cNvSpPr>
            <a:spLocks noGrp="1"/>
          </p:cNvSpPr>
          <p:nvPr>
            <p:ph type="title" hasCustomPrompt="1"/>
          </p:nvPr>
        </p:nvSpPr>
        <p:spPr>
          <a:xfrm>
            <a:off x="831850" y="1637413"/>
            <a:ext cx="10515600" cy="1457768"/>
          </a:xfrm>
        </p:spPr>
        <p:txBody>
          <a:bodyPr anchor="b">
            <a:normAutofit/>
          </a:bodyPr>
          <a:lstStyle>
            <a:lvl1pPr>
              <a:defRPr sz="3200">
                <a:solidFill>
                  <a:schemeClr val="bg1"/>
                </a:solidFill>
              </a:defRPr>
            </a:lvl1pPr>
          </a:lstStyle>
          <a:p>
            <a:r>
              <a:rPr lang="en-US" dirty="0" err="1"/>
              <a:t>Nombre</a:t>
            </a:r>
            <a:r>
              <a:rPr lang="en-US" dirty="0"/>
              <a:t> </a:t>
            </a:r>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hasCustomPrompt="1"/>
          </p:nvPr>
        </p:nvSpPr>
        <p:spPr>
          <a:xfrm>
            <a:off x="831850" y="6351814"/>
            <a:ext cx="3413579" cy="286651"/>
          </a:xfrm>
        </p:spPr>
        <p:txBody>
          <a:bodyPr/>
          <a:lstStyle>
            <a:lvl1pPr marL="0" indent="0">
              <a:buNone/>
              <a:defRPr sz="2400" b="0" i="0">
                <a:solidFill>
                  <a:srgbClr val="6BAE45"/>
                </a:solidFill>
                <a:latin typeface="Barlow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www.uci.ac.cr</a:t>
            </a:r>
            <a:endParaRPr lang="en-US" dirty="0"/>
          </a:p>
        </p:txBody>
      </p:sp>
      <p:sp>
        <p:nvSpPr>
          <p:cNvPr id="7" name="Text Placeholder 2">
            <a:extLst>
              <a:ext uri="{FF2B5EF4-FFF2-40B4-BE49-F238E27FC236}">
                <a16:creationId xmlns:a16="http://schemas.microsoft.com/office/drawing/2014/main" id="{67A94FB1-3E87-CF44-98E6-AFED63B94A68}"/>
              </a:ext>
            </a:extLst>
          </p:cNvPr>
          <p:cNvSpPr>
            <a:spLocks noGrp="1"/>
          </p:cNvSpPr>
          <p:nvPr>
            <p:ph type="body" idx="11" hasCustomPrompt="1"/>
          </p:nvPr>
        </p:nvSpPr>
        <p:spPr>
          <a:xfrm>
            <a:off x="7478486" y="6081923"/>
            <a:ext cx="4114800" cy="556542"/>
          </a:xfrm>
        </p:spPr>
        <p:txBody>
          <a:bodyPr>
            <a:noAutofit/>
          </a:bodyPr>
          <a:lstStyle>
            <a:lvl1pPr marL="0" indent="0" algn="r">
              <a:buNone/>
              <a:defRPr sz="2000" b="1" i="0">
                <a:solidFill>
                  <a:srgbClr val="6BAE45"/>
                </a:solidFill>
                <a:latin typeface="Barlow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Promoviendo</a:t>
            </a:r>
            <a:r>
              <a:rPr lang="en-US" dirty="0"/>
              <a:t> el </a:t>
            </a:r>
            <a:r>
              <a:rPr lang="en-US" dirty="0" err="1"/>
              <a:t>desarrollo</a:t>
            </a:r>
            <a:r>
              <a:rPr lang="en-US" dirty="0"/>
              <a:t> </a:t>
            </a:r>
            <a:r>
              <a:rPr lang="en-US" dirty="0" err="1"/>
              <a:t>regenerativo</a:t>
            </a:r>
            <a:r>
              <a:rPr lang="en-US" dirty="0"/>
              <a:t> para el </a:t>
            </a:r>
            <a:r>
              <a:rPr lang="en-US" dirty="0" err="1"/>
              <a:t>bienestar</a:t>
            </a:r>
            <a:endParaRPr lang="en-US" dirty="0"/>
          </a:p>
        </p:txBody>
      </p:sp>
      <p:sp>
        <p:nvSpPr>
          <p:cNvPr id="10" name="Text Placeholder 9">
            <a:extLst>
              <a:ext uri="{FF2B5EF4-FFF2-40B4-BE49-F238E27FC236}">
                <a16:creationId xmlns:a16="http://schemas.microsoft.com/office/drawing/2014/main" id="{F315162D-96C4-BB43-93D5-E3FCD1035B1F}"/>
              </a:ext>
            </a:extLst>
          </p:cNvPr>
          <p:cNvSpPr>
            <a:spLocks noGrp="1"/>
          </p:cNvSpPr>
          <p:nvPr>
            <p:ph type="body" sz="quarter" idx="12" hasCustomPrompt="1"/>
          </p:nvPr>
        </p:nvSpPr>
        <p:spPr>
          <a:xfrm>
            <a:off x="831850" y="3281363"/>
            <a:ext cx="10515600" cy="1143000"/>
          </a:xfrm>
        </p:spPr>
        <p:txBody>
          <a:bodyPr/>
          <a:lstStyle>
            <a:lvl1pPr marL="0" indent="0">
              <a:buNone/>
              <a:defRPr>
                <a:solidFill>
                  <a:schemeClr val="bg1"/>
                </a:solidFill>
              </a:defRPr>
            </a:lvl1pPr>
          </a:lstStyle>
          <a:p>
            <a:pPr lvl="0"/>
            <a:r>
              <a:rPr lang="en-US" dirty="0" err="1"/>
              <a:t>Información</a:t>
            </a:r>
            <a:r>
              <a:rPr lang="en-US" dirty="0"/>
              <a:t> de </a:t>
            </a:r>
            <a:r>
              <a:rPr lang="en-US" dirty="0" err="1"/>
              <a:t>contacto</a:t>
            </a:r>
            <a:endParaRPr lang="en-US" dirty="0"/>
          </a:p>
        </p:txBody>
      </p:sp>
      <p:pic>
        <p:nvPicPr>
          <p:cNvPr id="11" name="Picture 10">
            <a:extLst>
              <a:ext uri="{FF2B5EF4-FFF2-40B4-BE49-F238E27FC236}">
                <a16:creationId xmlns:a16="http://schemas.microsoft.com/office/drawing/2014/main" id="{9E696431-39AC-134E-91B0-42CF045B64C2}"/>
              </a:ext>
            </a:extLst>
          </p:cNvPr>
          <p:cNvPicPr>
            <a:picLocks noChangeAspect="1"/>
          </p:cNvPicPr>
          <p:nvPr userDrawn="1"/>
        </p:nvPicPr>
        <p:blipFill>
          <a:blip r:embed="rId2"/>
          <a:stretch>
            <a:fillRect/>
          </a:stretch>
        </p:blipFill>
        <p:spPr>
          <a:xfrm>
            <a:off x="821315" y="56983"/>
            <a:ext cx="3211632" cy="1469607"/>
          </a:xfrm>
          <a:prstGeom prst="rect">
            <a:avLst/>
          </a:prstGeom>
        </p:spPr>
      </p:pic>
    </p:spTree>
    <p:extLst>
      <p:ext uri="{BB962C8B-B14F-4D97-AF65-F5344CB8AC3E}">
        <p14:creationId xmlns:p14="http://schemas.microsoft.com/office/powerpoint/2010/main" val="386624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ción Rojo Vivo: 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CE214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11">
            <a:extLst>
              <a:ext uri="{FF2B5EF4-FFF2-40B4-BE49-F238E27FC236}">
                <a16:creationId xmlns:a16="http://schemas.microsoft.com/office/drawing/2014/main" id="{DC642E9E-CD96-6C4B-BCBB-3664A2E7A9C9}"/>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138623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ción Anaranjada: Separador">
    <p:bg>
      <p:bgPr>
        <a:solidFill>
          <a:srgbClr val="EE9121"/>
        </a:solidFill>
        <a:effectLst/>
      </p:bgPr>
    </p:bg>
    <p:spTree>
      <p:nvGrpSpPr>
        <p:cNvPr id="1" name=""/>
        <p:cNvGrpSpPr/>
        <p:nvPr/>
      </p:nvGrpSpPr>
      <p:grpSpPr>
        <a:xfrm>
          <a:off x="0" y="0"/>
          <a:ext cx="0" cy="0"/>
          <a:chOff x="0" y="0"/>
          <a:chExt cx="0" cy="0"/>
        </a:xfrm>
      </p:grpSpPr>
      <p:sp>
        <p:nvSpPr>
          <p:cNvPr id="22" name="Picture Placeholder 11">
            <a:extLst>
              <a:ext uri="{FF2B5EF4-FFF2-40B4-BE49-F238E27FC236}">
                <a16:creationId xmlns:a16="http://schemas.microsoft.com/office/drawing/2014/main" id="{6999E94D-06D3-E341-8621-045E011C3BFB}"/>
              </a:ext>
            </a:extLst>
          </p:cNvPr>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CE801C"/>
          </a:solidFill>
        </p:spPr>
        <p:txBody>
          <a:bodyPr/>
          <a:lstStyle/>
          <a:p>
            <a:endParaRPr lang="es-ES_tradnl"/>
          </a:p>
        </p:txBody>
      </p:sp>
      <p:sp>
        <p:nvSpPr>
          <p:cNvPr id="2" name="Title 1">
            <a:extLst>
              <a:ext uri="{FF2B5EF4-FFF2-40B4-BE49-F238E27FC236}">
                <a16:creationId xmlns:a16="http://schemas.microsoft.com/office/drawing/2014/main" id="{23A0BFFD-E82A-DF4A-BFAD-921982BB6C31}"/>
              </a:ext>
            </a:extLst>
          </p:cNvPr>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CD78CC9-E261-874C-807E-F03588E264AF}"/>
              </a:ext>
            </a:extLst>
          </p:cNvPr>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AA582429-6CE8-AC49-8162-9EF65ABB542D}"/>
              </a:ext>
            </a:extLst>
          </p:cNvPr>
          <p:cNvPicPr>
            <a:picLocks noChangeAspect="1"/>
          </p:cNvPicPr>
          <p:nvPr userDrawn="1"/>
        </p:nvPicPr>
        <p:blipFill>
          <a:blip r:embed="rId2"/>
          <a:stretch>
            <a:fillRect/>
          </a:stretch>
        </p:blipFill>
        <p:spPr>
          <a:xfrm>
            <a:off x="551234" y="290065"/>
            <a:ext cx="3211632" cy="1469607"/>
          </a:xfrm>
          <a:prstGeom prst="rect">
            <a:avLst/>
          </a:prstGeom>
        </p:spPr>
      </p:pic>
    </p:spTree>
    <p:extLst>
      <p:ext uri="{BB962C8B-B14F-4D97-AF65-F5344CB8AC3E}">
        <p14:creationId xmlns:p14="http://schemas.microsoft.com/office/powerpoint/2010/main" val="73953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ción Morada: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00542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4019006"/>
      </p:ext>
    </p:extLst>
  </p:cSld>
  <p:clrMap bg1="lt1" tx1="dk1" bg2="lt2" tx2="dk2" accent1="accent1" accent2="accent2" accent3="accent3" accent4="accent4" accent5="accent5" accent6="accent6" hlink="hlink" folHlink="folHlink"/>
  <p:sldLayoutIdLst>
    <p:sldLayoutId id="2147483651" r:id="rId1"/>
    <p:sldLayoutId id="2147483704" r:id="rId2"/>
    <p:sldLayoutId id="2147483705" r:id="rId3"/>
    <p:sldLayoutId id="2147483706" r:id="rId4"/>
    <p:sldLayoutId id="2147483650" r:id="rId5"/>
    <p:sldLayoutId id="2147483671" r:id="rId6"/>
    <p:sldLayoutId id="2147483714" r:id="rId7"/>
    <p:sldLayoutId id="2147483715" r:id="rId8"/>
    <p:sldLayoutId id="2147483716" r:id="rId9"/>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808403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21" r:id="rId7"/>
    <p:sldLayoutId id="2147483722" r:id="rId8"/>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56651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99576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19" r:id="rId8"/>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55DA87-A4AC-7E43-A9D5-4097C1088F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s-ES_tradnl" dirty="0"/>
          </a:p>
        </p:txBody>
      </p:sp>
      <p:sp>
        <p:nvSpPr>
          <p:cNvPr id="3" name="Text Placeholder 2">
            <a:extLst>
              <a:ext uri="{FF2B5EF4-FFF2-40B4-BE49-F238E27FC236}">
                <a16:creationId xmlns:a16="http://schemas.microsoft.com/office/drawing/2014/main" id="{18F61780-3FA4-4744-B78B-EEB125215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sp>
        <p:nvSpPr>
          <p:cNvPr id="4" name="Date Placeholder 3">
            <a:extLst>
              <a:ext uri="{FF2B5EF4-FFF2-40B4-BE49-F238E27FC236}">
                <a16:creationId xmlns:a16="http://schemas.microsoft.com/office/drawing/2014/main" id="{871F9E6B-2422-FB46-90CD-E86539C8B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7A37B-9DED-3E4A-A442-7A8EED74A98D}" type="datetimeFigureOut">
              <a:rPr lang="es-ES_tradnl" smtClean="0"/>
              <a:t>14/11/24</a:t>
            </a:fld>
            <a:endParaRPr lang="es-ES_tradnl"/>
          </a:p>
        </p:txBody>
      </p:sp>
      <p:sp>
        <p:nvSpPr>
          <p:cNvPr id="5" name="Footer Placeholder 4">
            <a:extLst>
              <a:ext uri="{FF2B5EF4-FFF2-40B4-BE49-F238E27FC236}">
                <a16:creationId xmlns:a16="http://schemas.microsoft.com/office/drawing/2014/main" id="{D09BD7E8-FBA0-BE42-B7E4-DD717C327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a:extLst>
              <a:ext uri="{FF2B5EF4-FFF2-40B4-BE49-F238E27FC236}">
                <a16:creationId xmlns:a16="http://schemas.microsoft.com/office/drawing/2014/main" id="{77C4F2BC-EBE0-2E4A-ACB1-354C1C8BBE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42AFA-6D50-F949-8C55-C0D5730A94A6}" type="slidenum">
              <a:rPr lang="es-ES_tradnl" smtClean="0"/>
              <a:t>‹Nº›</a:t>
            </a:fld>
            <a:endParaRPr lang="es-ES_tradnl"/>
          </a:p>
        </p:txBody>
      </p:sp>
    </p:spTree>
    <p:extLst>
      <p:ext uri="{BB962C8B-B14F-4D97-AF65-F5344CB8AC3E}">
        <p14:creationId xmlns:p14="http://schemas.microsoft.com/office/powerpoint/2010/main" val="1153974537"/>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70" r:id="rId3"/>
    <p:sldLayoutId id="2147483653" r:id="rId4"/>
    <p:sldLayoutId id="214748366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mailto:eorozco@caroz.es"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s/vectors/lista-de-comprobaci%C3%B3n-icono-notas-2024181/"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865A4-5C33-7F41-8D5F-DEA0684C44EE}"/>
              </a:ext>
            </a:extLst>
          </p:cNvPr>
          <p:cNvSpPr>
            <a:spLocks noGrp="1"/>
          </p:cNvSpPr>
          <p:nvPr>
            <p:ph type="title"/>
          </p:nvPr>
        </p:nvSpPr>
        <p:spPr>
          <a:xfrm>
            <a:off x="663220" y="2927650"/>
            <a:ext cx="10515600" cy="1457768"/>
          </a:xfrm>
        </p:spPr>
        <p:txBody>
          <a:bodyPr>
            <a:noAutofit/>
          </a:bodyPr>
          <a:lstStyle/>
          <a:p>
            <a:r>
              <a:rPr lang="es-ES_tradnl" sz="4800" dirty="0"/>
              <a:t>MODELO DE CONVENIO OCDE PARA</a:t>
            </a:r>
            <a:br>
              <a:rPr lang="es-ES_tradnl" sz="4800" dirty="0"/>
            </a:br>
            <a:r>
              <a:rPr lang="es-ES_tradnl" sz="4800" dirty="0"/>
              <a:t>EVITAR LA DOBLE IMPOSICIÓN:</a:t>
            </a:r>
            <a:br>
              <a:rPr lang="es-ES_tradnl" sz="4800" dirty="0"/>
            </a:br>
            <a:r>
              <a:rPr lang="es-ES_tradnl" sz="4800" dirty="0"/>
              <a:t>ESTRUCTURA</a:t>
            </a:r>
          </a:p>
        </p:txBody>
      </p:sp>
      <p:sp>
        <p:nvSpPr>
          <p:cNvPr id="3" name="Text Placeholder 2">
            <a:extLst>
              <a:ext uri="{FF2B5EF4-FFF2-40B4-BE49-F238E27FC236}">
                <a16:creationId xmlns:a16="http://schemas.microsoft.com/office/drawing/2014/main" id="{8C765047-4BE7-A64A-ACF1-BBAE1011DEBB}"/>
              </a:ext>
            </a:extLst>
          </p:cNvPr>
          <p:cNvSpPr>
            <a:spLocks noGrp="1"/>
          </p:cNvSpPr>
          <p:nvPr>
            <p:ph type="body" idx="1"/>
          </p:nvPr>
        </p:nvSpPr>
        <p:spPr>
          <a:xfrm>
            <a:off x="663220" y="4385418"/>
            <a:ext cx="10515600" cy="1500187"/>
          </a:xfrm>
        </p:spPr>
        <p:txBody>
          <a:bodyPr/>
          <a:lstStyle/>
          <a:p>
            <a:r>
              <a:rPr lang="es-ES_tradnl" dirty="0"/>
              <a:t>Universidad para la Cooperación Internacional</a:t>
            </a:r>
          </a:p>
        </p:txBody>
      </p:sp>
    </p:spTree>
    <p:extLst>
      <p:ext uri="{BB962C8B-B14F-4D97-AF65-F5344CB8AC3E}">
        <p14:creationId xmlns:p14="http://schemas.microsoft.com/office/powerpoint/2010/main" val="729122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CE501-042B-AD73-9F51-99617E60782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C857CAD-4407-A82D-3478-380789268F37}"/>
              </a:ext>
            </a:extLst>
          </p:cNvPr>
          <p:cNvSpPr>
            <a:spLocks noGrp="1"/>
          </p:cNvSpPr>
          <p:nvPr>
            <p:ph type="title"/>
          </p:nvPr>
        </p:nvSpPr>
        <p:spPr/>
        <p:txBody>
          <a:bodyPr/>
          <a:lstStyle/>
          <a:p>
            <a:r>
              <a:rPr lang="es-419" dirty="0"/>
              <a:t>Cuestiones Previas</a:t>
            </a:r>
          </a:p>
        </p:txBody>
      </p:sp>
      <p:sp>
        <p:nvSpPr>
          <p:cNvPr id="4" name="Marcador de contenido 3">
            <a:extLst>
              <a:ext uri="{FF2B5EF4-FFF2-40B4-BE49-F238E27FC236}">
                <a16:creationId xmlns:a16="http://schemas.microsoft.com/office/drawing/2014/main" id="{F83CBA37-7AD8-7547-264E-91E7F0EFA29F}"/>
              </a:ext>
            </a:extLst>
          </p:cNvPr>
          <p:cNvSpPr txBox="1">
            <a:spLocks noGrp="1"/>
          </p:cNvSpPr>
          <p:nvPr>
            <p:ph sz="half" idx="1"/>
          </p:nvPr>
        </p:nvSpPr>
        <p:spPr>
          <a:xfrm>
            <a:off x="838200" y="1825626"/>
            <a:ext cx="10283890" cy="6287875"/>
          </a:xfrm>
          <a:prstGeom prst="rect">
            <a:avLst/>
          </a:prstGeom>
          <a:noFill/>
        </p:spPr>
        <p:txBody>
          <a:bodyPr wrap="square">
            <a:spAutoFit/>
          </a:bodyPr>
          <a:lstStyle/>
          <a:p>
            <a:pPr marL="0" indent="0">
              <a:buNone/>
            </a:pPr>
            <a:r>
              <a:rPr lang="es-419" dirty="0">
                <a:solidFill>
                  <a:srgbClr val="000000"/>
                </a:solidFill>
                <a:effectLst/>
                <a:latin typeface="Arial" panose="020B0604020202020204" pitchFamily="34" charset="0"/>
              </a:rPr>
              <a:t>Dificultades para alcanzar consenso en todos los puntos: posibilidad de formular:</a:t>
            </a:r>
          </a:p>
          <a:p>
            <a:pPr marL="0" indent="0">
              <a:buNone/>
            </a:pPr>
            <a:endParaRPr lang="es-419" dirty="0">
              <a:solidFill>
                <a:srgbClr val="000000"/>
              </a:solidFill>
              <a:effectLst/>
              <a:latin typeface="Arial" panose="020B0604020202020204" pitchFamily="34" charset="0"/>
            </a:endParaRPr>
          </a:p>
          <a:p>
            <a:r>
              <a:rPr lang="es-419" dirty="0">
                <a:solidFill>
                  <a:srgbClr val="000000"/>
                </a:solidFill>
                <a:effectLst/>
                <a:latin typeface="Arial" panose="020B0604020202020204" pitchFamily="34" charset="0"/>
              </a:rPr>
              <a:t>Reservas: cuando un Estado no está de acuerdo con la redacción de algún artículo</a:t>
            </a:r>
          </a:p>
          <a:p>
            <a:r>
              <a:rPr lang="es-419" dirty="0">
                <a:solidFill>
                  <a:srgbClr val="000000"/>
                </a:solidFill>
                <a:effectLst/>
                <a:latin typeface="Arial" panose="020B0604020202020204" pitchFamily="34" charset="0"/>
              </a:rPr>
              <a:t>Observaciones: cuando un Estado discrepa del contenido de los comentarios</a:t>
            </a:r>
          </a:p>
          <a:p>
            <a:pPr marL="0" indent="0">
              <a:buNone/>
            </a:pPr>
            <a:endParaRPr lang="es-419" dirty="0">
              <a:solidFill>
                <a:srgbClr val="000000"/>
              </a:solidFill>
              <a:effectLst/>
              <a:latin typeface="Arial" panose="020B0604020202020204" pitchFamily="34" charset="0"/>
            </a:endParaRPr>
          </a:p>
          <a:p>
            <a:pPr marL="0" indent="0">
              <a:buNone/>
            </a:pPr>
            <a:endParaRPr lang="es-419" dirty="0"/>
          </a:p>
          <a:p>
            <a:pPr marL="0" indent="0">
              <a:buNone/>
            </a:pPr>
            <a:endParaRPr lang="es-419" b="1" dirty="0"/>
          </a:p>
          <a:p>
            <a:pPr marL="0" indent="0">
              <a:buNone/>
            </a:pPr>
            <a:endParaRPr lang="es-419" b="1" dirty="0"/>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18241508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9E1B3-1983-389E-3584-75AC121E33E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047F4E6-8AB8-DBD5-D3BE-D44398A4A947}"/>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V</a:t>
            </a:r>
            <a:r>
              <a:rPr lang="es-419" sz="3000" dirty="0"/>
              <a:t>I. CUESTIONES DE CARÁCTER GENERAL</a:t>
            </a:r>
          </a:p>
        </p:txBody>
      </p:sp>
      <p:sp>
        <p:nvSpPr>
          <p:cNvPr id="4" name="object 7">
            <a:extLst>
              <a:ext uri="{FF2B5EF4-FFF2-40B4-BE49-F238E27FC236}">
                <a16:creationId xmlns:a16="http://schemas.microsoft.com/office/drawing/2014/main" id="{6247BDEA-47E5-B94C-DF95-9DE8A1230D0A}"/>
              </a:ext>
            </a:extLst>
          </p:cNvPr>
          <p:cNvSpPr txBox="1"/>
          <p:nvPr/>
        </p:nvSpPr>
        <p:spPr>
          <a:xfrm>
            <a:off x="1307058" y="1407795"/>
            <a:ext cx="9290987" cy="398981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panose="020B0604020202020204" pitchFamily="34" charset="0"/>
                <a:cs typeface="Arial" panose="020B0604020202020204" pitchFamily="34" charset="0"/>
              </a:rPr>
              <a:t>PROCEDIMIENTO</a:t>
            </a:r>
            <a:r>
              <a:rPr sz="1800" b="1" spc="-40" dirty="0">
                <a:latin typeface="Arial" panose="020B0604020202020204" pitchFamily="34" charset="0"/>
                <a:cs typeface="Arial" panose="020B0604020202020204" pitchFamily="34" charset="0"/>
              </a:rPr>
              <a:t> </a:t>
            </a:r>
            <a:r>
              <a:rPr sz="1800" b="1" dirty="0">
                <a:latin typeface="Arial" panose="020B0604020202020204" pitchFamily="34" charset="0"/>
                <a:cs typeface="Arial" panose="020B0604020202020204" pitchFamily="34" charset="0"/>
              </a:rPr>
              <a:t>AMISTOSO</a:t>
            </a:r>
            <a:r>
              <a:rPr sz="1800" b="1" spc="5" dirty="0">
                <a:latin typeface="Arial" panose="020B0604020202020204" pitchFamily="34" charset="0"/>
                <a:cs typeface="Arial" panose="020B0604020202020204" pitchFamily="34" charset="0"/>
              </a:rPr>
              <a:t> </a:t>
            </a:r>
            <a:r>
              <a:rPr sz="1800" b="1" dirty="0">
                <a:latin typeface="Arial" panose="020B0604020202020204" pitchFamily="34" charset="0"/>
                <a:cs typeface="Arial" panose="020B0604020202020204" pitchFamily="34" charset="0"/>
              </a:rPr>
              <a:t>(ART.</a:t>
            </a:r>
            <a:r>
              <a:rPr sz="1800" b="1" spc="15" dirty="0">
                <a:latin typeface="Arial" panose="020B0604020202020204" pitchFamily="34" charset="0"/>
                <a:cs typeface="Arial" panose="020B0604020202020204" pitchFamily="34" charset="0"/>
              </a:rPr>
              <a:t> </a:t>
            </a:r>
            <a:r>
              <a:rPr sz="1800" b="1" dirty="0">
                <a:latin typeface="Arial" panose="020B0604020202020204" pitchFamily="34" charset="0"/>
                <a:cs typeface="Arial" panose="020B0604020202020204" pitchFamily="34" charset="0"/>
              </a:rPr>
              <a:t>25</a:t>
            </a:r>
            <a:r>
              <a:rPr sz="1800" b="1" spc="-45" dirty="0">
                <a:latin typeface="Arial" panose="020B0604020202020204" pitchFamily="34" charset="0"/>
                <a:cs typeface="Arial" panose="020B0604020202020204" pitchFamily="34" charset="0"/>
              </a:rPr>
              <a:t> </a:t>
            </a:r>
            <a:r>
              <a:rPr sz="1800" b="1" dirty="0">
                <a:latin typeface="Arial" panose="020B0604020202020204" pitchFamily="34" charset="0"/>
                <a:cs typeface="Arial" panose="020B0604020202020204" pitchFamily="34" charset="0"/>
              </a:rPr>
              <a:t>MC</a:t>
            </a:r>
            <a:r>
              <a:rPr sz="1800" b="1" spc="-35" dirty="0">
                <a:latin typeface="Arial" panose="020B0604020202020204" pitchFamily="34" charset="0"/>
                <a:cs typeface="Arial" panose="020B0604020202020204" pitchFamily="34" charset="0"/>
              </a:rPr>
              <a:t> </a:t>
            </a:r>
            <a:r>
              <a:rPr sz="1800" b="1" spc="-10" dirty="0">
                <a:latin typeface="Arial" panose="020B0604020202020204" pitchFamily="34" charset="0"/>
                <a:cs typeface="Arial" panose="020B0604020202020204" pitchFamily="34" charset="0"/>
              </a:rPr>
              <a:t>OCDE)</a:t>
            </a:r>
            <a:endParaRPr sz="1800" dirty="0">
              <a:latin typeface="Arial" panose="020B0604020202020204" pitchFamily="34" charset="0"/>
              <a:cs typeface="Arial" panose="020B0604020202020204" pitchFamily="34" charset="0"/>
            </a:endParaRPr>
          </a:p>
          <a:p>
            <a:pPr marL="500380">
              <a:lnSpc>
                <a:spcPct val="100000"/>
              </a:lnSpc>
              <a:spcBef>
                <a:spcPts val="1090"/>
              </a:spcBef>
            </a:pPr>
            <a:r>
              <a:rPr sz="1200" dirty="0">
                <a:latin typeface="Arial" panose="020B0604020202020204" pitchFamily="34" charset="0"/>
                <a:cs typeface="Arial" panose="020B0604020202020204" pitchFamily="34" charset="0"/>
              </a:rPr>
              <a:t>Mecanismo</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diseñado</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para</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administrar</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los</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beneficios</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derivados</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del</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CDI</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resolviendo</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los</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conflictos</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que</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deriven</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a:t>
            </a:r>
            <a:r>
              <a:rPr sz="1200" spc="-25" dirty="0">
                <a:latin typeface="Arial" panose="020B0604020202020204" pitchFamily="34" charset="0"/>
                <a:cs typeface="Arial" panose="020B0604020202020204" pitchFamily="34" charset="0"/>
              </a:rPr>
              <a:t> su</a:t>
            </a:r>
            <a:endParaRPr sz="1200" dirty="0">
              <a:latin typeface="Arial" panose="020B0604020202020204" pitchFamily="34" charset="0"/>
              <a:cs typeface="Arial" panose="020B0604020202020204" pitchFamily="34" charset="0"/>
            </a:endParaRPr>
          </a:p>
          <a:p>
            <a:pPr marL="500380">
              <a:lnSpc>
                <a:spcPct val="100000"/>
              </a:lnSpc>
              <a:spcBef>
                <a:spcPts val="5"/>
              </a:spcBef>
            </a:pPr>
            <a:r>
              <a:rPr sz="1200" dirty="0">
                <a:latin typeface="Arial" panose="020B0604020202020204" pitchFamily="34" charset="0"/>
                <a:cs typeface="Arial" panose="020B0604020202020204" pitchFamily="34" charset="0"/>
              </a:rPr>
              <a:t>aplicación</a:t>
            </a:r>
            <a:r>
              <a:rPr sz="1200" spc="-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entre</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AATT</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y </a:t>
            </a:r>
            <a:r>
              <a:rPr sz="1200" spc="-10" dirty="0">
                <a:latin typeface="Arial" panose="020B0604020202020204" pitchFamily="34" charset="0"/>
                <a:cs typeface="Arial" panose="020B0604020202020204" pitchFamily="34" charset="0"/>
              </a:rPr>
              <a:t>contribuyentes.</a:t>
            </a:r>
            <a:endParaRPr sz="1200" dirty="0">
              <a:latin typeface="Arial" panose="020B0604020202020204" pitchFamily="34" charset="0"/>
              <a:cs typeface="Arial" panose="020B0604020202020204" pitchFamily="34" charset="0"/>
            </a:endParaRPr>
          </a:p>
          <a:p>
            <a:pPr marL="500380" marR="6985">
              <a:lnSpc>
                <a:spcPct val="100000"/>
              </a:lnSpc>
              <a:spcBef>
                <a:spcPts val="860"/>
              </a:spcBef>
            </a:pPr>
            <a:r>
              <a:rPr sz="1200" dirty="0">
                <a:latin typeface="Arial" panose="020B0604020202020204" pitchFamily="34" charset="0"/>
                <a:cs typeface="Arial" panose="020B0604020202020204" pitchFamily="34" charset="0"/>
              </a:rPr>
              <a:t>Tipología:</a:t>
            </a:r>
            <a:r>
              <a:rPr sz="1200" spc="23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alcance</a:t>
            </a:r>
            <a:r>
              <a:rPr sz="1200" spc="24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legislativo,</a:t>
            </a:r>
            <a:r>
              <a:rPr sz="1200" spc="2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interpretativo</a:t>
            </a:r>
            <a:r>
              <a:rPr sz="1200" spc="23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o</a:t>
            </a:r>
            <a:r>
              <a:rPr sz="1200" spc="23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para</a:t>
            </a:r>
            <a:r>
              <a:rPr sz="1200" spc="2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casos</a:t>
            </a:r>
            <a:r>
              <a:rPr sz="1200" spc="2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específicos</a:t>
            </a:r>
            <a:r>
              <a:rPr sz="1200" spc="24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(cuando</a:t>
            </a:r>
            <a:r>
              <a:rPr sz="1200" spc="23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a:t>
            </a:r>
            <a:r>
              <a:rPr sz="1200" spc="2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imposición</a:t>
            </a:r>
            <a:r>
              <a:rPr sz="1200" spc="24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por</a:t>
            </a:r>
            <a:r>
              <a:rPr sz="1200" spc="23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uno</a:t>
            </a:r>
            <a:r>
              <a:rPr sz="1200" spc="23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o</a:t>
            </a:r>
            <a:r>
              <a:rPr sz="1200" spc="240"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ambos </a:t>
            </a:r>
            <a:r>
              <a:rPr sz="1200" dirty="0">
                <a:latin typeface="Arial" panose="020B0604020202020204" pitchFamily="34" charset="0"/>
                <a:cs typeface="Arial" panose="020B0604020202020204" pitchFamily="34" charset="0"/>
              </a:rPr>
              <a:t>Estados</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contratantes</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no</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es</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conforme</a:t>
            </a:r>
            <a:r>
              <a:rPr sz="1200" spc="-4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con</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el</a:t>
            </a:r>
            <a:r>
              <a:rPr sz="1200" spc="-2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convenio).</a:t>
            </a:r>
            <a:endParaRPr sz="1200" dirty="0">
              <a:latin typeface="Arial" panose="020B0604020202020204" pitchFamily="34" charset="0"/>
              <a:cs typeface="Arial" panose="020B0604020202020204" pitchFamily="34" charset="0"/>
            </a:endParaRPr>
          </a:p>
          <a:p>
            <a:pPr marL="500380">
              <a:lnSpc>
                <a:spcPct val="100000"/>
              </a:lnSpc>
              <a:spcBef>
                <a:spcPts val="865"/>
              </a:spcBef>
            </a:pPr>
            <a:r>
              <a:rPr sz="1200" dirty="0">
                <a:latin typeface="Arial" panose="020B0604020202020204" pitchFamily="34" charset="0"/>
                <a:cs typeface="Arial" panose="020B0604020202020204" pitchFamily="34" charset="0"/>
              </a:rPr>
              <a:t>Breve</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descripción</a:t>
            </a:r>
            <a:r>
              <a:rPr sz="1200" spc="-4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el</a:t>
            </a:r>
            <a:r>
              <a:rPr sz="1200" spc="-4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procedimiento</a:t>
            </a:r>
            <a:r>
              <a:rPr sz="1200" b="1" spc="-2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amistoso</a:t>
            </a:r>
            <a:r>
              <a:rPr sz="1200" b="1" spc="-4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para</a:t>
            </a:r>
            <a:r>
              <a:rPr sz="1200" b="1" spc="-2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casos</a:t>
            </a:r>
            <a:r>
              <a:rPr sz="1200" b="1" spc="-55" dirty="0">
                <a:latin typeface="Arial" panose="020B0604020202020204" pitchFamily="34" charset="0"/>
                <a:cs typeface="Arial" panose="020B0604020202020204" pitchFamily="34" charset="0"/>
              </a:rPr>
              <a:t> </a:t>
            </a:r>
            <a:r>
              <a:rPr sz="1200" b="1" spc="-10" dirty="0">
                <a:latin typeface="Arial" panose="020B0604020202020204" pitchFamily="34" charset="0"/>
                <a:cs typeface="Arial" panose="020B0604020202020204" pitchFamily="34" charset="0"/>
              </a:rPr>
              <a:t>específicos</a:t>
            </a:r>
            <a:r>
              <a:rPr sz="1200" spc="-1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p>
            <a:pPr marL="975994" indent="-372110">
              <a:lnSpc>
                <a:spcPct val="100000"/>
              </a:lnSpc>
              <a:spcBef>
                <a:spcPts val="865"/>
              </a:spcBef>
              <a:buClr>
                <a:srgbClr val="FC7812"/>
              </a:buClr>
              <a:buSzPct val="129166"/>
              <a:buFont typeface="Wingdings"/>
              <a:buChar char=""/>
              <a:tabLst>
                <a:tab pos="975994" algn="l"/>
              </a:tabLst>
            </a:pPr>
            <a:r>
              <a:rPr sz="1200" u="sng" dirty="0">
                <a:uFill>
                  <a:solidFill>
                    <a:srgbClr val="000000"/>
                  </a:solidFill>
                </a:uFill>
                <a:latin typeface="Arial" panose="020B0604020202020204" pitchFamily="34" charset="0"/>
                <a:cs typeface="Arial" panose="020B0604020202020204" pitchFamily="34" charset="0"/>
              </a:rPr>
              <a:t>Inicio</a:t>
            </a:r>
            <a:r>
              <a:rPr sz="1200" dirty="0">
                <a:latin typeface="Arial" panose="020B0604020202020204" pitchFamily="34" charset="0"/>
                <a:cs typeface="Arial" panose="020B0604020202020204" pitchFamily="34" charset="0"/>
              </a:rPr>
              <a:t>:</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solicitud</a:t>
            </a:r>
            <a:r>
              <a:rPr sz="1200" spc="-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dirigida</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ante</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cualquiera</a:t>
            </a:r>
            <a:r>
              <a:rPr sz="1200" spc="-5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las</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autoridades</a:t>
            </a:r>
            <a:r>
              <a:rPr sz="1200" spc="-4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competentes.</a:t>
            </a:r>
            <a:endParaRPr sz="1200" dirty="0">
              <a:latin typeface="Arial" panose="020B0604020202020204" pitchFamily="34" charset="0"/>
              <a:cs typeface="Arial" panose="020B0604020202020204" pitchFamily="34" charset="0"/>
            </a:endParaRPr>
          </a:p>
          <a:p>
            <a:pPr marL="1452880" marR="8890" indent="-381000">
              <a:lnSpc>
                <a:spcPct val="92300"/>
              </a:lnSpc>
              <a:spcBef>
                <a:spcPts val="434"/>
              </a:spcBef>
              <a:tabLst>
                <a:tab pos="1452880" algn="l"/>
              </a:tabLst>
            </a:pPr>
            <a:r>
              <a:rPr sz="1800" spc="-50" dirty="0">
                <a:solidFill>
                  <a:srgbClr val="FC7812"/>
                </a:solidFill>
                <a:latin typeface="Arial" panose="020B0604020202020204" pitchFamily="34" charset="0"/>
                <a:cs typeface="Arial" panose="020B0604020202020204" pitchFamily="34" charset="0"/>
              </a:rPr>
              <a:t></a:t>
            </a:r>
            <a:r>
              <a:rPr sz="1800" dirty="0">
                <a:solidFill>
                  <a:srgbClr val="FC7812"/>
                </a:solidFill>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Plazo</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3</a:t>
            </a:r>
            <a:r>
              <a:rPr sz="1200" spc="3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años</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para</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solicitar</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el</a:t>
            </a:r>
            <a:r>
              <a:rPr sz="1200" spc="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inicio</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del</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procedimiento</a:t>
            </a:r>
            <a:r>
              <a:rPr sz="1200" spc="3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a:t>
            </a:r>
            <a:r>
              <a:rPr sz="1200" spc="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contar</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desde</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a:t>
            </a:r>
            <a:r>
              <a:rPr sz="1200" spc="3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primera</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notificación</a:t>
            </a:r>
            <a:r>
              <a:rPr sz="1200" spc="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a:t>
            </a:r>
            <a:r>
              <a:rPr sz="1200" spc="30" dirty="0">
                <a:latin typeface="Arial" panose="020B0604020202020204" pitchFamily="34" charset="0"/>
                <a:cs typeface="Arial" panose="020B0604020202020204" pitchFamily="34" charset="0"/>
              </a:rPr>
              <a:t> </a:t>
            </a:r>
            <a:r>
              <a:rPr sz="1200" spc="-25" dirty="0">
                <a:latin typeface="Arial" panose="020B0604020202020204" pitchFamily="34" charset="0"/>
                <a:cs typeface="Arial" panose="020B0604020202020204" pitchFamily="34" charset="0"/>
              </a:rPr>
              <a:t>la </a:t>
            </a:r>
            <a:r>
              <a:rPr sz="1200" dirty="0">
                <a:latin typeface="Arial" panose="020B0604020202020204" pitchFamily="34" charset="0"/>
                <a:cs typeface="Arial" panose="020B0604020202020204" pitchFamily="34" charset="0"/>
              </a:rPr>
              <a:t>medida</a:t>
            </a:r>
            <a:r>
              <a:rPr sz="1200" spc="-5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que</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implique</a:t>
            </a:r>
            <a:r>
              <a:rPr sz="1200" spc="-4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una</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imposición</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no</a:t>
            </a:r>
            <a:r>
              <a:rPr sz="1200" spc="-5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conforme</a:t>
            </a:r>
            <a:r>
              <a:rPr sz="1200" spc="-3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al</a:t>
            </a:r>
            <a:r>
              <a:rPr sz="1200" spc="-30"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Convenio.</a:t>
            </a:r>
            <a:endParaRPr sz="1200" dirty="0">
              <a:latin typeface="Arial" panose="020B0604020202020204" pitchFamily="34" charset="0"/>
              <a:cs typeface="Arial" panose="020B0604020202020204" pitchFamily="34" charset="0"/>
            </a:endParaRPr>
          </a:p>
          <a:p>
            <a:pPr marL="975994" marR="5080" indent="-372110" algn="just">
              <a:lnSpc>
                <a:spcPct val="100000"/>
              </a:lnSpc>
              <a:spcBef>
                <a:spcPts val="860"/>
              </a:spcBef>
              <a:buClr>
                <a:srgbClr val="FC7812"/>
              </a:buClr>
              <a:buSzPct val="129166"/>
              <a:buFont typeface="Wingdings"/>
              <a:buChar char=""/>
              <a:tabLst>
                <a:tab pos="975994" algn="l"/>
              </a:tabLst>
            </a:pPr>
            <a:r>
              <a:rPr sz="1200" u="sng" dirty="0">
                <a:uFill>
                  <a:solidFill>
                    <a:srgbClr val="000000"/>
                  </a:solidFill>
                </a:uFill>
                <a:latin typeface="Arial" panose="020B0604020202020204" pitchFamily="34" charset="0"/>
                <a:cs typeface="Arial" panose="020B0604020202020204" pitchFamily="34" charset="0"/>
              </a:rPr>
              <a:t>Tramitación</a:t>
            </a:r>
            <a:r>
              <a:rPr sz="1200" dirty="0">
                <a:latin typeface="Arial" panose="020B0604020202020204" pitchFamily="34" charset="0"/>
                <a:cs typeface="Arial" panose="020B0604020202020204" pitchFamily="34" charset="0"/>
              </a:rPr>
              <a:t>:</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Las</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autoridades</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del</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Estado</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ante</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el</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que</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se</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presenta</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solicitud</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resolverán</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sobre</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admisión</a:t>
            </a:r>
            <a:r>
              <a:rPr sz="1200" spc="30" dirty="0">
                <a:latin typeface="Arial" panose="020B0604020202020204" pitchFamily="34" charset="0"/>
                <a:cs typeface="Arial" panose="020B0604020202020204" pitchFamily="34" charset="0"/>
              </a:rPr>
              <a:t> </a:t>
            </a:r>
            <a:r>
              <a:rPr sz="1200" spc="-50" dirty="0">
                <a:latin typeface="Arial" panose="020B0604020202020204" pitchFamily="34" charset="0"/>
                <a:cs typeface="Arial" panose="020B0604020202020204" pitchFamily="34" charset="0"/>
              </a:rPr>
              <a:t>a </a:t>
            </a:r>
            <a:r>
              <a:rPr sz="1200" dirty="0">
                <a:latin typeface="Arial" panose="020B0604020202020204" pitchFamily="34" charset="0"/>
                <a:cs typeface="Arial" panose="020B0604020202020204" pitchFamily="34" charset="0"/>
              </a:rPr>
              <a:t>trámite</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reclamación.</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Si</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el</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recurso</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está</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fundado,</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harán</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todo</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lo</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posible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por</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resolverlo</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por</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sí</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mismas.</a:t>
            </a:r>
            <a:r>
              <a:rPr sz="1200" spc="15" dirty="0">
                <a:latin typeface="Arial" panose="020B0604020202020204" pitchFamily="34" charset="0"/>
                <a:cs typeface="Arial" panose="020B0604020202020204" pitchFamily="34" charset="0"/>
              </a:rPr>
              <a:t> </a:t>
            </a:r>
            <a:r>
              <a:rPr sz="1200" spc="-25" dirty="0">
                <a:latin typeface="Arial" panose="020B0604020202020204" pitchFamily="34" charset="0"/>
                <a:cs typeface="Arial" panose="020B0604020202020204" pitchFamily="34" charset="0"/>
              </a:rPr>
              <a:t>Si </a:t>
            </a:r>
            <a:r>
              <a:rPr sz="1200" dirty="0">
                <a:latin typeface="Arial" panose="020B0604020202020204" pitchFamily="34" charset="0"/>
                <a:cs typeface="Arial" panose="020B0604020202020204" pitchFamily="34" charset="0"/>
              </a:rPr>
              <a:t>la</a:t>
            </a:r>
            <a:r>
              <a:rPr sz="1200" spc="3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aplicación</a:t>
            </a:r>
            <a:r>
              <a:rPr sz="1200" spc="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indebida</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del</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CDI</a:t>
            </a:r>
            <a:r>
              <a:rPr sz="1200" spc="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corresponde</a:t>
            </a:r>
            <a:r>
              <a:rPr sz="1200" spc="4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al</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otro</a:t>
            </a:r>
            <a:r>
              <a:rPr sz="1200" spc="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Estado</a:t>
            </a:r>
            <a:r>
              <a:rPr sz="1200" spc="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contratante</a:t>
            </a:r>
            <a:r>
              <a:rPr sz="1200" spc="4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deberán</a:t>
            </a:r>
            <a:r>
              <a:rPr sz="1200" spc="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dirigirse</a:t>
            </a:r>
            <a:r>
              <a:rPr sz="1200" spc="3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él</a:t>
            </a:r>
            <a:r>
              <a:rPr sz="1200" spc="3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con</a:t>
            </a:r>
            <a:r>
              <a:rPr sz="1200" spc="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a:t>
            </a:r>
            <a:r>
              <a:rPr sz="1200" spc="2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finalidad </a:t>
            </a:r>
            <a:r>
              <a:rPr sz="1200" dirty="0">
                <a:latin typeface="Arial" panose="020B0604020202020204" pitchFamily="34" charset="0"/>
                <a:cs typeface="Arial" panose="020B0604020202020204" pitchFamily="34" charset="0"/>
              </a:rPr>
              <a:t>de</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alcanzar</a:t>
            </a:r>
            <a:r>
              <a:rPr sz="1200" spc="-3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un</a:t>
            </a:r>
            <a:r>
              <a:rPr sz="1200" spc="-30"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acuerdo.</a:t>
            </a:r>
            <a:endParaRPr sz="1200" dirty="0">
              <a:latin typeface="Arial" panose="020B0604020202020204" pitchFamily="34" charset="0"/>
              <a:cs typeface="Arial" panose="020B0604020202020204" pitchFamily="34" charset="0"/>
            </a:endParaRPr>
          </a:p>
          <a:p>
            <a:pPr marR="333375" algn="ctr">
              <a:lnSpc>
                <a:spcPct val="100000"/>
              </a:lnSpc>
              <a:spcBef>
                <a:spcPts val="270"/>
              </a:spcBef>
              <a:tabLst>
                <a:tab pos="380365" algn="l"/>
              </a:tabLst>
            </a:pPr>
            <a:r>
              <a:rPr sz="1800" spc="-50" dirty="0">
                <a:solidFill>
                  <a:srgbClr val="FC7812"/>
                </a:solidFill>
                <a:latin typeface="Arial" panose="020B0604020202020204" pitchFamily="34" charset="0"/>
                <a:cs typeface="Arial" panose="020B0604020202020204" pitchFamily="34" charset="0"/>
              </a:rPr>
              <a:t></a:t>
            </a:r>
            <a:r>
              <a:rPr sz="1800" dirty="0">
                <a:solidFill>
                  <a:srgbClr val="FC7812"/>
                </a:solidFill>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Compatible</a:t>
            </a:r>
            <a:r>
              <a:rPr sz="1200" spc="-5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con</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posibilidad</a:t>
            </a:r>
            <a:r>
              <a:rPr sz="1200" spc="-5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a:t>
            </a:r>
            <a:r>
              <a:rPr sz="1200" spc="-3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interponer</a:t>
            </a:r>
            <a:r>
              <a:rPr sz="1200" spc="-5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recursos</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ante</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los</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tribunales</a:t>
            </a:r>
            <a:r>
              <a:rPr sz="1200" spc="-4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internos.</a:t>
            </a:r>
            <a:endParaRPr sz="1200" dirty="0">
              <a:latin typeface="Arial" panose="020B0604020202020204" pitchFamily="34" charset="0"/>
              <a:cs typeface="Arial" panose="020B0604020202020204" pitchFamily="34" charset="0"/>
            </a:endParaRPr>
          </a:p>
          <a:p>
            <a:pPr marL="975994" marR="5715" indent="-372110" algn="just">
              <a:lnSpc>
                <a:spcPct val="100000"/>
              </a:lnSpc>
              <a:spcBef>
                <a:spcPts val="740"/>
              </a:spcBef>
              <a:buClr>
                <a:srgbClr val="FC7812"/>
              </a:buClr>
              <a:buSzPct val="129166"/>
              <a:buFont typeface="Wingdings"/>
              <a:buChar char=""/>
              <a:tabLst>
                <a:tab pos="975994" algn="l"/>
              </a:tabLst>
            </a:pPr>
            <a:r>
              <a:rPr sz="1200" u="sng" dirty="0">
                <a:uFill>
                  <a:solidFill>
                    <a:srgbClr val="000000"/>
                  </a:solidFill>
                </a:uFill>
                <a:latin typeface="Arial" panose="020B0604020202020204" pitchFamily="34" charset="0"/>
                <a:cs typeface="Arial" panose="020B0604020202020204" pitchFamily="34" charset="0"/>
              </a:rPr>
              <a:t>Resolución</a:t>
            </a:r>
            <a:r>
              <a:rPr sz="1200" dirty="0">
                <a:latin typeface="Arial" panose="020B0604020202020204" pitchFamily="34" charset="0"/>
                <a:cs typeface="Arial" panose="020B0604020202020204" pitchFamily="34" charset="0"/>
              </a:rPr>
              <a:t>:</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Existe</a:t>
            </a:r>
            <a:r>
              <a:rPr sz="1200" spc="-3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obligación</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iniciar</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el</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procedimiento</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intentar</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resolverlo,</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pero</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no</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llegar</a:t>
            </a:r>
            <a:r>
              <a:rPr sz="1200" spc="-3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un</a:t>
            </a:r>
            <a:r>
              <a:rPr sz="1200" spc="-2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acuerdo </a:t>
            </a:r>
            <a:r>
              <a:rPr sz="1200" dirty="0">
                <a:latin typeface="Arial" panose="020B0604020202020204" pitchFamily="34" charset="0"/>
                <a:cs typeface="Arial" panose="020B0604020202020204" pitchFamily="34" charset="0"/>
              </a:rPr>
              <a:t>de</a:t>
            </a:r>
            <a:r>
              <a:rPr sz="1200" spc="10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eliminación</a:t>
            </a:r>
            <a:r>
              <a:rPr sz="1200" spc="9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a:t>
            </a:r>
            <a:r>
              <a:rPr sz="1200" spc="10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a:t>
            </a:r>
            <a:r>
              <a:rPr sz="1200" spc="10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DII.</a:t>
            </a:r>
            <a:r>
              <a:rPr sz="1200" spc="10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No</a:t>
            </a:r>
            <a:r>
              <a:rPr sz="1200" spc="1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obstante,</a:t>
            </a:r>
            <a:r>
              <a:rPr sz="1200" spc="9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el</a:t>
            </a:r>
            <a:r>
              <a:rPr sz="1200" b="1" spc="10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MC</a:t>
            </a:r>
            <a:r>
              <a:rPr sz="1200" b="1" spc="10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OCDE</a:t>
            </a:r>
            <a:r>
              <a:rPr sz="1200" b="1" spc="9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2008</a:t>
            </a:r>
            <a:r>
              <a:rPr sz="1200" b="1" spc="10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introduce</a:t>
            </a:r>
            <a:r>
              <a:rPr sz="1200" b="1" spc="10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un</a:t>
            </a:r>
            <a:r>
              <a:rPr sz="1200" b="1" spc="11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nuevo</a:t>
            </a:r>
            <a:r>
              <a:rPr sz="1200" b="1" spc="11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art.</a:t>
            </a:r>
            <a:r>
              <a:rPr sz="1200" b="1" spc="10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25.5,</a:t>
            </a:r>
            <a:r>
              <a:rPr sz="1200" b="1" spc="10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permitiendo</a:t>
            </a:r>
            <a:r>
              <a:rPr sz="1200" b="1" spc="100" dirty="0">
                <a:latin typeface="Arial" panose="020B0604020202020204" pitchFamily="34" charset="0"/>
                <a:cs typeface="Arial" panose="020B0604020202020204" pitchFamily="34" charset="0"/>
              </a:rPr>
              <a:t> </a:t>
            </a:r>
            <a:r>
              <a:rPr sz="1200" b="1" spc="-25" dirty="0">
                <a:latin typeface="Arial" panose="020B0604020202020204" pitchFamily="34" charset="0"/>
                <a:cs typeface="Arial" panose="020B0604020202020204" pitchFamily="34" charset="0"/>
              </a:rPr>
              <a:t>al </a:t>
            </a:r>
            <a:r>
              <a:rPr sz="1200" b="1" dirty="0">
                <a:latin typeface="Arial" panose="020B0604020202020204" pitchFamily="34" charset="0"/>
                <a:cs typeface="Arial" panose="020B0604020202020204" pitchFamily="34" charset="0"/>
              </a:rPr>
              <a:t>sujeto</a:t>
            </a:r>
            <a:r>
              <a:rPr sz="1200" b="1" spc="6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afectado</a:t>
            </a:r>
            <a:r>
              <a:rPr sz="1200" b="1" spc="7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instar</a:t>
            </a:r>
            <a:r>
              <a:rPr sz="1200" b="1" spc="7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la</a:t>
            </a:r>
            <a:r>
              <a:rPr sz="1200" b="1" spc="6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constitución</a:t>
            </a:r>
            <a:r>
              <a:rPr sz="1200" b="1" spc="7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de</a:t>
            </a:r>
            <a:r>
              <a:rPr sz="1200" b="1" spc="7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una</a:t>
            </a:r>
            <a:r>
              <a:rPr sz="1200" b="1" spc="7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comisión</a:t>
            </a:r>
            <a:r>
              <a:rPr sz="1200" b="1" spc="7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consultiva</a:t>
            </a:r>
            <a:r>
              <a:rPr sz="1200" b="1" spc="8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si</a:t>
            </a:r>
            <a:r>
              <a:rPr sz="1200" b="1" spc="6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en</a:t>
            </a:r>
            <a:r>
              <a:rPr sz="1200" b="1" spc="7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el</a:t>
            </a:r>
            <a:r>
              <a:rPr sz="1200" b="1" spc="7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plazo</a:t>
            </a:r>
            <a:r>
              <a:rPr sz="1200" b="1" spc="7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de</a:t>
            </a:r>
            <a:r>
              <a:rPr sz="1200" b="1" spc="6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dos</a:t>
            </a:r>
            <a:r>
              <a:rPr sz="1200" b="1" spc="7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años</a:t>
            </a:r>
            <a:r>
              <a:rPr sz="1200" b="1" spc="7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no</a:t>
            </a:r>
            <a:r>
              <a:rPr sz="1200" b="1" spc="70" dirty="0">
                <a:latin typeface="Arial" panose="020B0604020202020204" pitchFamily="34" charset="0"/>
                <a:cs typeface="Arial" panose="020B0604020202020204" pitchFamily="34" charset="0"/>
              </a:rPr>
              <a:t> </a:t>
            </a:r>
            <a:r>
              <a:rPr sz="1200" b="1" spc="-25" dirty="0">
                <a:latin typeface="Arial" panose="020B0604020202020204" pitchFamily="34" charset="0"/>
                <a:cs typeface="Arial" panose="020B0604020202020204" pitchFamily="34" charset="0"/>
              </a:rPr>
              <a:t>se </a:t>
            </a:r>
            <a:r>
              <a:rPr sz="1200" b="1" dirty="0">
                <a:latin typeface="Arial" panose="020B0604020202020204" pitchFamily="34" charset="0"/>
                <a:cs typeface="Arial" panose="020B0604020202020204" pitchFamily="34" charset="0"/>
              </a:rPr>
              <a:t>alcanzase</a:t>
            </a:r>
            <a:r>
              <a:rPr sz="1200" b="1" spc="-5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un</a:t>
            </a:r>
            <a:r>
              <a:rPr sz="1200" b="1" spc="-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acuerdo</a:t>
            </a:r>
            <a:r>
              <a:rPr sz="1200" b="1" spc="-3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entre</a:t>
            </a:r>
            <a:r>
              <a:rPr sz="1200" b="1" spc="-25" dirty="0">
                <a:latin typeface="Arial" panose="020B0604020202020204" pitchFamily="34" charset="0"/>
                <a:cs typeface="Arial" panose="020B0604020202020204" pitchFamily="34" charset="0"/>
              </a:rPr>
              <a:t> </a:t>
            </a:r>
            <a:r>
              <a:rPr sz="1200" b="1" spc="-10" dirty="0" err="1">
                <a:latin typeface="Arial" panose="020B0604020202020204" pitchFamily="34" charset="0"/>
                <a:cs typeface="Arial" panose="020B0604020202020204" pitchFamily="34" charset="0"/>
              </a:rPr>
              <a:t>Estados</a:t>
            </a:r>
            <a:r>
              <a:rPr sz="1200" b="1" spc="-1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4308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44179-D76F-BE07-0B4F-9BDB52F0E93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E3A674A-ABED-9796-7997-185082807ED7}"/>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V</a:t>
            </a:r>
            <a:r>
              <a:rPr lang="es-419" sz="3000" dirty="0"/>
              <a:t>I. CUESTIONES DE CARÁCTER GENERAL</a:t>
            </a:r>
          </a:p>
        </p:txBody>
      </p:sp>
      <p:sp>
        <p:nvSpPr>
          <p:cNvPr id="3" name="object 5">
            <a:extLst>
              <a:ext uri="{FF2B5EF4-FFF2-40B4-BE49-F238E27FC236}">
                <a16:creationId xmlns:a16="http://schemas.microsoft.com/office/drawing/2014/main" id="{29522DE3-7F7E-254C-6EC6-6E2E544F8022}"/>
              </a:ext>
            </a:extLst>
          </p:cNvPr>
          <p:cNvSpPr txBox="1"/>
          <p:nvPr/>
        </p:nvSpPr>
        <p:spPr>
          <a:xfrm>
            <a:off x="1108892" y="1474220"/>
            <a:ext cx="9429193" cy="4834528"/>
          </a:xfrm>
          <a:prstGeom prst="rect">
            <a:avLst/>
          </a:prstGeom>
        </p:spPr>
        <p:txBody>
          <a:bodyPr vert="horz" wrap="square" lIns="0" tIns="126364" rIns="0" bIns="0" rtlCol="0">
            <a:spAutoFit/>
          </a:bodyPr>
          <a:lstStyle/>
          <a:p>
            <a:pPr marL="12700">
              <a:lnSpc>
                <a:spcPct val="100000"/>
              </a:lnSpc>
              <a:spcBef>
                <a:spcPts val="994"/>
              </a:spcBef>
            </a:pPr>
            <a:r>
              <a:rPr sz="1800" b="1" dirty="0">
                <a:latin typeface="Arial"/>
                <a:cs typeface="Arial"/>
              </a:rPr>
              <a:t>ASISTENCIA</a:t>
            </a:r>
            <a:r>
              <a:rPr sz="1800" b="1" spc="-40" dirty="0">
                <a:latin typeface="Arial"/>
                <a:cs typeface="Arial"/>
              </a:rPr>
              <a:t> </a:t>
            </a:r>
            <a:r>
              <a:rPr sz="1800" b="1" dirty="0">
                <a:latin typeface="Arial"/>
                <a:cs typeface="Arial"/>
              </a:rPr>
              <a:t>EN</a:t>
            </a:r>
            <a:r>
              <a:rPr sz="1800" b="1" spc="-70" dirty="0">
                <a:latin typeface="Arial"/>
                <a:cs typeface="Arial"/>
              </a:rPr>
              <a:t> </a:t>
            </a:r>
            <a:r>
              <a:rPr sz="1800" b="1" dirty="0">
                <a:latin typeface="Arial"/>
                <a:cs typeface="Arial"/>
              </a:rPr>
              <a:t>LA</a:t>
            </a:r>
            <a:r>
              <a:rPr sz="1800" b="1" spc="-70" dirty="0">
                <a:latin typeface="Arial"/>
                <a:cs typeface="Arial"/>
              </a:rPr>
              <a:t> </a:t>
            </a:r>
            <a:r>
              <a:rPr sz="1800" b="1" dirty="0">
                <a:latin typeface="Arial"/>
                <a:cs typeface="Arial"/>
              </a:rPr>
              <a:t>RECAUDACIÓN</a:t>
            </a:r>
            <a:r>
              <a:rPr sz="1800" b="1" spc="-20" dirty="0">
                <a:latin typeface="Arial"/>
                <a:cs typeface="Arial"/>
              </a:rPr>
              <a:t> </a:t>
            </a:r>
            <a:r>
              <a:rPr sz="1800" b="1" dirty="0">
                <a:latin typeface="Arial"/>
                <a:cs typeface="Arial"/>
              </a:rPr>
              <a:t>TRIBUTARIA</a:t>
            </a:r>
            <a:r>
              <a:rPr sz="1800" b="1" spc="-30" dirty="0">
                <a:latin typeface="Arial"/>
                <a:cs typeface="Arial"/>
              </a:rPr>
              <a:t> </a:t>
            </a:r>
            <a:r>
              <a:rPr sz="1800" b="1" dirty="0">
                <a:latin typeface="Arial"/>
                <a:cs typeface="Arial"/>
              </a:rPr>
              <a:t>(ART.</a:t>
            </a:r>
            <a:r>
              <a:rPr sz="1800" b="1" spc="-30" dirty="0">
                <a:latin typeface="Arial"/>
                <a:cs typeface="Arial"/>
              </a:rPr>
              <a:t> </a:t>
            </a:r>
            <a:r>
              <a:rPr sz="1800" b="1" dirty="0">
                <a:latin typeface="Arial"/>
                <a:cs typeface="Arial"/>
              </a:rPr>
              <a:t>27</a:t>
            </a:r>
            <a:r>
              <a:rPr sz="1800" b="1" spc="-60" dirty="0">
                <a:latin typeface="Arial"/>
                <a:cs typeface="Arial"/>
              </a:rPr>
              <a:t> </a:t>
            </a:r>
            <a:r>
              <a:rPr sz="1800" b="1" dirty="0">
                <a:latin typeface="Arial"/>
                <a:cs typeface="Arial"/>
              </a:rPr>
              <a:t>MC</a:t>
            </a:r>
            <a:r>
              <a:rPr sz="1800" b="1" spc="-70" dirty="0">
                <a:latin typeface="Arial"/>
                <a:cs typeface="Arial"/>
              </a:rPr>
              <a:t> </a:t>
            </a:r>
            <a:r>
              <a:rPr sz="1800" b="1" spc="-10" dirty="0">
                <a:latin typeface="Arial"/>
                <a:cs typeface="Arial"/>
              </a:rPr>
              <a:t>OCDE)</a:t>
            </a:r>
            <a:endParaRPr sz="1800" dirty="0">
              <a:latin typeface="Arial"/>
              <a:cs typeface="Arial"/>
            </a:endParaRPr>
          </a:p>
          <a:p>
            <a:pPr marL="499745" indent="-371475">
              <a:lnSpc>
                <a:spcPct val="100000"/>
              </a:lnSpc>
              <a:spcBef>
                <a:spcPts val="1040"/>
              </a:spcBef>
              <a:buSzPct val="109375"/>
              <a:buFont typeface="Wingdings"/>
              <a:buChar char=""/>
              <a:tabLst>
                <a:tab pos="499745" algn="l"/>
              </a:tabLst>
            </a:pPr>
            <a:r>
              <a:rPr sz="1600" dirty="0">
                <a:latin typeface="Arial MT"/>
                <a:cs typeface="Arial MT"/>
              </a:rPr>
              <a:t>Incorporado</a:t>
            </a:r>
            <a:r>
              <a:rPr sz="1600" spc="5" dirty="0">
                <a:latin typeface="Arial MT"/>
                <a:cs typeface="Arial MT"/>
              </a:rPr>
              <a:t> </a:t>
            </a:r>
            <a:r>
              <a:rPr sz="1600" dirty="0">
                <a:latin typeface="Arial MT"/>
                <a:cs typeface="Arial MT"/>
              </a:rPr>
              <a:t>al</a:t>
            </a:r>
            <a:r>
              <a:rPr sz="1600" spc="-15" dirty="0">
                <a:latin typeface="Arial MT"/>
                <a:cs typeface="Arial MT"/>
              </a:rPr>
              <a:t> </a:t>
            </a:r>
            <a:r>
              <a:rPr sz="1600" dirty="0">
                <a:latin typeface="Arial MT"/>
                <a:cs typeface="Arial MT"/>
              </a:rPr>
              <a:t>MC</a:t>
            </a:r>
            <a:r>
              <a:rPr sz="1600" spc="-20" dirty="0">
                <a:latin typeface="Arial MT"/>
                <a:cs typeface="Arial MT"/>
              </a:rPr>
              <a:t> </a:t>
            </a:r>
            <a:r>
              <a:rPr sz="1600" dirty="0">
                <a:latin typeface="Arial MT"/>
                <a:cs typeface="Arial MT"/>
              </a:rPr>
              <a:t>OCDE en</a:t>
            </a:r>
            <a:r>
              <a:rPr sz="1600" spc="-10" dirty="0">
                <a:latin typeface="Arial MT"/>
                <a:cs typeface="Arial MT"/>
              </a:rPr>
              <a:t> </a:t>
            </a:r>
            <a:r>
              <a:rPr sz="1600" dirty="0">
                <a:latin typeface="Arial MT"/>
                <a:cs typeface="Arial MT"/>
              </a:rPr>
              <a:t>el</a:t>
            </a:r>
            <a:r>
              <a:rPr sz="1600" spc="-25" dirty="0">
                <a:latin typeface="Arial MT"/>
                <a:cs typeface="Arial MT"/>
              </a:rPr>
              <a:t> </a:t>
            </a:r>
            <a:r>
              <a:rPr sz="1600" dirty="0">
                <a:latin typeface="Arial MT"/>
                <a:cs typeface="Arial MT"/>
              </a:rPr>
              <a:t>año</a:t>
            </a:r>
            <a:r>
              <a:rPr sz="1600" spc="-10" dirty="0">
                <a:latin typeface="Arial MT"/>
                <a:cs typeface="Arial MT"/>
              </a:rPr>
              <a:t> </a:t>
            </a:r>
            <a:r>
              <a:rPr sz="1600" spc="-20" dirty="0">
                <a:latin typeface="Arial MT"/>
                <a:cs typeface="Arial MT"/>
              </a:rPr>
              <a:t>2005</a:t>
            </a:r>
            <a:endParaRPr sz="1600" dirty="0">
              <a:latin typeface="Arial MT"/>
              <a:cs typeface="Arial MT"/>
            </a:endParaRPr>
          </a:p>
          <a:p>
            <a:pPr marL="499745" indent="-371475">
              <a:lnSpc>
                <a:spcPts val="1825"/>
              </a:lnSpc>
              <a:spcBef>
                <a:spcPts val="960"/>
              </a:spcBef>
              <a:buSzPct val="109375"/>
              <a:buFont typeface="Wingdings"/>
              <a:buChar char=""/>
              <a:tabLst>
                <a:tab pos="499745" algn="l"/>
                <a:tab pos="1489075" algn="l"/>
                <a:tab pos="2560955" algn="l"/>
                <a:tab pos="2885440" algn="l"/>
                <a:tab pos="4313555" algn="l"/>
                <a:tab pos="4944745" algn="l"/>
                <a:tab pos="5371465" algn="l"/>
                <a:tab pos="6272530" algn="l"/>
                <a:tab pos="7555865" algn="l"/>
                <a:tab pos="8130540" algn="l"/>
              </a:tabLst>
            </a:pPr>
            <a:r>
              <a:rPr sz="1600" spc="-10" dirty="0">
                <a:latin typeface="Arial MT"/>
                <a:cs typeface="Arial MT"/>
              </a:rPr>
              <a:t>Pretende</a:t>
            </a:r>
            <a:r>
              <a:rPr sz="1600" dirty="0">
                <a:latin typeface="Arial MT"/>
                <a:cs typeface="Arial MT"/>
              </a:rPr>
              <a:t>	</a:t>
            </a:r>
            <a:r>
              <a:rPr sz="1600" spc="-10" dirty="0">
                <a:latin typeface="Arial MT"/>
                <a:cs typeface="Arial MT"/>
              </a:rPr>
              <a:t>garantizar</a:t>
            </a:r>
            <a:r>
              <a:rPr sz="1600" dirty="0">
                <a:latin typeface="Arial MT"/>
                <a:cs typeface="Arial MT"/>
              </a:rPr>
              <a:t>	</a:t>
            </a:r>
            <a:r>
              <a:rPr sz="1600" spc="-25" dirty="0">
                <a:latin typeface="Arial MT"/>
                <a:cs typeface="Arial MT"/>
              </a:rPr>
              <a:t>la</a:t>
            </a:r>
            <a:r>
              <a:rPr sz="1600" dirty="0">
                <a:latin typeface="Arial MT"/>
                <a:cs typeface="Arial MT"/>
              </a:rPr>
              <a:t>	</a:t>
            </a:r>
            <a:r>
              <a:rPr sz="1600" b="1" spc="-10" dirty="0">
                <a:latin typeface="Arial"/>
                <a:cs typeface="Arial"/>
              </a:rPr>
              <a:t>colaboración</a:t>
            </a:r>
            <a:r>
              <a:rPr sz="1600" b="1" dirty="0">
                <a:latin typeface="Arial"/>
                <a:cs typeface="Arial"/>
              </a:rPr>
              <a:t>	</a:t>
            </a:r>
            <a:r>
              <a:rPr sz="1600" spc="-10" dirty="0">
                <a:latin typeface="Arial MT"/>
                <a:cs typeface="Arial MT"/>
              </a:rPr>
              <a:t>entre</a:t>
            </a:r>
            <a:r>
              <a:rPr sz="1600" dirty="0">
                <a:latin typeface="Arial MT"/>
                <a:cs typeface="Arial MT"/>
              </a:rPr>
              <a:t>	</a:t>
            </a:r>
            <a:r>
              <a:rPr sz="1600" spc="-25" dirty="0">
                <a:latin typeface="Arial MT"/>
                <a:cs typeface="Arial MT"/>
              </a:rPr>
              <a:t>los</a:t>
            </a:r>
            <a:r>
              <a:rPr sz="1600" dirty="0">
                <a:latin typeface="Arial MT"/>
                <a:cs typeface="Arial MT"/>
              </a:rPr>
              <a:t>	</a:t>
            </a:r>
            <a:r>
              <a:rPr sz="1600" spc="-10" dirty="0">
                <a:latin typeface="Arial MT"/>
                <a:cs typeface="Arial MT"/>
              </a:rPr>
              <a:t>Estados</a:t>
            </a:r>
            <a:r>
              <a:rPr sz="1600" dirty="0">
                <a:latin typeface="Arial MT"/>
                <a:cs typeface="Arial MT"/>
              </a:rPr>
              <a:t>	</a:t>
            </a:r>
            <a:r>
              <a:rPr sz="1600" spc="-10" dirty="0">
                <a:latin typeface="Arial MT"/>
                <a:cs typeface="Arial MT"/>
              </a:rPr>
              <a:t>contratantes</a:t>
            </a:r>
            <a:r>
              <a:rPr sz="1600" dirty="0">
                <a:latin typeface="Arial MT"/>
                <a:cs typeface="Arial MT"/>
              </a:rPr>
              <a:t>	</a:t>
            </a:r>
            <a:r>
              <a:rPr sz="1600" spc="-20" dirty="0">
                <a:latin typeface="Arial MT"/>
                <a:cs typeface="Arial MT"/>
              </a:rPr>
              <a:t>para</a:t>
            </a:r>
            <a:r>
              <a:rPr sz="1600" dirty="0">
                <a:latin typeface="Arial MT"/>
                <a:cs typeface="Arial MT"/>
              </a:rPr>
              <a:t>	</a:t>
            </a:r>
            <a:r>
              <a:rPr sz="1600" spc="-25" dirty="0">
                <a:latin typeface="Arial MT"/>
                <a:cs typeface="Arial MT"/>
              </a:rPr>
              <a:t>la</a:t>
            </a:r>
            <a:endParaRPr sz="1600" dirty="0">
              <a:latin typeface="Arial MT"/>
              <a:cs typeface="Arial MT"/>
            </a:endParaRPr>
          </a:p>
          <a:p>
            <a:pPr marL="500380">
              <a:lnSpc>
                <a:spcPts val="1825"/>
              </a:lnSpc>
            </a:pPr>
            <a:r>
              <a:rPr sz="1600" b="1" dirty="0">
                <a:latin typeface="Arial"/>
                <a:cs typeface="Arial"/>
              </a:rPr>
              <a:t>recaudación</a:t>
            </a:r>
            <a:r>
              <a:rPr sz="1600" b="1" spc="-25" dirty="0">
                <a:latin typeface="Arial"/>
                <a:cs typeface="Arial"/>
              </a:rPr>
              <a:t> </a:t>
            </a:r>
            <a:r>
              <a:rPr sz="1600" b="1" dirty="0">
                <a:latin typeface="Arial"/>
                <a:cs typeface="Arial"/>
              </a:rPr>
              <a:t>de</a:t>
            </a:r>
            <a:r>
              <a:rPr sz="1600" b="1" spc="-30" dirty="0">
                <a:latin typeface="Arial"/>
                <a:cs typeface="Arial"/>
              </a:rPr>
              <a:t> </a:t>
            </a:r>
            <a:r>
              <a:rPr sz="1600" b="1" dirty="0">
                <a:latin typeface="Arial"/>
                <a:cs typeface="Arial"/>
              </a:rPr>
              <a:t>las</a:t>
            </a:r>
            <a:r>
              <a:rPr sz="1600" b="1" spc="-30" dirty="0">
                <a:latin typeface="Arial"/>
                <a:cs typeface="Arial"/>
              </a:rPr>
              <a:t> </a:t>
            </a:r>
            <a:r>
              <a:rPr sz="1600" b="1" dirty="0">
                <a:latin typeface="Arial"/>
                <a:cs typeface="Arial"/>
              </a:rPr>
              <a:t>deudas</a:t>
            </a:r>
            <a:r>
              <a:rPr sz="1600" b="1" spc="-35" dirty="0">
                <a:latin typeface="Arial"/>
                <a:cs typeface="Arial"/>
              </a:rPr>
              <a:t> </a:t>
            </a:r>
            <a:r>
              <a:rPr sz="1600" b="1" spc="-10" dirty="0">
                <a:latin typeface="Arial"/>
                <a:cs typeface="Arial"/>
              </a:rPr>
              <a:t>tributarias</a:t>
            </a:r>
            <a:r>
              <a:rPr sz="1600" spc="-10" dirty="0">
                <a:latin typeface="Arial MT"/>
                <a:cs typeface="Arial MT"/>
              </a:rPr>
              <a:t>.</a:t>
            </a:r>
            <a:endParaRPr sz="1600" dirty="0">
              <a:latin typeface="Arial MT"/>
              <a:cs typeface="Arial MT"/>
            </a:endParaRPr>
          </a:p>
          <a:p>
            <a:pPr marL="499745" indent="-371475">
              <a:lnSpc>
                <a:spcPts val="1825"/>
              </a:lnSpc>
              <a:spcBef>
                <a:spcPts val="960"/>
              </a:spcBef>
              <a:buSzPct val="109375"/>
              <a:buFont typeface="Wingdings"/>
              <a:buChar char=""/>
              <a:tabLst>
                <a:tab pos="499745" algn="l"/>
              </a:tabLst>
            </a:pPr>
            <a:r>
              <a:rPr sz="1600" b="1" dirty="0">
                <a:latin typeface="Arial"/>
                <a:cs typeface="Arial"/>
              </a:rPr>
              <a:t>No</a:t>
            </a:r>
            <a:r>
              <a:rPr sz="1600" b="1" spc="250" dirty="0">
                <a:latin typeface="Arial"/>
                <a:cs typeface="Arial"/>
              </a:rPr>
              <a:t> </a:t>
            </a:r>
            <a:r>
              <a:rPr sz="1600" b="1" dirty="0">
                <a:latin typeface="Arial"/>
                <a:cs typeface="Arial"/>
              </a:rPr>
              <a:t>esta</a:t>
            </a:r>
            <a:r>
              <a:rPr sz="1600" b="1" spc="265" dirty="0">
                <a:latin typeface="Arial"/>
                <a:cs typeface="Arial"/>
              </a:rPr>
              <a:t> </a:t>
            </a:r>
            <a:r>
              <a:rPr sz="1600" b="1" dirty="0">
                <a:latin typeface="Arial"/>
                <a:cs typeface="Arial"/>
              </a:rPr>
              <a:t>limitada</a:t>
            </a:r>
            <a:r>
              <a:rPr sz="1600" b="1" spc="260" dirty="0">
                <a:latin typeface="Arial"/>
                <a:cs typeface="Arial"/>
              </a:rPr>
              <a:t> </a:t>
            </a:r>
            <a:r>
              <a:rPr sz="1600" b="1" dirty="0">
                <a:latin typeface="Arial"/>
                <a:cs typeface="Arial"/>
              </a:rPr>
              <a:t>ni</a:t>
            </a:r>
            <a:r>
              <a:rPr sz="1600" b="1" spc="265" dirty="0">
                <a:latin typeface="Arial"/>
                <a:cs typeface="Arial"/>
              </a:rPr>
              <a:t> </a:t>
            </a:r>
            <a:r>
              <a:rPr sz="1600" b="1" dirty="0">
                <a:latin typeface="Arial"/>
                <a:cs typeface="Arial"/>
              </a:rPr>
              <a:t>objetiva</a:t>
            </a:r>
            <a:r>
              <a:rPr sz="1600" b="1" spc="270" dirty="0">
                <a:latin typeface="Arial"/>
                <a:cs typeface="Arial"/>
              </a:rPr>
              <a:t> </a:t>
            </a:r>
            <a:r>
              <a:rPr sz="1600" b="1" dirty="0">
                <a:latin typeface="Arial"/>
                <a:cs typeface="Arial"/>
              </a:rPr>
              <a:t>ni</a:t>
            </a:r>
            <a:r>
              <a:rPr sz="1600" b="1" spc="265" dirty="0">
                <a:latin typeface="Arial"/>
                <a:cs typeface="Arial"/>
              </a:rPr>
              <a:t> </a:t>
            </a:r>
            <a:r>
              <a:rPr sz="1600" b="1" dirty="0">
                <a:latin typeface="Arial"/>
                <a:cs typeface="Arial"/>
              </a:rPr>
              <a:t>subjetivamente</a:t>
            </a:r>
            <a:r>
              <a:rPr sz="1600" dirty="0">
                <a:latin typeface="Arial MT"/>
                <a:cs typeface="Arial MT"/>
              </a:rPr>
              <a:t>,</a:t>
            </a:r>
            <a:r>
              <a:rPr sz="1600" spc="254" dirty="0">
                <a:latin typeface="Arial MT"/>
                <a:cs typeface="Arial MT"/>
              </a:rPr>
              <a:t> </a:t>
            </a:r>
            <a:r>
              <a:rPr sz="1600" dirty="0">
                <a:latin typeface="Arial MT"/>
                <a:cs typeface="Arial MT"/>
              </a:rPr>
              <a:t>sin</a:t>
            </a:r>
            <a:r>
              <a:rPr sz="1600" spc="254" dirty="0">
                <a:latin typeface="Arial MT"/>
                <a:cs typeface="Arial MT"/>
              </a:rPr>
              <a:t> </a:t>
            </a:r>
            <a:r>
              <a:rPr sz="1600" dirty="0">
                <a:latin typeface="Arial MT"/>
                <a:cs typeface="Arial MT"/>
              </a:rPr>
              <a:t>perjuicio</a:t>
            </a:r>
            <a:r>
              <a:rPr sz="1600" spc="260" dirty="0">
                <a:latin typeface="Arial MT"/>
                <a:cs typeface="Arial MT"/>
              </a:rPr>
              <a:t> </a:t>
            </a:r>
            <a:r>
              <a:rPr sz="1600" dirty="0">
                <a:latin typeface="Arial MT"/>
                <a:cs typeface="Arial MT"/>
              </a:rPr>
              <a:t>de</a:t>
            </a:r>
            <a:r>
              <a:rPr sz="1600" spc="254" dirty="0">
                <a:latin typeface="Arial MT"/>
                <a:cs typeface="Arial MT"/>
              </a:rPr>
              <a:t> </a:t>
            </a:r>
            <a:r>
              <a:rPr sz="1600" dirty="0">
                <a:latin typeface="Arial MT"/>
                <a:cs typeface="Arial MT"/>
              </a:rPr>
              <a:t>que</a:t>
            </a:r>
            <a:r>
              <a:rPr sz="1600" spc="254" dirty="0">
                <a:latin typeface="Arial MT"/>
                <a:cs typeface="Arial MT"/>
              </a:rPr>
              <a:t> </a:t>
            </a:r>
            <a:r>
              <a:rPr sz="1600" dirty="0">
                <a:latin typeface="Arial MT"/>
                <a:cs typeface="Arial MT"/>
              </a:rPr>
              <a:t>los</a:t>
            </a:r>
            <a:r>
              <a:rPr sz="1600" spc="260" dirty="0">
                <a:latin typeface="Arial MT"/>
                <a:cs typeface="Arial MT"/>
              </a:rPr>
              <a:t> </a:t>
            </a:r>
            <a:r>
              <a:rPr sz="1600" spc="-10" dirty="0">
                <a:latin typeface="Arial MT"/>
                <a:cs typeface="Arial MT"/>
              </a:rPr>
              <a:t>Estados</a:t>
            </a:r>
            <a:endParaRPr sz="1600" dirty="0">
              <a:latin typeface="Arial MT"/>
              <a:cs typeface="Arial MT"/>
            </a:endParaRPr>
          </a:p>
          <a:p>
            <a:pPr marL="500380">
              <a:lnSpc>
                <a:spcPts val="1825"/>
              </a:lnSpc>
            </a:pPr>
            <a:r>
              <a:rPr sz="1600" dirty="0">
                <a:latin typeface="Arial MT"/>
                <a:cs typeface="Arial MT"/>
              </a:rPr>
              <a:t>contratantes</a:t>
            </a:r>
            <a:r>
              <a:rPr sz="1600" spc="-40" dirty="0">
                <a:latin typeface="Arial MT"/>
                <a:cs typeface="Arial MT"/>
              </a:rPr>
              <a:t> </a:t>
            </a:r>
            <a:r>
              <a:rPr sz="1600" dirty="0">
                <a:latin typeface="Arial MT"/>
                <a:cs typeface="Arial MT"/>
              </a:rPr>
              <a:t>puedan</a:t>
            </a:r>
            <a:r>
              <a:rPr sz="1600" spc="-60" dirty="0">
                <a:latin typeface="Arial MT"/>
                <a:cs typeface="Arial MT"/>
              </a:rPr>
              <a:t> </a:t>
            </a:r>
            <a:r>
              <a:rPr sz="1600" spc="-10" dirty="0">
                <a:latin typeface="Arial MT"/>
                <a:cs typeface="Arial MT"/>
              </a:rPr>
              <a:t>acotarla.</a:t>
            </a:r>
            <a:endParaRPr sz="1600" dirty="0">
              <a:latin typeface="Arial MT"/>
              <a:cs typeface="Arial MT"/>
            </a:endParaRPr>
          </a:p>
          <a:p>
            <a:pPr marL="499109" marR="5080" indent="-370840" algn="just">
              <a:lnSpc>
                <a:spcPts val="1730"/>
              </a:lnSpc>
              <a:spcBef>
                <a:spcPts val="1180"/>
              </a:spcBef>
              <a:buSzPct val="109375"/>
              <a:buFont typeface="Wingdings"/>
              <a:buChar char=""/>
              <a:tabLst>
                <a:tab pos="500380" algn="l"/>
              </a:tabLst>
            </a:pPr>
            <a:r>
              <a:rPr sz="1600" dirty="0">
                <a:latin typeface="Arial MT"/>
                <a:cs typeface="Arial MT"/>
              </a:rPr>
              <a:t>Condiciones</a:t>
            </a:r>
            <a:r>
              <a:rPr sz="1600" spc="459" dirty="0">
                <a:latin typeface="Arial MT"/>
                <a:cs typeface="Arial MT"/>
              </a:rPr>
              <a:t> </a:t>
            </a:r>
            <a:r>
              <a:rPr sz="1600" dirty="0">
                <a:latin typeface="Arial MT"/>
                <a:cs typeface="Arial MT"/>
              </a:rPr>
              <a:t>para</a:t>
            </a:r>
            <a:r>
              <a:rPr sz="1600" spc="445" dirty="0">
                <a:latin typeface="Arial MT"/>
                <a:cs typeface="Arial MT"/>
              </a:rPr>
              <a:t> </a:t>
            </a:r>
            <a:r>
              <a:rPr sz="1600" dirty="0">
                <a:latin typeface="Arial MT"/>
                <a:cs typeface="Arial MT"/>
              </a:rPr>
              <a:t>formular</a:t>
            </a:r>
            <a:r>
              <a:rPr sz="1600" spc="445" dirty="0">
                <a:latin typeface="Arial MT"/>
                <a:cs typeface="Arial MT"/>
              </a:rPr>
              <a:t> </a:t>
            </a:r>
            <a:r>
              <a:rPr sz="1600" dirty="0">
                <a:latin typeface="Arial MT"/>
                <a:cs typeface="Arial MT"/>
              </a:rPr>
              <a:t>la</a:t>
            </a:r>
            <a:r>
              <a:rPr sz="1600" spc="450" dirty="0">
                <a:latin typeface="Arial MT"/>
                <a:cs typeface="Arial MT"/>
              </a:rPr>
              <a:t> </a:t>
            </a:r>
            <a:r>
              <a:rPr sz="1600" dirty="0">
                <a:latin typeface="Arial MT"/>
                <a:cs typeface="Arial MT"/>
              </a:rPr>
              <a:t>solicitud:</a:t>
            </a:r>
            <a:r>
              <a:rPr sz="1600" spc="455" dirty="0">
                <a:latin typeface="Arial MT"/>
                <a:cs typeface="Arial MT"/>
              </a:rPr>
              <a:t> </a:t>
            </a:r>
            <a:r>
              <a:rPr sz="1600" dirty="0">
                <a:latin typeface="Arial MT"/>
                <a:cs typeface="Arial MT"/>
              </a:rPr>
              <a:t>que</a:t>
            </a:r>
            <a:r>
              <a:rPr sz="1600" spc="450" dirty="0">
                <a:latin typeface="Arial MT"/>
                <a:cs typeface="Arial MT"/>
              </a:rPr>
              <a:t> </a:t>
            </a:r>
            <a:r>
              <a:rPr sz="1600" dirty="0">
                <a:latin typeface="Arial MT"/>
                <a:cs typeface="Arial MT"/>
              </a:rPr>
              <a:t>la</a:t>
            </a:r>
            <a:r>
              <a:rPr sz="1600" spc="434" dirty="0">
                <a:latin typeface="Arial MT"/>
                <a:cs typeface="Arial MT"/>
              </a:rPr>
              <a:t> </a:t>
            </a:r>
            <a:r>
              <a:rPr sz="1600" dirty="0">
                <a:latin typeface="Arial MT"/>
                <a:cs typeface="Arial MT"/>
              </a:rPr>
              <a:t>deuda</a:t>
            </a:r>
            <a:r>
              <a:rPr sz="1600" spc="455" dirty="0">
                <a:latin typeface="Arial MT"/>
                <a:cs typeface="Arial MT"/>
              </a:rPr>
              <a:t> </a:t>
            </a:r>
            <a:r>
              <a:rPr sz="1600" dirty="0">
                <a:latin typeface="Arial MT"/>
                <a:cs typeface="Arial MT"/>
              </a:rPr>
              <a:t>tributaria</a:t>
            </a:r>
            <a:r>
              <a:rPr sz="1600" spc="465" dirty="0">
                <a:latin typeface="Arial MT"/>
                <a:cs typeface="Arial MT"/>
              </a:rPr>
              <a:t> </a:t>
            </a:r>
            <a:r>
              <a:rPr sz="1600" b="1" dirty="0">
                <a:latin typeface="Arial"/>
                <a:cs typeface="Arial"/>
              </a:rPr>
              <a:t>sea</a:t>
            </a:r>
            <a:r>
              <a:rPr sz="1600" b="1" spc="450" dirty="0">
                <a:latin typeface="Arial"/>
                <a:cs typeface="Arial"/>
              </a:rPr>
              <a:t> </a:t>
            </a:r>
            <a:r>
              <a:rPr sz="1600" b="1" dirty="0">
                <a:latin typeface="Arial"/>
                <a:cs typeface="Arial"/>
              </a:rPr>
              <a:t>ejecutiva</a:t>
            </a:r>
            <a:r>
              <a:rPr sz="1600" b="1" spc="465" dirty="0">
                <a:latin typeface="Arial"/>
                <a:cs typeface="Arial"/>
              </a:rPr>
              <a:t> </a:t>
            </a:r>
            <a:r>
              <a:rPr sz="1600" spc="-25" dirty="0">
                <a:latin typeface="Arial MT"/>
                <a:cs typeface="Arial MT"/>
              </a:rPr>
              <a:t>de 	</a:t>
            </a:r>
            <a:r>
              <a:rPr sz="1600" dirty="0">
                <a:latin typeface="Arial MT"/>
                <a:cs typeface="Arial MT"/>
              </a:rPr>
              <a:t>acuerdo</a:t>
            </a:r>
            <a:r>
              <a:rPr sz="1600" spc="95" dirty="0">
                <a:latin typeface="Arial MT"/>
                <a:cs typeface="Arial MT"/>
              </a:rPr>
              <a:t> </a:t>
            </a:r>
            <a:r>
              <a:rPr sz="1600" dirty="0">
                <a:latin typeface="Arial MT"/>
                <a:cs typeface="Arial MT"/>
              </a:rPr>
              <a:t>con</a:t>
            </a:r>
            <a:r>
              <a:rPr sz="1600" spc="100" dirty="0">
                <a:latin typeface="Arial MT"/>
                <a:cs typeface="Arial MT"/>
              </a:rPr>
              <a:t> </a:t>
            </a:r>
            <a:r>
              <a:rPr sz="1600" dirty="0">
                <a:latin typeface="Arial MT"/>
                <a:cs typeface="Arial MT"/>
              </a:rPr>
              <a:t>la</a:t>
            </a:r>
            <a:r>
              <a:rPr sz="1600" spc="100" dirty="0">
                <a:latin typeface="Arial MT"/>
                <a:cs typeface="Arial MT"/>
              </a:rPr>
              <a:t> </a:t>
            </a:r>
            <a:r>
              <a:rPr sz="1600" dirty="0">
                <a:latin typeface="Arial MT"/>
                <a:cs typeface="Arial MT"/>
              </a:rPr>
              <a:t>legislación</a:t>
            </a:r>
            <a:r>
              <a:rPr sz="1600" spc="100" dirty="0">
                <a:latin typeface="Arial MT"/>
                <a:cs typeface="Arial MT"/>
              </a:rPr>
              <a:t> </a:t>
            </a:r>
            <a:r>
              <a:rPr sz="1600" dirty="0">
                <a:latin typeface="Arial MT"/>
                <a:cs typeface="Arial MT"/>
              </a:rPr>
              <a:t>del</a:t>
            </a:r>
            <a:r>
              <a:rPr sz="1600" spc="100" dirty="0">
                <a:latin typeface="Arial MT"/>
                <a:cs typeface="Arial MT"/>
              </a:rPr>
              <a:t> </a:t>
            </a:r>
            <a:r>
              <a:rPr sz="1600" dirty="0">
                <a:latin typeface="Arial MT"/>
                <a:cs typeface="Arial MT"/>
              </a:rPr>
              <a:t>Estado</a:t>
            </a:r>
            <a:r>
              <a:rPr sz="1600" spc="100" dirty="0">
                <a:latin typeface="Arial MT"/>
                <a:cs typeface="Arial MT"/>
              </a:rPr>
              <a:t> </a:t>
            </a:r>
            <a:r>
              <a:rPr sz="1600" dirty="0">
                <a:latin typeface="Arial MT"/>
                <a:cs typeface="Arial MT"/>
              </a:rPr>
              <a:t>solicitante,</a:t>
            </a:r>
            <a:r>
              <a:rPr sz="1600" spc="114" dirty="0">
                <a:latin typeface="Arial MT"/>
                <a:cs typeface="Arial MT"/>
              </a:rPr>
              <a:t> </a:t>
            </a:r>
            <a:r>
              <a:rPr sz="1600" dirty="0">
                <a:latin typeface="Arial MT"/>
                <a:cs typeface="Arial MT"/>
              </a:rPr>
              <a:t>sin</a:t>
            </a:r>
            <a:r>
              <a:rPr sz="1600" spc="95" dirty="0">
                <a:latin typeface="Arial MT"/>
                <a:cs typeface="Arial MT"/>
              </a:rPr>
              <a:t> </a:t>
            </a:r>
            <a:r>
              <a:rPr sz="1600" dirty="0">
                <a:latin typeface="Arial MT"/>
                <a:cs typeface="Arial MT"/>
              </a:rPr>
              <a:t>que</a:t>
            </a:r>
            <a:r>
              <a:rPr sz="1600" spc="100" dirty="0">
                <a:latin typeface="Arial MT"/>
                <a:cs typeface="Arial MT"/>
              </a:rPr>
              <a:t> </a:t>
            </a:r>
            <a:r>
              <a:rPr sz="1600" dirty="0">
                <a:latin typeface="Arial MT"/>
                <a:cs typeface="Arial MT"/>
              </a:rPr>
              <a:t>el</a:t>
            </a:r>
            <a:r>
              <a:rPr sz="1600" spc="100" dirty="0">
                <a:latin typeface="Arial MT"/>
                <a:cs typeface="Arial MT"/>
              </a:rPr>
              <a:t> </a:t>
            </a:r>
            <a:r>
              <a:rPr sz="1600" dirty="0">
                <a:latin typeface="Arial MT"/>
                <a:cs typeface="Arial MT"/>
              </a:rPr>
              <a:t>obligado</a:t>
            </a:r>
            <a:r>
              <a:rPr sz="1600" spc="95" dirty="0">
                <a:latin typeface="Arial MT"/>
                <a:cs typeface="Arial MT"/>
              </a:rPr>
              <a:t> </a:t>
            </a:r>
            <a:r>
              <a:rPr sz="1600" dirty="0">
                <a:latin typeface="Arial MT"/>
                <a:cs typeface="Arial MT"/>
              </a:rPr>
              <a:t>tributario</a:t>
            </a:r>
            <a:r>
              <a:rPr sz="1600" spc="105" dirty="0">
                <a:latin typeface="Arial MT"/>
                <a:cs typeface="Arial MT"/>
              </a:rPr>
              <a:t> </a:t>
            </a:r>
            <a:r>
              <a:rPr sz="1600" spc="-10" dirty="0">
                <a:latin typeface="Arial MT"/>
                <a:cs typeface="Arial MT"/>
              </a:rPr>
              <a:t>pueda 	</a:t>
            </a:r>
            <a:r>
              <a:rPr sz="1600" dirty="0">
                <a:latin typeface="Arial MT"/>
                <a:cs typeface="Arial MT"/>
              </a:rPr>
              <a:t>oponerse</a:t>
            </a:r>
            <a:r>
              <a:rPr sz="1600" spc="-30" dirty="0">
                <a:latin typeface="Arial MT"/>
                <a:cs typeface="Arial MT"/>
              </a:rPr>
              <a:t> </a:t>
            </a:r>
            <a:r>
              <a:rPr sz="1600" dirty="0">
                <a:latin typeface="Arial MT"/>
                <a:cs typeface="Arial MT"/>
              </a:rPr>
              <a:t>o</a:t>
            </a:r>
            <a:r>
              <a:rPr sz="1600" spc="-45" dirty="0">
                <a:latin typeface="Arial MT"/>
                <a:cs typeface="Arial MT"/>
              </a:rPr>
              <a:t> </a:t>
            </a:r>
            <a:r>
              <a:rPr sz="1600" dirty="0">
                <a:latin typeface="Arial MT"/>
                <a:cs typeface="Arial MT"/>
              </a:rPr>
              <a:t>impedir</a:t>
            </a:r>
            <a:r>
              <a:rPr sz="1600" spc="-35" dirty="0">
                <a:latin typeface="Arial MT"/>
                <a:cs typeface="Arial MT"/>
              </a:rPr>
              <a:t> </a:t>
            </a:r>
            <a:r>
              <a:rPr sz="1600" dirty="0">
                <a:latin typeface="Arial MT"/>
                <a:cs typeface="Arial MT"/>
              </a:rPr>
              <a:t>su</a:t>
            </a:r>
            <a:r>
              <a:rPr sz="1600" spc="-40" dirty="0">
                <a:latin typeface="Arial MT"/>
                <a:cs typeface="Arial MT"/>
              </a:rPr>
              <a:t> </a:t>
            </a:r>
            <a:r>
              <a:rPr sz="1600" dirty="0">
                <a:latin typeface="Arial MT"/>
                <a:cs typeface="Arial MT"/>
              </a:rPr>
              <a:t>recaudación</a:t>
            </a:r>
            <a:r>
              <a:rPr sz="1600" spc="-35" dirty="0">
                <a:latin typeface="Arial MT"/>
                <a:cs typeface="Arial MT"/>
              </a:rPr>
              <a:t> </a:t>
            </a:r>
            <a:r>
              <a:rPr sz="1600" dirty="0">
                <a:latin typeface="Arial MT"/>
                <a:cs typeface="Arial MT"/>
              </a:rPr>
              <a:t>vía</a:t>
            </a:r>
            <a:r>
              <a:rPr sz="1600" spc="-35" dirty="0">
                <a:latin typeface="Arial MT"/>
                <a:cs typeface="Arial MT"/>
              </a:rPr>
              <a:t> </a:t>
            </a:r>
            <a:r>
              <a:rPr sz="1600" dirty="0">
                <a:latin typeface="Arial MT"/>
                <a:cs typeface="Arial MT"/>
              </a:rPr>
              <a:t>administrativa</a:t>
            </a:r>
            <a:r>
              <a:rPr sz="1600" spc="-35" dirty="0">
                <a:latin typeface="Arial MT"/>
                <a:cs typeface="Arial MT"/>
              </a:rPr>
              <a:t> </a:t>
            </a:r>
            <a:r>
              <a:rPr sz="1600" dirty="0">
                <a:latin typeface="Arial MT"/>
                <a:cs typeface="Arial MT"/>
              </a:rPr>
              <a:t>o</a:t>
            </a:r>
            <a:r>
              <a:rPr sz="1600" spc="-45" dirty="0">
                <a:latin typeface="Arial MT"/>
                <a:cs typeface="Arial MT"/>
              </a:rPr>
              <a:t> </a:t>
            </a:r>
            <a:r>
              <a:rPr sz="1600" spc="-10" dirty="0">
                <a:latin typeface="Arial MT"/>
                <a:cs typeface="Arial MT"/>
              </a:rPr>
              <a:t>jurisdiccional.</a:t>
            </a:r>
            <a:endParaRPr sz="1600" dirty="0">
              <a:latin typeface="Arial MT"/>
              <a:cs typeface="Arial MT"/>
            </a:endParaRPr>
          </a:p>
          <a:p>
            <a:pPr marL="500380" marR="6985" indent="-372110" algn="just">
              <a:lnSpc>
                <a:spcPct val="90100"/>
              </a:lnSpc>
              <a:spcBef>
                <a:spcPts val="1120"/>
              </a:spcBef>
              <a:buSzPct val="109375"/>
              <a:buFont typeface="Wingdings"/>
              <a:buChar char=""/>
              <a:tabLst>
                <a:tab pos="500380" algn="l"/>
              </a:tabLst>
            </a:pPr>
            <a:r>
              <a:rPr sz="1600" dirty="0">
                <a:latin typeface="Arial MT"/>
                <a:cs typeface="Arial MT"/>
              </a:rPr>
              <a:t>Procedimiento:</a:t>
            </a:r>
            <a:r>
              <a:rPr sz="1600" spc="365" dirty="0">
                <a:latin typeface="Arial MT"/>
                <a:cs typeface="Arial MT"/>
              </a:rPr>
              <a:t> </a:t>
            </a:r>
            <a:r>
              <a:rPr sz="1600" dirty="0">
                <a:latin typeface="Arial MT"/>
                <a:cs typeface="Arial MT"/>
              </a:rPr>
              <a:t>habrá</a:t>
            </a:r>
            <a:r>
              <a:rPr sz="1600" spc="370" dirty="0">
                <a:latin typeface="Arial MT"/>
                <a:cs typeface="Arial MT"/>
              </a:rPr>
              <a:t> </a:t>
            </a:r>
            <a:r>
              <a:rPr sz="1600" dirty="0">
                <a:latin typeface="Arial MT"/>
                <a:cs typeface="Arial MT"/>
              </a:rPr>
              <a:t>de</a:t>
            </a:r>
            <a:r>
              <a:rPr sz="1600" spc="380" dirty="0">
                <a:latin typeface="Arial MT"/>
                <a:cs typeface="Arial MT"/>
              </a:rPr>
              <a:t> </a:t>
            </a:r>
            <a:r>
              <a:rPr sz="1600" dirty="0">
                <a:latin typeface="Arial MT"/>
                <a:cs typeface="Arial MT"/>
              </a:rPr>
              <a:t>observarse</a:t>
            </a:r>
            <a:r>
              <a:rPr sz="1600" spc="370" dirty="0">
                <a:latin typeface="Arial MT"/>
                <a:cs typeface="Arial MT"/>
              </a:rPr>
              <a:t> </a:t>
            </a:r>
            <a:r>
              <a:rPr sz="1600" dirty="0">
                <a:latin typeface="Arial MT"/>
                <a:cs typeface="Arial MT"/>
              </a:rPr>
              <a:t>la</a:t>
            </a:r>
            <a:r>
              <a:rPr sz="1600" spc="370" dirty="0">
                <a:latin typeface="Arial MT"/>
                <a:cs typeface="Arial MT"/>
              </a:rPr>
              <a:t> </a:t>
            </a:r>
            <a:r>
              <a:rPr sz="1600" dirty="0">
                <a:latin typeface="Arial MT"/>
                <a:cs typeface="Arial MT"/>
              </a:rPr>
              <a:t>legislación</a:t>
            </a:r>
            <a:r>
              <a:rPr sz="1600" spc="375" dirty="0">
                <a:latin typeface="Arial MT"/>
                <a:cs typeface="Arial MT"/>
              </a:rPr>
              <a:t> </a:t>
            </a:r>
            <a:r>
              <a:rPr sz="1600" dirty="0">
                <a:latin typeface="Arial MT"/>
                <a:cs typeface="Arial MT"/>
              </a:rPr>
              <a:t>y</a:t>
            </a:r>
            <a:r>
              <a:rPr sz="1600" spc="360" dirty="0">
                <a:latin typeface="Arial MT"/>
                <a:cs typeface="Arial MT"/>
              </a:rPr>
              <a:t> </a:t>
            </a:r>
            <a:r>
              <a:rPr sz="1600" dirty="0">
                <a:latin typeface="Arial MT"/>
                <a:cs typeface="Arial MT"/>
              </a:rPr>
              <a:t>la</a:t>
            </a:r>
            <a:r>
              <a:rPr sz="1600" spc="370" dirty="0">
                <a:latin typeface="Arial MT"/>
                <a:cs typeface="Arial MT"/>
              </a:rPr>
              <a:t> </a:t>
            </a:r>
            <a:r>
              <a:rPr sz="1600" dirty="0">
                <a:latin typeface="Arial MT"/>
                <a:cs typeface="Arial MT"/>
              </a:rPr>
              <a:t>práctica</a:t>
            </a:r>
            <a:r>
              <a:rPr sz="1600" spc="375" dirty="0">
                <a:latin typeface="Arial MT"/>
                <a:cs typeface="Arial MT"/>
              </a:rPr>
              <a:t> </a:t>
            </a:r>
            <a:r>
              <a:rPr sz="1600" dirty="0">
                <a:latin typeface="Arial MT"/>
                <a:cs typeface="Arial MT"/>
              </a:rPr>
              <a:t>administrativa</a:t>
            </a:r>
            <a:r>
              <a:rPr sz="1600" spc="370" dirty="0">
                <a:latin typeface="Arial MT"/>
                <a:cs typeface="Arial MT"/>
              </a:rPr>
              <a:t> </a:t>
            </a:r>
            <a:r>
              <a:rPr sz="1600" spc="-25" dirty="0">
                <a:latin typeface="Arial MT"/>
                <a:cs typeface="Arial MT"/>
              </a:rPr>
              <a:t>del </a:t>
            </a:r>
            <a:r>
              <a:rPr sz="1600" dirty="0">
                <a:latin typeface="Arial MT"/>
                <a:cs typeface="Arial MT"/>
              </a:rPr>
              <a:t>Estado</a:t>
            </a:r>
            <a:r>
              <a:rPr sz="1600" spc="40" dirty="0">
                <a:latin typeface="Arial MT"/>
                <a:cs typeface="Arial MT"/>
              </a:rPr>
              <a:t>  </a:t>
            </a:r>
            <a:r>
              <a:rPr sz="1600" dirty="0">
                <a:latin typeface="Arial MT"/>
                <a:cs typeface="Arial MT"/>
              </a:rPr>
              <a:t>requerido,</a:t>
            </a:r>
            <a:r>
              <a:rPr sz="1600" spc="40" dirty="0">
                <a:latin typeface="Arial MT"/>
                <a:cs typeface="Arial MT"/>
              </a:rPr>
              <a:t>  </a:t>
            </a:r>
            <a:r>
              <a:rPr sz="1600" dirty="0">
                <a:latin typeface="Arial MT"/>
                <a:cs typeface="Arial MT"/>
              </a:rPr>
              <a:t>salvo</a:t>
            </a:r>
            <a:r>
              <a:rPr sz="1600" spc="40" dirty="0">
                <a:latin typeface="Arial MT"/>
                <a:cs typeface="Arial MT"/>
              </a:rPr>
              <a:t>  </a:t>
            </a:r>
            <a:r>
              <a:rPr sz="1600" dirty="0">
                <a:latin typeface="Arial MT"/>
                <a:cs typeface="Arial MT"/>
              </a:rPr>
              <a:t>plazos</a:t>
            </a:r>
            <a:r>
              <a:rPr sz="1600" spc="35" dirty="0">
                <a:latin typeface="Arial MT"/>
                <a:cs typeface="Arial MT"/>
              </a:rPr>
              <a:t>  </a:t>
            </a:r>
            <a:r>
              <a:rPr sz="1600" dirty="0">
                <a:latin typeface="Arial MT"/>
                <a:cs typeface="Arial MT"/>
              </a:rPr>
              <a:t>de</a:t>
            </a:r>
            <a:r>
              <a:rPr sz="1600" spc="40" dirty="0">
                <a:latin typeface="Arial MT"/>
                <a:cs typeface="Arial MT"/>
              </a:rPr>
              <a:t>  </a:t>
            </a:r>
            <a:r>
              <a:rPr sz="1600" b="1" dirty="0">
                <a:latin typeface="Arial"/>
                <a:cs typeface="Arial"/>
              </a:rPr>
              <a:t>prescripción</a:t>
            </a:r>
            <a:r>
              <a:rPr sz="1600" b="1" spc="50" dirty="0">
                <a:latin typeface="Arial"/>
                <a:cs typeface="Arial"/>
              </a:rPr>
              <a:t>  </a:t>
            </a:r>
            <a:r>
              <a:rPr sz="1600" b="1" dirty="0">
                <a:latin typeface="Arial"/>
                <a:cs typeface="Arial"/>
              </a:rPr>
              <a:t>y</a:t>
            </a:r>
            <a:r>
              <a:rPr sz="1600" b="1" spc="35" dirty="0">
                <a:latin typeface="Arial"/>
                <a:cs typeface="Arial"/>
              </a:rPr>
              <a:t>  </a:t>
            </a:r>
            <a:r>
              <a:rPr sz="1600" b="1" dirty="0">
                <a:latin typeface="Arial"/>
                <a:cs typeface="Arial"/>
              </a:rPr>
              <a:t>privilegios</a:t>
            </a:r>
            <a:r>
              <a:rPr sz="1600" b="1" spc="40" dirty="0">
                <a:latin typeface="Arial"/>
                <a:cs typeface="Arial"/>
              </a:rPr>
              <a:t>  </a:t>
            </a:r>
            <a:r>
              <a:rPr sz="1600" b="1" dirty="0">
                <a:latin typeface="Arial"/>
                <a:cs typeface="Arial"/>
              </a:rPr>
              <a:t>de</a:t>
            </a:r>
            <a:r>
              <a:rPr sz="1600" b="1" spc="45" dirty="0">
                <a:latin typeface="Arial"/>
                <a:cs typeface="Arial"/>
              </a:rPr>
              <a:t>  </a:t>
            </a:r>
            <a:r>
              <a:rPr sz="1600" b="1" dirty="0">
                <a:latin typeface="Arial"/>
                <a:cs typeface="Arial"/>
              </a:rPr>
              <a:t>los</a:t>
            </a:r>
            <a:r>
              <a:rPr sz="1600" b="1" spc="40" dirty="0">
                <a:latin typeface="Arial"/>
                <a:cs typeface="Arial"/>
              </a:rPr>
              <a:t>  </a:t>
            </a:r>
            <a:r>
              <a:rPr sz="1600" b="1" spc="-10" dirty="0">
                <a:latin typeface="Arial"/>
                <a:cs typeface="Arial"/>
              </a:rPr>
              <a:t>créditos tributarios</a:t>
            </a:r>
            <a:r>
              <a:rPr sz="1600" spc="-10" dirty="0">
                <a:latin typeface="Arial MT"/>
                <a:cs typeface="Arial MT"/>
              </a:rPr>
              <a:t>.</a:t>
            </a:r>
            <a:endParaRPr sz="1600" dirty="0">
              <a:latin typeface="Arial MT"/>
              <a:cs typeface="Arial MT"/>
            </a:endParaRPr>
          </a:p>
          <a:p>
            <a:pPr marL="499109" marR="5080" indent="-370840" algn="just">
              <a:lnSpc>
                <a:spcPct val="90000"/>
              </a:lnSpc>
              <a:spcBef>
                <a:spcPts val="1155"/>
              </a:spcBef>
              <a:buSzPct val="109375"/>
              <a:buFont typeface="Wingdings"/>
              <a:buChar char=""/>
              <a:tabLst>
                <a:tab pos="500380" algn="l"/>
              </a:tabLst>
            </a:pPr>
            <a:r>
              <a:rPr sz="1600" b="1" dirty="0">
                <a:latin typeface="Arial"/>
                <a:cs typeface="Arial"/>
              </a:rPr>
              <a:t>Límites:</a:t>
            </a:r>
            <a:r>
              <a:rPr sz="1600" b="1" spc="290" dirty="0">
                <a:latin typeface="Arial"/>
                <a:cs typeface="Arial"/>
              </a:rPr>
              <a:t> </a:t>
            </a:r>
            <a:r>
              <a:rPr sz="1600" dirty="0">
                <a:latin typeface="Arial MT"/>
                <a:cs typeface="Arial MT"/>
              </a:rPr>
              <a:t>El</a:t>
            </a:r>
            <a:r>
              <a:rPr sz="1600" spc="290" dirty="0">
                <a:latin typeface="Arial MT"/>
                <a:cs typeface="Arial MT"/>
              </a:rPr>
              <a:t> </a:t>
            </a:r>
            <a:r>
              <a:rPr sz="1600" dirty="0">
                <a:latin typeface="Arial MT"/>
                <a:cs typeface="Arial MT"/>
              </a:rPr>
              <a:t>Estado</a:t>
            </a:r>
            <a:r>
              <a:rPr sz="1600" spc="290" dirty="0">
                <a:latin typeface="Arial MT"/>
                <a:cs typeface="Arial MT"/>
              </a:rPr>
              <a:t> </a:t>
            </a:r>
            <a:r>
              <a:rPr sz="1600" dirty="0">
                <a:latin typeface="Arial MT"/>
                <a:cs typeface="Arial MT"/>
              </a:rPr>
              <a:t>requerido</a:t>
            </a:r>
            <a:r>
              <a:rPr sz="1600" spc="290" dirty="0">
                <a:latin typeface="Arial MT"/>
                <a:cs typeface="Arial MT"/>
              </a:rPr>
              <a:t> </a:t>
            </a:r>
            <a:r>
              <a:rPr sz="1600" dirty="0">
                <a:latin typeface="Arial MT"/>
                <a:cs typeface="Arial MT"/>
              </a:rPr>
              <a:t>no</a:t>
            </a:r>
            <a:r>
              <a:rPr sz="1600" spc="285" dirty="0">
                <a:latin typeface="Arial MT"/>
                <a:cs typeface="Arial MT"/>
              </a:rPr>
              <a:t> </a:t>
            </a:r>
            <a:r>
              <a:rPr sz="1600" dirty="0">
                <a:latin typeface="Arial MT"/>
                <a:cs typeface="Arial MT"/>
              </a:rPr>
              <a:t>está</a:t>
            </a:r>
            <a:r>
              <a:rPr sz="1600" spc="290" dirty="0">
                <a:latin typeface="Arial MT"/>
                <a:cs typeface="Arial MT"/>
              </a:rPr>
              <a:t> </a:t>
            </a:r>
            <a:r>
              <a:rPr sz="1600" dirty="0">
                <a:latin typeface="Arial MT"/>
                <a:cs typeface="Arial MT"/>
              </a:rPr>
              <a:t>obligado</a:t>
            </a:r>
            <a:r>
              <a:rPr sz="1600" spc="280" dirty="0">
                <a:latin typeface="Arial MT"/>
                <a:cs typeface="Arial MT"/>
              </a:rPr>
              <a:t> </a:t>
            </a:r>
            <a:r>
              <a:rPr sz="1600" dirty="0">
                <a:latin typeface="Arial MT"/>
                <a:cs typeface="Arial MT"/>
              </a:rPr>
              <a:t>a</a:t>
            </a:r>
            <a:r>
              <a:rPr sz="1600" spc="285" dirty="0">
                <a:latin typeface="Arial MT"/>
                <a:cs typeface="Arial MT"/>
              </a:rPr>
              <a:t> </a:t>
            </a:r>
            <a:r>
              <a:rPr sz="1600" dirty="0">
                <a:latin typeface="Arial MT"/>
                <a:cs typeface="Arial MT"/>
              </a:rPr>
              <a:t>adoptar</a:t>
            </a:r>
            <a:r>
              <a:rPr sz="1600" spc="295" dirty="0">
                <a:latin typeface="Arial MT"/>
                <a:cs typeface="Arial MT"/>
              </a:rPr>
              <a:t> </a:t>
            </a:r>
            <a:r>
              <a:rPr sz="1600" dirty="0">
                <a:latin typeface="Arial MT"/>
                <a:cs typeface="Arial MT"/>
              </a:rPr>
              <a:t>medidas</a:t>
            </a:r>
            <a:r>
              <a:rPr sz="1600" spc="290" dirty="0">
                <a:latin typeface="Arial MT"/>
                <a:cs typeface="Arial MT"/>
              </a:rPr>
              <a:t> </a:t>
            </a:r>
            <a:r>
              <a:rPr sz="1600" dirty="0">
                <a:latin typeface="Arial MT"/>
                <a:cs typeface="Arial MT"/>
              </a:rPr>
              <a:t>contrarias</a:t>
            </a:r>
            <a:r>
              <a:rPr sz="1600" spc="300" dirty="0">
                <a:latin typeface="Arial MT"/>
                <a:cs typeface="Arial MT"/>
              </a:rPr>
              <a:t> </a:t>
            </a:r>
            <a:r>
              <a:rPr sz="1600" dirty="0">
                <a:latin typeface="Arial MT"/>
                <a:cs typeface="Arial MT"/>
              </a:rPr>
              <a:t>a</a:t>
            </a:r>
            <a:r>
              <a:rPr sz="1600" spc="290" dirty="0">
                <a:latin typeface="Arial MT"/>
                <a:cs typeface="Arial MT"/>
              </a:rPr>
              <a:t> </a:t>
            </a:r>
            <a:r>
              <a:rPr sz="1600" spc="-25" dirty="0">
                <a:latin typeface="Arial MT"/>
                <a:cs typeface="Arial MT"/>
              </a:rPr>
              <a:t>su 	</a:t>
            </a:r>
            <a:r>
              <a:rPr sz="1600" dirty="0">
                <a:latin typeface="Arial MT"/>
                <a:cs typeface="Arial MT"/>
              </a:rPr>
              <a:t>normativa</a:t>
            </a:r>
            <a:r>
              <a:rPr sz="1600" spc="-25" dirty="0">
                <a:latin typeface="Arial MT"/>
                <a:cs typeface="Arial MT"/>
              </a:rPr>
              <a:t> </a:t>
            </a:r>
            <a:r>
              <a:rPr sz="1600" dirty="0">
                <a:latin typeface="Arial MT"/>
                <a:cs typeface="Arial MT"/>
              </a:rPr>
              <a:t>interna</a:t>
            </a:r>
            <a:r>
              <a:rPr sz="1600" spc="-20" dirty="0">
                <a:latin typeface="Arial MT"/>
                <a:cs typeface="Arial MT"/>
              </a:rPr>
              <a:t> </a:t>
            </a:r>
            <a:r>
              <a:rPr sz="1600" dirty="0">
                <a:latin typeface="Arial MT"/>
                <a:cs typeface="Arial MT"/>
              </a:rPr>
              <a:t>o</a:t>
            </a:r>
            <a:r>
              <a:rPr sz="1600" spc="-25" dirty="0">
                <a:latin typeface="Arial MT"/>
                <a:cs typeface="Arial MT"/>
              </a:rPr>
              <a:t> </a:t>
            </a:r>
            <a:r>
              <a:rPr sz="1600" dirty="0">
                <a:latin typeface="Arial MT"/>
                <a:cs typeface="Arial MT"/>
              </a:rPr>
              <a:t>al</a:t>
            </a:r>
            <a:r>
              <a:rPr sz="1600" spc="-20" dirty="0">
                <a:latin typeface="Arial MT"/>
                <a:cs typeface="Arial MT"/>
              </a:rPr>
              <a:t> </a:t>
            </a:r>
            <a:r>
              <a:rPr sz="1600" dirty="0">
                <a:latin typeface="Arial MT"/>
                <a:cs typeface="Arial MT"/>
              </a:rPr>
              <a:t>orden</a:t>
            </a:r>
            <a:r>
              <a:rPr sz="1600" spc="-25" dirty="0">
                <a:latin typeface="Arial MT"/>
                <a:cs typeface="Arial MT"/>
              </a:rPr>
              <a:t> </a:t>
            </a:r>
            <a:r>
              <a:rPr sz="1600" dirty="0">
                <a:latin typeface="Arial MT"/>
                <a:cs typeface="Arial MT"/>
              </a:rPr>
              <a:t>público.</a:t>
            </a:r>
            <a:r>
              <a:rPr sz="1600" spc="405" dirty="0">
                <a:latin typeface="Arial MT"/>
                <a:cs typeface="Arial MT"/>
              </a:rPr>
              <a:t> </a:t>
            </a:r>
            <a:r>
              <a:rPr sz="1600" dirty="0">
                <a:latin typeface="Arial MT"/>
                <a:cs typeface="Arial MT"/>
              </a:rPr>
              <a:t>Tampoco</a:t>
            </a:r>
            <a:r>
              <a:rPr sz="1600" spc="-25" dirty="0">
                <a:latin typeface="Arial MT"/>
                <a:cs typeface="Arial MT"/>
              </a:rPr>
              <a:t> </a:t>
            </a:r>
            <a:r>
              <a:rPr sz="1600" dirty="0">
                <a:latin typeface="Arial MT"/>
                <a:cs typeface="Arial MT"/>
              </a:rPr>
              <a:t>lo</a:t>
            </a:r>
            <a:r>
              <a:rPr sz="1600" spc="-25" dirty="0">
                <a:latin typeface="Arial MT"/>
                <a:cs typeface="Arial MT"/>
              </a:rPr>
              <a:t> </a:t>
            </a:r>
            <a:r>
              <a:rPr sz="1600" dirty="0">
                <a:latin typeface="Arial MT"/>
                <a:cs typeface="Arial MT"/>
              </a:rPr>
              <a:t>está</a:t>
            </a:r>
            <a:r>
              <a:rPr sz="1600" spc="-25" dirty="0">
                <a:latin typeface="Arial MT"/>
                <a:cs typeface="Arial MT"/>
              </a:rPr>
              <a:t> </a:t>
            </a:r>
            <a:r>
              <a:rPr sz="1600" dirty="0">
                <a:latin typeface="Arial MT"/>
                <a:cs typeface="Arial MT"/>
              </a:rPr>
              <a:t>cuando</a:t>
            </a:r>
            <a:r>
              <a:rPr sz="1600" spc="-20" dirty="0">
                <a:latin typeface="Arial MT"/>
                <a:cs typeface="Arial MT"/>
              </a:rPr>
              <a:t> </a:t>
            </a:r>
            <a:r>
              <a:rPr sz="1600" dirty="0">
                <a:latin typeface="Arial MT"/>
                <a:cs typeface="Arial MT"/>
              </a:rPr>
              <a:t>el</a:t>
            </a:r>
            <a:r>
              <a:rPr sz="1600" spc="-20" dirty="0">
                <a:latin typeface="Arial MT"/>
                <a:cs typeface="Arial MT"/>
              </a:rPr>
              <a:t> </a:t>
            </a:r>
            <a:r>
              <a:rPr sz="1600" dirty="0">
                <a:latin typeface="Arial MT"/>
                <a:cs typeface="Arial MT"/>
              </a:rPr>
              <a:t>Estado</a:t>
            </a:r>
            <a:r>
              <a:rPr sz="1600" spc="-25" dirty="0">
                <a:latin typeface="Arial MT"/>
                <a:cs typeface="Arial MT"/>
              </a:rPr>
              <a:t> </a:t>
            </a:r>
            <a:r>
              <a:rPr sz="1600" dirty="0">
                <a:latin typeface="Arial MT"/>
                <a:cs typeface="Arial MT"/>
              </a:rPr>
              <a:t>solicitante</a:t>
            </a:r>
            <a:r>
              <a:rPr sz="1600" spc="-5" dirty="0">
                <a:latin typeface="Arial MT"/>
                <a:cs typeface="Arial MT"/>
              </a:rPr>
              <a:t> </a:t>
            </a:r>
            <a:r>
              <a:rPr sz="1600" spc="-25" dirty="0">
                <a:latin typeface="Arial MT"/>
                <a:cs typeface="Arial MT"/>
              </a:rPr>
              <a:t>no 	</a:t>
            </a:r>
            <a:r>
              <a:rPr sz="1600" dirty="0">
                <a:latin typeface="Arial MT"/>
                <a:cs typeface="Arial MT"/>
              </a:rPr>
              <a:t>haya</a:t>
            </a:r>
            <a:r>
              <a:rPr sz="1600" spc="480" dirty="0">
                <a:latin typeface="Arial MT"/>
                <a:cs typeface="Arial MT"/>
              </a:rPr>
              <a:t> </a:t>
            </a:r>
            <a:r>
              <a:rPr sz="1600" dirty="0">
                <a:latin typeface="Arial MT"/>
                <a:cs typeface="Arial MT"/>
              </a:rPr>
              <a:t>agotado</a:t>
            </a:r>
            <a:r>
              <a:rPr sz="1600" spc="25" dirty="0">
                <a:latin typeface="Arial MT"/>
                <a:cs typeface="Arial MT"/>
              </a:rPr>
              <a:t>  </a:t>
            </a:r>
            <a:r>
              <a:rPr sz="1600" dirty="0">
                <a:latin typeface="Arial MT"/>
                <a:cs typeface="Arial MT"/>
              </a:rPr>
              <a:t>todas</a:t>
            </a:r>
            <a:r>
              <a:rPr sz="1600" spc="490" dirty="0">
                <a:latin typeface="Arial MT"/>
                <a:cs typeface="Arial MT"/>
              </a:rPr>
              <a:t> </a:t>
            </a:r>
            <a:r>
              <a:rPr sz="1600" dirty="0">
                <a:latin typeface="Arial MT"/>
                <a:cs typeface="Arial MT"/>
              </a:rPr>
              <a:t>las</a:t>
            </a:r>
            <a:r>
              <a:rPr sz="1600" spc="490" dirty="0">
                <a:latin typeface="Arial MT"/>
                <a:cs typeface="Arial MT"/>
              </a:rPr>
              <a:t> </a:t>
            </a:r>
            <a:r>
              <a:rPr sz="1600" dirty="0">
                <a:latin typeface="Arial MT"/>
                <a:cs typeface="Arial MT"/>
              </a:rPr>
              <a:t>vías</a:t>
            </a:r>
            <a:r>
              <a:rPr sz="1600" spc="490" dirty="0">
                <a:latin typeface="Arial MT"/>
                <a:cs typeface="Arial MT"/>
              </a:rPr>
              <a:t> </a:t>
            </a:r>
            <a:r>
              <a:rPr sz="1600" dirty="0">
                <a:latin typeface="Arial MT"/>
                <a:cs typeface="Arial MT"/>
              </a:rPr>
              <a:t>internas</a:t>
            </a:r>
            <a:r>
              <a:rPr sz="1600" spc="490" dirty="0">
                <a:latin typeface="Arial MT"/>
                <a:cs typeface="Arial MT"/>
              </a:rPr>
              <a:t> </a:t>
            </a:r>
            <a:r>
              <a:rPr sz="1600" dirty="0">
                <a:latin typeface="Arial MT"/>
                <a:cs typeface="Arial MT"/>
              </a:rPr>
              <a:t>para</a:t>
            </a:r>
            <a:r>
              <a:rPr sz="1600" spc="495" dirty="0">
                <a:latin typeface="Arial MT"/>
                <a:cs typeface="Arial MT"/>
              </a:rPr>
              <a:t> </a:t>
            </a:r>
            <a:r>
              <a:rPr sz="1600" dirty="0">
                <a:latin typeface="Arial MT"/>
                <a:cs typeface="Arial MT"/>
              </a:rPr>
              <a:t>recaudar</a:t>
            </a:r>
            <a:r>
              <a:rPr sz="1600" spc="484" dirty="0">
                <a:latin typeface="Arial MT"/>
                <a:cs typeface="Arial MT"/>
              </a:rPr>
              <a:t> </a:t>
            </a:r>
            <a:r>
              <a:rPr sz="1600" dirty="0">
                <a:latin typeface="Arial MT"/>
                <a:cs typeface="Arial MT"/>
              </a:rPr>
              <a:t>la</a:t>
            </a:r>
            <a:r>
              <a:rPr sz="1600" spc="484" dirty="0">
                <a:latin typeface="Arial MT"/>
                <a:cs typeface="Arial MT"/>
              </a:rPr>
              <a:t> </a:t>
            </a:r>
            <a:r>
              <a:rPr sz="1600" dirty="0">
                <a:latin typeface="Arial MT"/>
                <a:cs typeface="Arial MT"/>
              </a:rPr>
              <a:t>deuda,</a:t>
            </a:r>
            <a:r>
              <a:rPr sz="1600" spc="484" dirty="0">
                <a:latin typeface="Arial MT"/>
                <a:cs typeface="Arial MT"/>
              </a:rPr>
              <a:t> </a:t>
            </a:r>
            <a:r>
              <a:rPr sz="1600" dirty="0">
                <a:latin typeface="Arial MT"/>
                <a:cs typeface="Arial MT"/>
              </a:rPr>
              <a:t>cuando</a:t>
            </a:r>
            <a:r>
              <a:rPr sz="1600" spc="484" dirty="0">
                <a:latin typeface="Arial MT"/>
                <a:cs typeface="Arial MT"/>
              </a:rPr>
              <a:t> </a:t>
            </a:r>
            <a:r>
              <a:rPr sz="1600" dirty="0">
                <a:latin typeface="Arial MT"/>
                <a:cs typeface="Arial MT"/>
              </a:rPr>
              <a:t>la</a:t>
            </a:r>
            <a:r>
              <a:rPr sz="1600" spc="484" dirty="0">
                <a:latin typeface="Arial MT"/>
                <a:cs typeface="Arial MT"/>
              </a:rPr>
              <a:t> </a:t>
            </a:r>
            <a:r>
              <a:rPr sz="1600" spc="-10" dirty="0">
                <a:latin typeface="Arial MT"/>
                <a:cs typeface="Arial MT"/>
              </a:rPr>
              <a:t>carga 	</a:t>
            </a:r>
            <a:r>
              <a:rPr sz="1600" dirty="0">
                <a:latin typeface="Arial MT"/>
                <a:cs typeface="Arial MT"/>
              </a:rPr>
              <a:t>administrativa</a:t>
            </a:r>
            <a:r>
              <a:rPr sz="1600" spc="70" dirty="0">
                <a:latin typeface="Arial MT"/>
                <a:cs typeface="Arial MT"/>
              </a:rPr>
              <a:t>  </a:t>
            </a:r>
            <a:r>
              <a:rPr sz="1600" dirty="0">
                <a:latin typeface="Arial MT"/>
                <a:cs typeface="Arial MT"/>
              </a:rPr>
              <a:t>derivada</a:t>
            </a:r>
            <a:r>
              <a:rPr sz="1600" spc="70" dirty="0">
                <a:latin typeface="Arial MT"/>
                <a:cs typeface="Arial MT"/>
              </a:rPr>
              <a:t>  </a:t>
            </a:r>
            <a:r>
              <a:rPr sz="1600" dirty="0">
                <a:latin typeface="Arial MT"/>
                <a:cs typeface="Arial MT"/>
              </a:rPr>
              <a:t>de</a:t>
            </a:r>
            <a:r>
              <a:rPr sz="1600" spc="65" dirty="0">
                <a:latin typeface="Arial MT"/>
                <a:cs typeface="Arial MT"/>
              </a:rPr>
              <a:t>  </a:t>
            </a:r>
            <a:r>
              <a:rPr sz="1600" dirty="0">
                <a:latin typeface="Arial MT"/>
                <a:cs typeface="Arial MT"/>
              </a:rPr>
              <a:t>las</a:t>
            </a:r>
            <a:r>
              <a:rPr sz="1600" spc="65" dirty="0">
                <a:latin typeface="Arial MT"/>
                <a:cs typeface="Arial MT"/>
              </a:rPr>
              <a:t>  </a:t>
            </a:r>
            <a:r>
              <a:rPr sz="1600" dirty="0">
                <a:latin typeface="Arial MT"/>
                <a:cs typeface="Arial MT"/>
              </a:rPr>
              <a:t>actuaciones</a:t>
            </a:r>
            <a:r>
              <a:rPr sz="1600" spc="75" dirty="0">
                <a:latin typeface="Arial MT"/>
                <a:cs typeface="Arial MT"/>
              </a:rPr>
              <a:t>  </a:t>
            </a:r>
            <a:r>
              <a:rPr sz="1600" dirty="0">
                <a:latin typeface="Arial MT"/>
                <a:cs typeface="Arial MT"/>
              </a:rPr>
              <a:t>requeridas</a:t>
            </a:r>
            <a:r>
              <a:rPr sz="1600" spc="70" dirty="0">
                <a:latin typeface="Arial MT"/>
                <a:cs typeface="Arial MT"/>
              </a:rPr>
              <a:t>  </a:t>
            </a:r>
            <a:r>
              <a:rPr sz="1600" dirty="0">
                <a:latin typeface="Arial MT"/>
                <a:cs typeface="Arial MT"/>
              </a:rPr>
              <a:t>sea</a:t>
            </a:r>
            <a:r>
              <a:rPr sz="1600" spc="70" dirty="0">
                <a:latin typeface="Arial MT"/>
                <a:cs typeface="Arial MT"/>
              </a:rPr>
              <a:t>  </a:t>
            </a:r>
            <a:r>
              <a:rPr sz="1600" dirty="0">
                <a:latin typeface="Arial MT"/>
                <a:cs typeface="Arial MT"/>
              </a:rPr>
              <a:t>desproporcionada,</a:t>
            </a:r>
            <a:r>
              <a:rPr sz="1600" spc="70" dirty="0">
                <a:latin typeface="Arial MT"/>
                <a:cs typeface="Arial MT"/>
              </a:rPr>
              <a:t>  </a:t>
            </a:r>
            <a:r>
              <a:rPr sz="1600" spc="-50" dirty="0">
                <a:latin typeface="Arial MT"/>
                <a:cs typeface="Arial MT"/>
              </a:rPr>
              <a:t>o 	</a:t>
            </a:r>
            <a:r>
              <a:rPr sz="1600" dirty="0">
                <a:latin typeface="Arial MT"/>
                <a:cs typeface="Arial MT"/>
              </a:rPr>
              <a:t>cuando</a:t>
            </a:r>
            <a:r>
              <a:rPr sz="1600" spc="484" dirty="0">
                <a:latin typeface="Arial MT"/>
                <a:cs typeface="Arial MT"/>
              </a:rPr>
              <a:t> </a:t>
            </a:r>
            <a:r>
              <a:rPr sz="1600" dirty="0">
                <a:latin typeface="Arial MT"/>
                <a:cs typeface="Arial MT"/>
              </a:rPr>
              <a:t>el</a:t>
            </a:r>
            <a:r>
              <a:rPr sz="1600" spc="484" dirty="0">
                <a:latin typeface="Arial MT"/>
                <a:cs typeface="Arial MT"/>
              </a:rPr>
              <a:t> </a:t>
            </a:r>
            <a:r>
              <a:rPr sz="1600" dirty="0">
                <a:latin typeface="Arial MT"/>
                <a:cs typeface="Arial MT"/>
              </a:rPr>
              <a:t>tributo</a:t>
            </a:r>
            <a:r>
              <a:rPr sz="1600" spc="484" dirty="0">
                <a:latin typeface="Arial MT"/>
                <a:cs typeface="Arial MT"/>
              </a:rPr>
              <a:t> </a:t>
            </a:r>
            <a:r>
              <a:rPr sz="1600" dirty="0">
                <a:latin typeface="Arial MT"/>
                <a:cs typeface="Arial MT"/>
              </a:rPr>
              <a:t>cuya</a:t>
            </a:r>
            <a:r>
              <a:rPr sz="1600" spc="490" dirty="0">
                <a:latin typeface="Arial MT"/>
                <a:cs typeface="Arial MT"/>
              </a:rPr>
              <a:t> </a:t>
            </a:r>
            <a:r>
              <a:rPr sz="1600" dirty="0">
                <a:latin typeface="Arial MT"/>
                <a:cs typeface="Arial MT"/>
              </a:rPr>
              <a:t>recaudación</a:t>
            </a:r>
            <a:r>
              <a:rPr sz="1600" spc="475" dirty="0">
                <a:latin typeface="Arial MT"/>
                <a:cs typeface="Arial MT"/>
              </a:rPr>
              <a:t> </a:t>
            </a:r>
            <a:r>
              <a:rPr sz="1600" dirty="0">
                <a:latin typeface="Arial MT"/>
                <a:cs typeface="Arial MT"/>
              </a:rPr>
              <a:t>se</a:t>
            </a:r>
            <a:r>
              <a:rPr sz="1600" spc="484" dirty="0">
                <a:latin typeface="Arial MT"/>
                <a:cs typeface="Arial MT"/>
              </a:rPr>
              <a:t> </a:t>
            </a:r>
            <a:r>
              <a:rPr sz="1600" dirty="0">
                <a:latin typeface="Arial MT"/>
                <a:cs typeface="Arial MT"/>
              </a:rPr>
              <a:t>solicita</a:t>
            </a:r>
            <a:r>
              <a:rPr sz="1600" spc="484" dirty="0">
                <a:latin typeface="Arial MT"/>
                <a:cs typeface="Arial MT"/>
              </a:rPr>
              <a:t> </a:t>
            </a:r>
            <a:r>
              <a:rPr sz="1600" dirty="0">
                <a:latin typeface="Arial MT"/>
                <a:cs typeface="Arial MT"/>
              </a:rPr>
              <a:t>sea</a:t>
            </a:r>
            <a:r>
              <a:rPr sz="1600" spc="480" dirty="0">
                <a:latin typeface="Arial MT"/>
                <a:cs typeface="Arial MT"/>
              </a:rPr>
              <a:t> </a:t>
            </a:r>
            <a:r>
              <a:rPr sz="1600" dirty="0">
                <a:latin typeface="Arial MT"/>
                <a:cs typeface="Arial MT"/>
              </a:rPr>
              <a:t>contrario</a:t>
            </a:r>
            <a:r>
              <a:rPr sz="1600" spc="484" dirty="0">
                <a:latin typeface="Arial MT"/>
                <a:cs typeface="Arial MT"/>
              </a:rPr>
              <a:t> </a:t>
            </a:r>
            <a:r>
              <a:rPr sz="1600" dirty="0">
                <a:latin typeface="Arial MT"/>
                <a:cs typeface="Arial MT"/>
              </a:rPr>
              <a:t>a</a:t>
            </a:r>
            <a:r>
              <a:rPr sz="1600" spc="480" dirty="0">
                <a:latin typeface="Arial MT"/>
                <a:cs typeface="Arial MT"/>
              </a:rPr>
              <a:t> </a:t>
            </a:r>
            <a:r>
              <a:rPr sz="1600" dirty="0">
                <a:latin typeface="Arial MT"/>
                <a:cs typeface="Arial MT"/>
              </a:rPr>
              <a:t>los</a:t>
            </a:r>
            <a:r>
              <a:rPr sz="1600" spc="480" dirty="0">
                <a:latin typeface="Arial MT"/>
                <a:cs typeface="Arial MT"/>
              </a:rPr>
              <a:t> </a:t>
            </a:r>
            <a:r>
              <a:rPr sz="1600" dirty="0">
                <a:latin typeface="Arial MT"/>
                <a:cs typeface="Arial MT"/>
              </a:rPr>
              <a:t>principios</a:t>
            </a:r>
            <a:r>
              <a:rPr sz="1600" spc="465" dirty="0">
                <a:latin typeface="Arial MT"/>
                <a:cs typeface="Arial MT"/>
              </a:rPr>
              <a:t> </a:t>
            </a:r>
            <a:r>
              <a:rPr sz="1600" spc="-25" dirty="0">
                <a:latin typeface="Arial MT"/>
                <a:cs typeface="Arial MT"/>
              </a:rPr>
              <a:t>de 	</a:t>
            </a:r>
            <a:r>
              <a:rPr sz="1600" dirty="0">
                <a:latin typeface="Arial MT"/>
                <a:cs typeface="Arial MT"/>
              </a:rPr>
              <a:t>imposición</a:t>
            </a:r>
            <a:r>
              <a:rPr sz="1600" spc="-55" dirty="0">
                <a:latin typeface="Arial MT"/>
                <a:cs typeface="Arial MT"/>
              </a:rPr>
              <a:t> </a:t>
            </a:r>
            <a:r>
              <a:rPr sz="1600" spc="-10" dirty="0">
                <a:latin typeface="Arial MT"/>
                <a:cs typeface="Arial MT"/>
              </a:rPr>
              <a:t>generalmente aceptados.</a:t>
            </a:r>
            <a:endParaRPr sz="1600" dirty="0">
              <a:latin typeface="Arial MT"/>
              <a:cs typeface="Arial MT"/>
            </a:endParaRPr>
          </a:p>
        </p:txBody>
      </p:sp>
    </p:spTree>
    <p:extLst>
      <p:ext uri="{BB962C8B-B14F-4D97-AF65-F5344CB8AC3E}">
        <p14:creationId xmlns:p14="http://schemas.microsoft.com/office/powerpoint/2010/main" val="38459210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D2617-B5F4-5139-EF52-1A784E76EB00}"/>
            </a:ext>
          </a:extLst>
        </p:cNvPr>
        <p:cNvGrpSpPr/>
        <p:nvPr/>
      </p:nvGrpSpPr>
      <p:grpSpPr>
        <a:xfrm>
          <a:off x="0" y="0"/>
          <a:ext cx="0" cy="0"/>
          <a:chOff x="0" y="0"/>
          <a:chExt cx="0" cy="0"/>
        </a:xfrm>
      </p:grpSpPr>
      <p:pic>
        <p:nvPicPr>
          <p:cNvPr id="14" name="Marcador de posición de imagen 13">
            <a:extLst>
              <a:ext uri="{FF2B5EF4-FFF2-40B4-BE49-F238E27FC236}">
                <a16:creationId xmlns:a16="http://schemas.microsoft.com/office/drawing/2014/main" id="{9EEC0DD4-A6CC-39A0-BA9F-2C943F205001}"/>
              </a:ext>
            </a:extLst>
          </p:cNvPr>
          <p:cNvPicPr>
            <a:picLocks noGrp="1" noChangeAspect="1"/>
          </p:cNvPicPr>
          <p:nvPr>
            <p:ph type="pic" sz="quarter" idx="13"/>
          </p:nvPr>
        </p:nvPicPr>
        <p:blipFill>
          <a:blip r:embed="rId2"/>
          <a:srcRect l="10699" r="10699"/>
          <a:stretch/>
        </p:blipFill>
        <p:spPr/>
      </p:pic>
      <p:sp>
        <p:nvSpPr>
          <p:cNvPr id="3" name="Title 2">
            <a:extLst>
              <a:ext uri="{FF2B5EF4-FFF2-40B4-BE49-F238E27FC236}">
                <a16:creationId xmlns:a16="http://schemas.microsoft.com/office/drawing/2014/main" id="{9CF94097-7ADE-1AA5-C807-4B05BCECF7D4}"/>
              </a:ext>
            </a:extLst>
          </p:cNvPr>
          <p:cNvSpPr>
            <a:spLocks noGrp="1"/>
          </p:cNvSpPr>
          <p:nvPr>
            <p:ph type="ctrTitle"/>
          </p:nvPr>
        </p:nvSpPr>
        <p:spPr>
          <a:xfrm>
            <a:off x="551233" y="2995630"/>
            <a:ext cx="6219217" cy="2387600"/>
          </a:xfrm>
        </p:spPr>
        <p:txBody>
          <a:bodyPr>
            <a:normAutofit fontScale="90000"/>
          </a:bodyPr>
          <a:lstStyle/>
          <a:p>
            <a:br>
              <a:rPr lang="es-ES_tradnl" dirty="0"/>
            </a:br>
            <a:r>
              <a:rPr lang="es-ES_tradnl" dirty="0"/>
              <a:t>7.Protocolo.</a:t>
            </a:r>
            <a:br>
              <a:rPr lang="es-ES_tradnl" dirty="0"/>
            </a:br>
            <a:br>
              <a:rPr lang="es-ES_tradnl" dirty="0"/>
            </a:br>
            <a:br>
              <a:rPr lang="es-ES_tradnl" dirty="0"/>
            </a:br>
            <a:endParaRPr lang="es-ES_tradnl" dirty="0"/>
          </a:p>
        </p:txBody>
      </p:sp>
      <p:sp>
        <p:nvSpPr>
          <p:cNvPr id="5" name="Subtítulo 4">
            <a:extLst>
              <a:ext uri="{FF2B5EF4-FFF2-40B4-BE49-F238E27FC236}">
                <a16:creationId xmlns:a16="http://schemas.microsoft.com/office/drawing/2014/main" id="{EE0E068C-5A36-D0C9-908F-BD17694CEAB5}"/>
              </a:ext>
            </a:extLst>
          </p:cNvPr>
          <p:cNvSpPr>
            <a:spLocks noGrp="1"/>
          </p:cNvSpPr>
          <p:nvPr>
            <p:ph type="subTitle" idx="1"/>
          </p:nvPr>
        </p:nvSpPr>
        <p:spPr/>
        <p:txBody>
          <a:bodyPr/>
          <a:lstStyle/>
          <a:p>
            <a:endParaRPr lang="es-419"/>
          </a:p>
        </p:txBody>
      </p:sp>
    </p:spTree>
    <p:extLst>
      <p:ext uri="{BB962C8B-B14F-4D97-AF65-F5344CB8AC3E}">
        <p14:creationId xmlns:p14="http://schemas.microsoft.com/office/powerpoint/2010/main" val="36672106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0921E-420C-907E-04B4-5F149FCAFA3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263CE6D-D54B-DCBE-40B4-393B6D097DA6}"/>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VI. </a:t>
            </a:r>
            <a:r>
              <a:rPr lang="es-419" sz="3200"/>
              <a:t>PROTOCOLO</a:t>
            </a:r>
            <a:endParaRPr lang="es-419" sz="3000" dirty="0"/>
          </a:p>
        </p:txBody>
      </p:sp>
      <p:sp>
        <p:nvSpPr>
          <p:cNvPr id="4" name="object 3">
            <a:extLst>
              <a:ext uri="{FF2B5EF4-FFF2-40B4-BE49-F238E27FC236}">
                <a16:creationId xmlns:a16="http://schemas.microsoft.com/office/drawing/2014/main" id="{B9DAF2E0-C1EF-CC44-6976-06262773CDDD}"/>
              </a:ext>
            </a:extLst>
          </p:cNvPr>
          <p:cNvSpPr txBox="1"/>
          <p:nvPr/>
        </p:nvSpPr>
        <p:spPr>
          <a:xfrm>
            <a:off x="993444" y="1516481"/>
            <a:ext cx="8674100" cy="4510405"/>
          </a:xfrm>
          <a:prstGeom prst="rect">
            <a:avLst/>
          </a:prstGeom>
        </p:spPr>
        <p:txBody>
          <a:bodyPr vert="horz" wrap="square" lIns="0" tIns="38735" rIns="0" bIns="0" rtlCol="0">
            <a:spAutoFit/>
          </a:bodyPr>
          <a:lstStyle/>
          <a:p>
            <a:pPr marL="382905" indent="-370205">
              <a:lnSpc>
                <a:spcPct val="100000"/>
              </a:lnSpc>
              <a:spcBef>
                <a:spcPts val="305"/>
              </a:spcBef>
              <a:buSzPct val="118750"/>
              <a:buFont typeface="Wingdings"/>
              <a:buChar char=""/>
              <a:tabLst>
                <a:tab pos="382905" algn="l"/>
              </a:tabLst>
            </a:pPr>
            <a:r>
              <a:rPr sz="1600" dirty="0">
                <a:latin typeface="Arial MT"/>
                <a:cs typeface="Arial MT"/>
              </a:rPr>
              <a:t>Los</a:t>
            </a:r>
            <a:r>
              <a:rPr sz="1600" spc="-30" dirty="0">
                <a:latin typeface="Arial MT"/>
                <a:cs typeface="Arial MT"/>
              </a:rPr>
              <a:t> </a:t>
            </a:r>
            <a:r>
              <a:rPr sz="1600" dirty="0">
                <a:latin typeface="Arial MT"/>
                <a:cs typeface="Arial MT"/>
              </a:rPr>
              <a:t>MC</a:t>
            </a:r>
            <a:r>
              <a:rPr sz="1600" spc="-25" dirty="0">
                <a:latin typeface="Arial MT"/>
                <a:cs typeface="Arial MT"/>
              </a:rPr>
              <a:t> </a:t>
            </a:r>
            <a:r>
              <a:rPr sz="1600" dirty="0">
                <a:latin typeface="Arial MT"/>
                <a:cs typeface="Arial MT"/>
              </a:rPr>
              <a:t>no</a:t>
            </a:r>
            <a:r>
              <a:rPr sz="1600" spc="-35" dirty="0">
                <a:latin typeface="Arial MT"/>
                <a:cs typeface="Arial MT"/>
              </a:rPr>
              <a:t> </a:t>
            </a:r>
            <a:r>
              <a:rPr sz="1600" dirty="0">
                <a:latin typeface="Arial MT"/>
                <a:cs typeface="Arial MT"/>
              </a:rPr>
              <a:t>los</a:t>
            </a:r>
            <a:r>
              <a:rPr sz="1600" spc="-30" dirty="0">
                <a:latin typeface="Arial MT"/>
                <a:cs typeface="Arial MT"/>
              </a:rPr>
              <a:t> </a:t>
            </a:r>
            <a:r>
              <a:rPr sz="1600" dirty="0">
                <a:latin typeface="Arial MT"/>
                <a:cs typeface="Arial MT"/>
              </a:rPr>
              <a:t>mencionan,</a:t>
            </a:r>
            <a:r>
              <a:rPr sz="1600" spc="-30" dirty="0">
                <a:latin typeface="Arial MT"/>
                <a:cs typeface="Arial MT"/>
              </a:rPr>
              <a:t> </a:t>
            </a:r>
            <a:r>
              <a:rPr sz="1600" dirty="0">
                <a:latin typeface="Arial MT"/>
                <a:cs typeface="Arial MT"/>
              </a:rPr>
              <a:t>pero</a:t>
            </a:r>
            <a:r>
              <a:rPr sz="1600" spc="-30" dirty="0">
                <a:latin typeface="Arial MT"/>
                <a:cs typeface="Arial MT"/>
              </a:rPr>
              <a:t> </a:t>
            </a:r>
            <a:r>
              <a:rPr sz="1600" dirty="0">
                <a:latin typeface="Arial MT"/>
                <a:cs typeface="Arial MT"/>
              </a:rPr>
              <a:t>los</a:t>
            </a:r>
            <a:r>
              <a:rPr sz="1600" spc="-40" dirty="0">
                <a:latin typeface="Arial MT"/>
                <a:cs typeface="Arial MT"/>
              </a:rPr>
              <a:t> </a:t>
            </a:r>
            <a:r>
              <a:rPr sz="1600" dirty="0">
                <a:latin typeface="Arial MT"/>
                <a:cs typeface="Arial MT"/>
              </a:rPr>
              <a:t>Estados</a:t>
            </a:r>
            <a:r>
              <a:rPr sz="1600" spc="-25" dirty="0">
                <a:latin typeface="Arial MT"/>
                <a:cs typeface="Arial MT"/>
              </a:rPr>
              <a:t> </a:t>
            </a:r>
            <a:r>
              <a:rPr sz="1600" dirty="0">
                <a:latin typeface="Arial MT"/>
                <a:cs typeface="Arial MT"/>
              </a:rPr>
              <a:t>suelen</a:t>
            </a:r>
            <a:r>
              <a:rPr sz="1600" spc="-40" dirty="0">
                <a:latin typeface="Arial MT"/>
                <a:cs typeface="Arial MT"/>
              </a:rPr>
              <a:t> </a:t>
            </a:r>
            <a:r>
              <a:rPr sz="1600" dirty="0">
                <a:latin typeface="Arial MT"/>
                <a:cs typeface="Arial MT"/>
              </a:rPr>
              <a:t>incorporar</a:t>
            </a:r>
            <a:r>
              <a:rPr sz="1600" spc="-15" dirty="0">
                <a:latin typeface="Arial MT"/>
                <a:cs typeface="Arial MT"/>
              </a:rPr>
              <a:t> </a:t>
            </a:r>
            <a:r>
              <a:rPr sz="1600" dirty="0">
                <a:latin typeface="Arial MT"/>
                <a:cs typeface="Arial MT"/>
              </a:rPr>
              <a:t>protocolos</a:t>
            </a:r>
            <a:r>
              <a:rPr sz="1600" spc="-25" dirty="0">
                <a:latin typeface="Arial MT"/>
                <a:cs typeface="Arial MT"/>
              </a:rPr>
              <a:t> </a:t>
            </a:r>
            <a:r>
              <a:rPr sz="1600" dirty="0">
                <a:latin typeface="Arial MT"/>
                <a:cs typeface="Arial MT"/>
              </a:rPr>
              <a:t>a</a:t>
            </a:r>
            <a:r>
              <a:rPr sz="1600" spc="-35" dirty="0">
                <a:latin typeface="Arial MT"/>
                <a:cs typeface="Arial MT"/>
              </a:rPr>
              <a:t> </a:t>
            </a:r>
            <a:r>
              <a:rPr sz="1600" dirty="0">
                <a:latin typeface="Arial MT"/>
                <a:cs typeface="Arial MT"/>
              </a:rPr>
              <a:t>los</a:t>
            </a:r>
            <a:r>
              <a:rPr sz="1600" spc="-45" dirty="0">
                <a:latin typeface="Arial MT"/>
                <a:cs typeface="Arial MT"/>
              </a:rPr>
              <a:t> </a:t>
            </a:r>
            <a:r>
              <a:rPr sz="1600" spc="-20" dirty="0">
                <a:latin typeface="Arial MT"/>
                <a:cs typeface="Arial MT"/>
              </a:rPr>
              <a:t>CDI.</a:t>
            </a:r>
            <a:endParaRPr sz="1600" dirty="0">
              <a:latin typeface="Arial MT"/>
              <a:cs typeface="Arial MT"/>
            </a:endParaRPr>
          </a:p>
          <a:p>
            <a:pPr marL="382905" indent="-370205">
              <a:lnSpc>
                <a:spcPct val="100000"/>
              </a:lnSpc>
              <a:spcBef>
                <a:spcPts val="575"/>
              </a:spcBef>
              <a:buSzPct val="118750"/>
              <a:buFont typeface="Wingdings"/>
              <a:buChar char=""/>
              <a:tabLst>
                <a:tab pos="382905" algn="l"/>
              </a:tabLst>
            </a:pPr>
            <a:r>
              <a:rPr sz="1600" dirty="0">
                <a:latin typeface="Arial MT"/>
                <a:cs typeface="Arial MT"/>
              </a:rPr>
              <a:t>Su</a:t>
            </a:r>
            <a:r>
              <a:rPr sz="1600" spc="-10" dirty="0">
                <a:latin typeface="Arial MT"/>
                <a:cs typeface="Arial MT"/>
              </a:rPr>
              <a:t> </a:t>
            </a:r>
            <a:r>
              <a:rPr sz="1600" dirty="0">
                <a:latin typeface="Arial MT"/>
                <a:cs typeface="Arial MT"/>
              </a:rPr>
              <a:t>valor</a:t>
            </a:r>
            <a:r>
              <a:rPr sz="1600" spc="-10" dirty="0">
                <a:latin typeface="Arial MT"/>
                <a:cs typeface="Arial MT"/>
              </a:rPr>
              <a:t> </a:t>
            </a:r>
            <a:r>
              <a:rPr sz="1600" dirty="0">
                <a:latin typeface="Arial MT"/>
                <a:cs typeface="Arial MT"/>
              </a:rPr>
              <a:t>es idéntico</a:t>
            </a:r>
            <a:r>
              <a:rPr sz="1600" spc="-15" dirty="0">
                <a:latin typeface="Arial MT"/>
                <a:cs typeface="Arial MT"/>
              </a:rPr>
              <a:t> </a:t>
            </a:r>
            <a:r>
              <a:rPr sz="1600" dirty="0">
                <a:latin typeface="Arial MT"/>
                <a:cs typeface="Arial MT"/>
              </a:rPr>
              <a:t>al</a:t>
            </a:r>
            <a:r>
              <a:rPr sz="1600" spc="-5" dirty="0">
                <a:latin typeface="Arial MT"/>
                <a:cs typeface="Arial MT"/>
              </a:rPr>
              <a:t> </a:t>
            </a:r>
            <a:r>
              <a:rPr sz="1600" dirty="0">
                <a:latin typeface="Arial MT"/>
                <a:cs typeface="Arial MT"/>
              </a:rPr>
              <a:t>del</a:t>
            </a:r>
            <a:r>
              <a:rPr sz="1600" spc="-10" dirty="0">
                <a:latin typeface="Arial MT"/>
                <a:cs typeface="Arial MT"/>
              </a:rPr>
              <a:t> </a:t>
            </a:r>
            <a:r>
              <a:rPr sz="1600" spc="-20" dirty="0">
                <a:latin typeface="Arial MT"/>
                <a:cs typeface="Arial MT"/>
              </a:rPr>
              <a:t>CDI.</a:t>
            </a:r>
            <a:endParaRPr sz="1600" dirty="0">
              <a:latin typeface="Arial MT"/>
              <a:cs typeface="Arial MT"/>
            </a:endParaRPr>
          </a:p>
          <a:p>
            <a:pPr marL="382905" indent="-370205">
              <a:lnSpc>
                <a:spcPct val="100000"/>
              </a:lnSpc>
              <a:spcBef>
                <a:spcPts val="580"/>
              </a:spcBef>
              <a:buSzPct val="118750"/>
              <a:buFont typeface="Wingdings"/>
              <a:buChar char=""/>
              <a:tabLst>
                <a:tab pos="382905" algn="l"/>
              </a:tabLst>
            </a:pPr>
            <a:r>
              <a:rPr sz="1600" dirty="0">
                <a:latin typeface="Arial MT"/>
                <a:cs typeface="Arial MT"/>
              </a:rPr>
              <a:t>Pueden</a:t>
            </a:r>
            <a:r>
              <a:rPr sz="1600" spc="-35" dirty="0">
                <a:latin typeface="Arial MT"/>
                <a:cs typeface="Arial MT"/>
              </a:rPr>
              <a:t> </a:t>
            </a:r>
            <a:r>
              <a:rPr sz="1600" dirty="0">
                <a:latin typeface="Arial MT"/>
                <a:cs typeface="Arial MT"/>
              </a:rPr>
              <a:t>existir</a:t>
            </a:r>
            <a:r>
              <a:rPr sz="1600" spc="-35" dirty="0">
                <a:latin typeface="Arial MT"/>
                <a:cs typeface="Arial MT"/>
              </a:rPr>
              <a:t> </a:t>
            </a:r>
            <a:r>
              <a:rPr sz="1600" dirty="0">
                <a:latin typeface="Arial MT"/>
                <a:cs typeface="Arial MT"/>
              </a:rPr>
              <a:t>dos</a:t>
            </a:r>
            <a:r>
              <a:rPr sz="1600" spc="-30" dirty="0">
                <a:latin typeface="Arial MT"/>
                <a:cs typeface="Arial MT"/>
              </a:rPr>
              <a:t> </a:t>
            </a:r>
            <a:r>
              <a:rPr sz="1600" spc="-10" dirty="0">
                <a:latin typeface="Arial MT"/>
                <a:cs typeface="Arial MT"/>
              </a:rPr>
              <a:t>tipos.</a:t>
            </a:r>
            <a:endParaRPr sz="1600" dirty="0">
              <a:latin typeface="Arial MT"/>
              <a:cs typeface="Arial MT"/>
            </a:endParaRPr>
          </a:p>
          <a:p>
            <a:pPr marL="870585" marR="8255" lvl="1" indent="-372110">
              <a:lnSpc>
                <a:spcPct val="100000"/>
              </a:lnSpc>
              <a:spcBef>
                <a:spcPts val="1120"/>
              </a:spcBef>
              <a:buSzPct val="110000"/>
              <a:buFont typeface="Wingdings"/>
              <a:buChar char=""/>
              <a:tabLst>
                <a:tab pos="870585" algn="l"/>
              </a:tabLst>
            </a:pPr>
            <a:r>
              <a:rPr sz="1500" dirty="0">
                <a:latin typeface="Arial MT"/>
                <a:cs typeface="Arial MT"/>
              </a:rPr>
              <a:t>Protocolos</a:t>
            </a:r>
            <a:r>
              <a:rPr sz="1500" spc="50" dirty="0">
                <a:latin typeface="Arial MT"/>
                <a:cs typeface="Arial MT"/>
              </a:rPr>
              <a:t> </a:t>
            </a:r>
            <a:r>
              <a:rPr sz="1500" dirty="0">
                <a:latin typeface="Arial MT"/>
                <a:cs typeface="Arial MT"/>
              </a:rPr>
              <a:t>que</a:t>
            </a:r>
            <a:r>
              <a:rPr sz="1500" spc="45" dirty="0">
                <a:latin typeface="Arial MT"/>
                <a:cs typeface="Arial MT"/>
              </a:rPr>
              <a:t> </a:t>
            </a:r>
            <a:r>
              <a:rPr sz="1500" dirty="0">
                <a:latin typeface="Arial MT"/>
                <a:cs typeface="Arial MT"/>
              </a:rPr>
              <a:t>se</a:t>
            </a:r>
            <a:r>
              <a:rPr sz="1500" spc="45" dirty="0">
                <a:latin typeface="Arial MT"/>
                <a:cs typeface="Arial MT"/>
              </a:rPr>
              <a:t> </a:t>
            </a:r>
            <a:r>
              <a:rPr sz="1500" dirty="0">
                <a:latin typeface="Arial MT"/>
                <a:cs typeface="Arial MT"/>
              </a:rPr>
              <a:t>firman</a:t>
            </a:r>
            <a:r>
              <a:rPr sz="1500" spc="55" dirty="0">
                <a:latin typeface="Arial MT"/>
                <a:cs typeface="Arial MT"/>
              </a:rPr>
              <a:t> </a:t>
            </a:r>
            <a:r>
              <a:rPr sz="1500" dirty="0">
                <a:latin typeface="Arial MT"/>
                <a:cs typeface="Arial MT"/>
              </a:rPr>
              <a:t>después</a:t>
            </a:r>
            <a:r>
              <a:rPr sz="1500" spc="55" dirty="0">
                <a:latin typeface="Arial MT"/>
                <a:cs typeface="Arial MT"/>
              </a:rPr>
              <a:t> </a:t>
            </a:r>
            <a:r>
              <a:rPr sz="1500" dirty="0">
                <a:latin typeface="Arial MT"/>
                <a:cs typeface="Arial MT"/>
              </a:rPr>
              <a:t>de</a:t>
            </a:r>
            <a:r>
              <a:rPr sz="1500" spc="55" dirty="0">
                <a:latin typeface="Arial MT"/>
                <a:cs typeface="Arial MT"/>
              </a:rPr>
              <a:t> </a:t>
            </a:r>
            <a:r>
              <a:rPr sz="1500" dirty="0">
                <a:latin typeface="Arial MT"/>
                <a:cs typeface="Arial MT"/>
              </a:rPr>
              <a:t>la</a:t>
            </a:r>
            <a:r>
              <a:rPr sz="1500" spc="60" dirty="0">
                <a:latin typeface="Arial MT"/>
                <a:cs typeface="Arial MT"/>
              </a:rPr>
              <a:t> </a:t>
            </a:r>
            <a:r>
              <a:rPr sz="1500" dirty="0">
                <a:latin typeface="Arial MT"/>
                <a:cs typeface="Arial MT"/>
              </a:rPr>
              <a:t>entrada</a:t>
            </a:r>
            <a:r>
              <a:rPr sz="1500" spc="50" dirty="0">
                <a:latin typeface="Arial MT"/>
                <a:cs typeface="Arial MT"/>
              </a:rPr>
              <a:t> </a:t>
            </a:r>
            <a:r>
              <a:rPr sz="1500" dirty="0">
                <a:latin typeface="Arial MT"/>
                <a:cs typeface="Arial MT"/>
              </a:rPr>
              <a:t>en</a:t>
            </a:r>
            <a:r>
              <a:rPr sz="1500" spc="55" dirty="0">
                <a:latin typeface="Arial MT"/>
                <a:cs typeface="Arial MT"/>
              </a:rPr>
              <a:t> </a:t>
            </a:r>
            <a:r>
              <a:rPr sz="1500" dirty="0">
                <a:latin typeface="Arial MT"/>
                <a:cs typeface="Arial MT"/>
              </a:rPr>
              <a:t>vigor</a:t>
            </a:r>
            <a:r>
              <a:rPr sz="1500" spc="55" dirty="0">
                <a:latin typeface="Arial MT"/>
                <a:cs typeface="Arial MT"/>
              </a:rPr>
              <a:t> </a:t>
            </a:r>
            <a:r>
              <a:rPr sz="1500" dirty="0">
                <a:latin typeface="Arial MT"/>
                <a:cs typeface="Arial MT"/>
              </a:rPr>
              <a:t>del</a:t>
            </a:r>
            <a:r>
              <a:rPr sz="1500" spc="55" dirty="0">
                <a:latin typeface="Arial MT"/>
                <a:cs typeface="Arial MT"/>
              </a:rPr>
              <a:t> </a:t>
            </a:r>
            <a:r>
              <a:rPr sz="1500" dirty="0">
                <a:latin typeface="Arial MT"/>
                <a:cs typeface="Arial MT"/>
              </a:rPr>
              <a:t>texto</a:t>
            </a:r>
            <a:r>
              <a:rPr sz="1500" spc="65" dirty="0">
                <a:latin typeface="Arial MT"/>
                <a:cs typeface="Arial MT"/>
              </a:rPr>
              <a:t> </a:t>
            </a:r>
            <a:r>
              <a:rPr sz="1500" dirty="0">
                <a:latin typeface="Arial MT"/>
                <a:cs typeface="Arial MT"/>
              </a:rPr>
              <a:t>y</a:t>
            </a:r>
            <a:r>
              <a:rPr sz="1500" spc="35" dirty="0">
                <a:latin typeface="Arial MT"/>
                <a:cs typeface="Arial MT"/>
              </a:rPr>
              <a:t> </a:t>
            </a:r>
            <a:r>
              <a:rPr sz="1500" dirty="0">
                <a:latin typeface="Arial MT"/>
                <a:cs typeface="Arial MT"/>
              </a:rPr>
              <a:t>que</a:t>
            </a:r>
            <a:r>
              <a:rPr sz="1500" spc="55" dirty="0">
                <a:latin typeface="Arial MT"/>
                <a:cs typeface="Arial MT"/>
              </a:rPr>
              <a:t> </a:t>
            </a:r>
            <a:r>
              <a:rPr sz="1500" dirty="0">
                <a:latin typeface="Arial MT"/>
                <a:cs typeface="Arial MT"/>
              </a:rPr>
              <a:t>modifican</a:t>
            </a:r>
            <a:r>
              <a:rPr sz="1500" spc="50" dirty="0">
                <a:latin typeface="Arial MT"/>
                <a:cs typeface="Arial MT"/>
              </a:rPr>
              <a:t> </a:t>
            </a:r>
            <a:r>
              <a:rPr sz="1500" dirty="0">
                <a:latin typeface="Arial MT"/>
                <a:cs typeface="Arial MT"/>
              </a:rPr>
              <a:t>el</a:t>
            </a:r>
            <a:r>
              <a:rPr sz="1500" spc="40" dirty="0">
                <a:latin typeface="Arial MT"/>
                <a:cs typeface="Arial MT"/>
              </a:rPr>
              <a:t> </a:t>
            </a:r>
            <a:r>
              <a:rPr sz="1500" spc="-10" dirty="0">
                <a:latin typeface="Arial MT"/>
                <a:cs typeface="Arial MT"/>
              </a:rPr>
              <a:t>texto original.</a:t>
            </a:r>
            <a:endParaRPr sz="1500" dirty="0">
              <a:latin typeface="Arial MT"/>
              <a:cs typeface="Arial MT"/>
            </a:endParaRPr>
          </a:p>
          <a:p>
            <a:pPr marL="870585" lvl="1" indent="-372110">
              <a:lnSpc>
                <a:spcPct val="100000"/>
              </a:lnSpc>
              <a:spcBef>
                <a:spcPts val="1080"/>
              </a:spcBef>
              <a:buSzPct val="110000"/>
              <a:buFont typeface="Wingdings"/>
              <a:buChar char=""/>
              <a:tabLst>
                <a:tab pos="870585" algn="l"/>
              </a:tabLst>
            </a:pPr>
            <a:r>
              <a:rPr sz="1500" dirty="0">
                <a:latin typeface="Arial MT"/>
                <a:cs typeface="Arial MT"/>
              </a:rPr>
              <a:t>Protocolo</a:t>
            </a:r>
            <a:r>
              <a:rPr sz="1500" spc="-45" dirty="0">
                <a:latin typeface="Arial MT"/>
                <a:cs typeface="Arial MT"/>
              </a:rPr>
              <a:t> </a:t>
            </a:r>
            <a:r>
              <a:rPr sz="1500" dirty="0">
                <a:latin typeface="Arial MT"/>
                <a:cs typeface="Arial MT"/>
              </a:rPr>
              <a:t>adicional</a:t>
            </a:r>
            <a:r>
              <a:rPr sz="1500" spc="-40" dirty="0">
                <a:latin typeface="Arial MT"/>
                <a:cs typeface="Arial MT"/>
              </a:rPr>
              <a:t> </a:t>
            </a:r>
            <a:r>
              <a:rPr sz="1500" dirty="0">
                <a:latin typeface="Arial MT"/>
                <a:cs typeface="Arial MT"/>
              </a:rPr>
              <a:t>al</a:t>
            </a:r>
            <a:r>
              <a:rPr sz="1500" spc="-40" dirty="0">
                <a:latin typeface="Arial MT"/>
                <a:cs typeface="Arial MT"/>
              </a:rPr>
              <a:t> </a:t>
            </a:r>
            <a:r>
              <a:rPr sz="1500" dirty="0">
                <a:latin typeface="Arial MT"/>
                <a:cs typeface="Arial MT"/>
              </a:rPr>
              <a:t>texto</a:t>
            </a:r>
            <a:r>
              <a:rPr sz="1500" spc="-30" dirty="0">
                <a:latin typeface="Arial MT"/>
                <a:cs typeface="Arial MT"/>
              </a:rPr>
              <a:t> </a:t>
            </a:r>
            <a:r>
              <a:rPr sz="1500" dirty="0">
                <a:latin typeface="Arial MT"/>
                <a:cs typeface="Arial MT"/>
              </a:rPr>
              <a:t>del</a:t>
            </a:r>
            <a:r>
              <a:rPr sz="1500" spc="-40" dirty="0">
                <a:latin typeface="Arial MT"/>
                <a:cs typeface="Arial MT"/>
              </a:rPr>
              <a:t> </a:t>
            </a:r>
            <a:r>
              <a:rPr sz="1500" dirty="0">
                <a:latin typeface="Arial MT"/>
                <a:cs typeface="Arial MT"/>
              </a:rPr>
              <a:t>CDI,</a:t>
            </a:r>
            <a:r>
              <a:rPr sz="1500" spc="-30" dirty="0">
                <a:latin typeface="Arial MT"/>
                <a:cs typeface="Arial MT"/>
              </a:rPr>
              <a:t> </a:t>
            </a:r>
            <a:r>
              <a:rPr sz="1500" dirty="0">
                <a:latin typeface="Arial MT"/>
                <a:cs typeface="Arial MT"/>
              </a:rPr>
              <a:t>que</a:t>
            </a:r>
            <a:r>
              <a:rPr sz="1500" spc="-45" dirty="0">
                <a:latin typeface="Arial MT"/>
                <a:cs typeface="Arial MT"/>
              </a:rPr>
              <a:t> </a:t>
            </a:r>
            <a:r>
              <a:rPr sz="1500" dirty="0">
                <a:latin typeface="Arial MT"/>
                <a:cs typeface="Arial MT"/>
              </a:rPr>
              <a:t>suelen</a:t>
            </a:r>
            <a:r>
              <a:rPr sz="1500" spc="-30" dirty="0">
                <a:latin typeface="Arial MT"/>
                <a:cs typeface="Arial MT"/>
              </a:rPr>
              <a:t> </a:t>
            </a:r>
            <a:r>
              <a:rPr sz="1500" spc="-10" dirty="0">
                <a:latin typeface="Arial MT"/>
                <a:cs typeface="Arial MT"/>
              </a:rPr>
              <a:t>incluir:</a:t>
            </a:r>
            <a:endParaRPr sz="1500" dirty="0">
              <a:latin typeface="Arial MT"/>
              <a:cs typeface="Arial MT"/>
            </a:endParaRPr>
          </a:p>
          <a:p>
            <a:pPr marL="1345565" lvl="2" indent="-371475">
              <a:lnSpc>
                <a:spcPct val="100000"/>
              </a:lnSpc>
              <a:spcBef>
                <a:spcPts val="1040"/>
              </a:spcBef>
              <a:buSzPct val="128571"/>
              <a:buFont typeface="Wingdings"/>
              <a:buChar char=""/>
              <a:tabLst>
                <a:tab pos="1345565" algn="l"/>
              </a:tabLst>
            </a:pPr>
            <a:r>
              <a:rPr sz="1400" dirty="0">
                <a:latin typeface="Arial MT"/>
                <a:cs typeface="Arial MT"/>
              </a:rPr>
              <a:t>Cláusulas</a:t>
            </a:r>
            <a:r>
              <a:rPr sz="1400" spc="-35" dirty="0">
                <a:latin typeface="Arial MT"/>
                <a:cs typeface="Arial MT"/>
              </a:rPr>
              <a:t> </a:t>
            </a:r>
            <a:r>
              <a:rPr sz="1400" spc="-10" dirty="0">
                <a:latin typeface="Arial MT"/>
                <a:cs typeface="Arial MT"/>
              </a:rPr>
              <a:t>aclaratorias.</a:t>
            </a:r>
            <a:endParaRPr sz="1400" dirty="0">
              <a:latin typeface="Arial MT"/>
              <a:cs typeface="Arial MT"/>
            </a:endParaRPr>
          </a:p>
          <a:p>
            <a:pPr marL="1345565" marR="7620" lvl="2" indent="-372110" algn="just">
              <a:lnSpc>
                <a:spcPct val="100000"/>
              </a:lnSpc>
              <a:spcBef>
                <a:spcPts val="1005"/>
              </a:spcBef>
              <a:buSzPct val="128571"/>
              <a:buFont typeface="Wingdings"/>
              <a:buChar char=""/>
              <a:tabLst>
                <a:tab pos="1345565" algn="l"/>
              </a:tabLst>
            </a:pPr>
            <a:r>
              <a:rPr sz="1400" dirty="0">
                <a:latin typeface="Arial MT"/>
                <a:cs typeface="Arial MT"/>
              </a:rPr>
              <a:t>Cláusulas</a:t>
            </a:r>
            <a:r>
              <a:rPr sz="1400" spc="-5" dirty="0">
                <a:latin typeface="Arial MT"/>
                <a:cs typeface="Arial MT"/>
              </a:rPr>
              <a:t> </a:t>
            </a:r>
            <a:r>
              <a:rPr sz="1400" dirty="0">
                <a:latin typeface="Arial MT"/>
                <a:cs typeface="Arial MT"/>
              </a:rPr>
              <a:t>de</a:t>
            </a:r>
            <a:r>
              <a:rPr sz="1400" spc="-15" dirty="0">
                <a:latin typeface="Arial MT"/>
                <a:cs typeface="Arial MT"/>
              </a:rPr>
              <a:t> </a:t>
            </a:r>
            <a:r>
              <a:rPr sz="1400" dirty="0">
                <a:latin typeface="Arial MT"/>
                <a:cs typeface="Arial MT"/>
              </a:rPr>
              <a:t>nación</a:t>
            </a:r>
            <a:r>
              <a:rPr sz="1400" spc="-5" dirty="0">
                <a:latin typeface="Arial MT"/>
                <a:cs typeface="Arial MT"/>
              </a:rPr>
              <a:t> </a:t>
            </a:r>
            <a:r>
              <a:rPr sz="1400" dirty="0">
                <a:latin typeface="Arial MT"/>
                <a:cs typeface="Arial MT"/>
              </a:rPr>
              <a:t>más</a:t>
            </a:r>
            <a:r>
              <a:rPr sz="1400" spc="-5" dirty="0">
                <a:latin typeface="Arial MT"/>
                <a:cs typeface="Arial MT"/>
              </a:rPr>
              <a:t> </a:t>
            </a:r>
            <a:r>
              <a:rPr sz="1400" dirty="0">
                <a:latin typeface="Arial MT"/>
                <a:cs typeface="Arial MT"/>
              </a:rPr>
              <a:t>favorecida: permite</a:t>
            </a:r>
            <a:r>
              <a:rPr sz="1400" spc="-5" dirty="0">
                <a:latin typeface="Arial MT"/>
                <a:cs typeface="Arial MT"/>
              </a:rPr>
              <a:t> </a:t>
            </a:r>
            <a:r>
              <a:rPr sz="1400" dirty="0">
                <a:latin typeface="Arial MT"/>
                <a:cs typeface="Arial MT"/>
              </a:rPr>
              <a:t>la</a:t>
            </a:r>
            <a:r>
              <a:rPr sz="1400" spc="-20" dirty="0">
                <a:latin typeface="Arial MT"/>
                <a:cs typeface="Arial MT"/>
              </a:rPr>
              <a:t> </a:t>
            </a:r>
            <a:r>
              <a:rPr sz="1400" dirty="0">
                <a:latin typeface="Arial MT"/>
                <a:cs typeface="Arial MT"/>
              </a:rPr>
              <a:t>aplicación</a:t>
            </a:r>
            <a:r>
              <a:rPr sz="1400" spc="-5" dirty="0">
                <a:latin typeface="Arial MT"/>
                <a:cs typeface="Arial MT"/>
              </a:rPr>
              <a:t> </a:t>
            </a:r>
            <a:r>
              <a:rPr sz="1400" dirty="0">
                <a:latin typeface="Arial MT"/>
                <a:cs typeface="Arial MT"/>
              </a:rPr>
              <a:t>de</a:t>
            </a:r>
            <a:r>
              <a:rPr sz="1400" spc="-5" dirty="0">
                <a:latin typeface="Arial MT"/>
                <a:cs typeface="Arial MT"/>
              </a:rPr>
              <a:t> </a:t>
            </a:r>
            <a:r>
              <a:rPr sz="1400" dirty="0">
                <a:latin typeface="Arial MT"/>
                <a:cs typeface="Arial MT"/>
              </a:rPr>
              <a:t>las propuestas</a:t>
            </a:r>
            <a:r>
              <a:rPr sz="1400" spc="-10" dirty="0">
                <a:latin typeface="Arial MT"/>
                <a:cs typeface="Arial MT"/>
              </a:rPr>
              <a:t> </a:t>
            </a:r>
            <a:r>
              <a:rPr sz="1400" dirty="0">
                <a:latin typeface="Arial MT"/>
                <a:cs typeface="Arial MT"/>
              </a:rPr>
              <a:t>más</a:t>
            </a:r>
            <a:r>
              <a:rPr sz="1400" spc="-15" dirty="0">
                <a:latin typeface="Arial MT"/>
                <a:cs typeface="Arial MT"/>
              </a:rPr>
              <a:t> </a:t>
            </a:r>
            <a:r>
              <a:rPr sz="1400" spc="-10" dirty="0">
                <a:latin typeface="Arial MT"/>
                <a:cs typeface="Arial MT"/>
              </a:rPr>
              <a:t>favorables </a:t>
            </a:r>
            <a:r>
              <a:rPr sz="1400" dirty="0">
                <a:latin typeface="Arial MT"/>
                <a:cs typeface="Arial MT"/>
              </a:rPr>
              <a:t>contenidas</a:t>
            </a:r>
            <a:r>
              <a:rPr sz="1400" spc="400" dirty="0">
                <a:latin typeface="Arial MT"/>
                <a:cs typeface="Arial MT"/>
              </a:rPr>
              <a:t> </a:t>
            </a:r>
            <a:r>
              <a:rPr sz="1400" dirty="0">
                <a:latin typeface="Arial MT"/>
                <a:cs typeface="Arial MT"/>
              </a:rPr>
              <a:t>en</a:t>
            </a:r>
            <a:r>
              <a:rPr sz="1400" spc="385" dirty="0">
                <a:latin typeface="Arial MT"/>
                <a:cs typeface="Arial MT"/>
              </a:rPr>
              <a:t> </a:t>
            </a:r>
            <a:r>
              <a:rPr sz="1400" dirty="0">
                <a:latin typeface="Arial MT"/>
                <a:cs typeface="Arial MT"/>
              </a:rPr>
              <a:t>los</a:t>
            </a:r>
            <a:r>
              <a:rPr sz="1400" spc="400" dirty="0">
                <a:latin typeface="Arial MT"/>
                <a:cs typeface="Arial MT"/>
              </a:rPr>
              <a:t> </a:t>
            </a:r>
            <a:r>
              <a:rPr sz="1400" dirty="0">
                <a:latin typeface="Arial MT"/>
                <a:cs typeface="Arial MT"/>
              </a:rPr>
              <a:t>CDI</a:t>
            </a:r>
            <a:r>
              <a:rPr sz="1400" spc="395" dirty="0">
                <a:latin typeface="Arial MT"/>
                <a:cs typeface="Arial MT"/>
              </a:rPr>
              <a:t> </a:t>
            </a:r>
            <a:r>
              <a:rPr sz="1400" dirty="0">
                <a:latin typeface="Arial MT"/>
                <a:cs typeface="Arial MT"/>
              </a:rPr>
              <a:t>suscritos</a:t>
            </a:r>
            <a:r>
              <a:rPr sz="1400" spc="405" dirty="0">
                <a:latin typeface="Arial MT"/>
                <a:cs typeface="Arial MT"/>
              </a:rPr>
              <a:t> </a:t>
            </a:r>
            <a:r>
              <a:rPr sz="1400" dirty="0">
                <a:latin typeface="Arial MT"/>
                <a:cs typeface="Arial MT"/>
              </a:rPr>
              <a:t>con</a:t>
            </a:r>
            <a:r>
              <a:rPr sz="1400" spc="385" dirty="0">
                <a:latin typeface="Arial MT"/>
                <a:cs typeface="Arial MT"/>
              </a:rPr>
              <a:t> </a:t>
            </a:r>
            <a:r>
              <a:rPr sz="1400" dirty="0">
                <a:latin typeface="Arial MT"/>
                <a:cs typeface="Arial MT"/>
              </a:rPr>
              <a:t>posterioridad</a:t>
            </a:r>
            <a:r>
              <a:rPr sz="1400" spc="380" dirty="0">
                <a:latin typeface="Arial MT"/>
                <a:cs typeface="Arial MT"/>
              </a:rPr>
              <a:t> </a:t>
            </a:r>
            <a:r>
              <a:rPr sz="1400" dirty="0">
                <a:latin typeface="Arial MT"/>
                <a:cs typeface="Arial MT"/>
              </a:rPr>
              <a:t>con</a:t>
            </a:r>
            <a:r>
              <a:rPr sz="1400" spc="390" dirty="0">
                <a:latin typeface="Arial MT"/>
                <a:cs typeface="Arial MT"/>
              </a:rPr>
              <a:t> </a:t>
            </a:r>
            <a:r>
              <a:rPr sz="1400" dirty="0">
                <a:latin typeface="Arial MT"/>
                <a:cs typeface="Arial MT"/>
              </a:rPr>
              <a:t>terceros</a:t>
            </a:r>
            <a:r>
              <a:rPr sz="1400" spc="405" dirty="0">
                <a:latin typeface="Arial MT"/>
                <a:cs typeface="Arial MT"/>
              </a:rPr>
              <a:t> </a:t>
            </a:r>
            <a:r>
              <a:rPr sz="1400" dirty="0">
                <a:latin typeface="Arial MT"/>
                <a:cs typeface="Arial MT"/>
              </a:rPr>
              <a:t>Estados</a:t>
            </a:r>
            <a:r>
              <a:rPr sz="1400" spc="395" dirty="0">
                <a:latin typeface="Arial MT"/>
                <a:cs typeface="Arial MT"/>
              </a:rPr>
              <a:t> </a:t>
            </a:r>
            <a:r>
              <a:rPr sz="1400" dirty="0">
                <a:latin typeface="Arial MT"/>
                <a:cs typeface="Arial MT"/>
              </a:rPr>
              <a:t>(ejemplo</a:t>
            </a:r>
            <a:r>
              <a:rPr sz="1400" spc="405" dirty="0">
                <a:latin typeface="Arial MT"/>
                <a:cs typeface="Arial MT"/>
              </a:rPr>
              <a:t> </a:t>
            </a:r>
            <a:r>
              <a:rPr sz="1400" spc="-25" dirty="0">
                <a:latin typeface="Arial MT"/>
                <a:cs typeface="Arial MT"/>
              </a:rPr>
              <a:t>CDI </a:t>
            </a:r>
            <a:r>
              <a:rPr sz="1400" spc="-10" dirty="0">
                <a:latin typeface="Arial MT"/>
                <a:cs typeface="Arial MT"/>
              </a:rPr>
              <a:t>España-Venezuela).</a:t>
            </a:r>
            <a:endParaRPr sz="1400" dirty="0">
              <a:latin typeface="Arial MT"/>
              <a:cs typeface="Arial MT"/>
            </a:endParaRPr>
          </a:p>
          <a:p>
            <a:pPr marL="1823085" lvl="3" indent="-381000">
              <a:lnSpc>
                <a:spcPct val="100000"/>
              </a:lnSpc>
              <a:spcBef>
                <a:spcPts val="980"/>
              </a:spcBef>
              <a:buSzPct val="150000"/>
              <a:buFont typeface="Wingdings"/>
              <a:buChar char=""/>
              <a:tabLst>
                <a:tab pos="1823085" algn="l"/>
              </a:tabLst>
            </a:pPr>
            <a:r>
              <a:rPr sz="1300" dirty="0">
                <a:latin typeface="Arial MT"/>
                <a:cs typeface="Arial MT"/>
              </a:rPr>
              <a:t>Suelen</a:t>
            </a:r>
            <a:r>
              <a:rPr sz="1300" spc="-20" dirty="0">
                <a:latin typeface="Arial MT"/>
                <a:cs typeface="Arial MT"/>
              </a:rPr>
              <a:t> </a:t>
            </a:r>
            <a:r>
              <a:rPr sz="1300" dirty="0">
                <a:latin typeface="Arial MT"/>
                <a:cs typeface="Arial MT"/>
              </a:rPr>
              <a:t>referirse</a:t>
            </a:r>
            <a:r>
              <a:rPr sz="1300" spc="-5" dirty="0">
                <a:latin typeface="Arial MT"/>
                <a:cs typeface="Arial MT"/>
              </a:rPr>
              <a:t> </a:t>
            </a:r>
            <a:r>
              <a:rPr sz="1300" dirty="0">
                <a:latin typeface="Arial MT"/>
                <a:cs typeface="Arial MT"/>
              </a:rPr>
              <a:t>a</a:t>
            </a:r>
            <a:r>
              <a:rPr sz="1300" spc="-40" dirty="0">
                <a:latin typeface="Arial MT"/>
                <a:cs typeface="Arial MT"/>
              </a:rPr>
              <a:t> </a:t>
            </a:r>
            <a:r>
              <a:rPr sz="1300" dirty="0">
                <a:latin typeface="Arial MT"/>
                <a:cs typeface="Arial MT"/>
              </a:rPr>
              <a:t>los</a:t>
            </a:r>
            <a:r>
              <a:rPr sz="1300" spc="-35" dirty="0">
                <a:latin typeface="Arial MT"/>
                <a:cs typeface="Arial MT"/>
              </a:rPr>
              <a:t> </a:t>
            </a:r>
            <a:r>
              <a:rPr sz="1300" dirty="0">
                <a:latin typeface="Arial MT"/>
                <a:cs typeface="Arial MT"/>
              </a:rPr>
              <a:t>artículos</a:t>
            </a:r>
            <a:r>
              <a:rPr sz="1300" spc="-10" dirty="0">
                <a:latin typeface="Arial MT"/>
                <a:cs typeface="Arial MT"/>
              </a:rPr>
              <a:t> </a:t>
            </a:r>
            <a:r>
              <a:rPr sz="1300" dirty="0">
                <a:latin typeface="Arial MT"/>
                <a:cs typeface="Arial MT"/>
              </a:rPr>
              <a:t>10,</a:t>
            </a:r>
            <a:r>
              <a:rPr sz="1300" spc="-30" dirty="0">
                <a:latin typeface="Arial MT"/>
                <a:cs typeface="Arial MT"/>
              </a:rPr>
              <a:t> </a:t>
            </a:r>
            <a:r>
              <a:rPr sz="1300" dirty="0">
                <a:latin typeface="Arial MT"/>
                <a:cs typeface="Arial MT"/>
              </a:rPr>
              <a:t>11</a:t>
            </a:r>
            <a:r>
              <a:rPr sz="1300" spc="-30" dirty="0">
                <a:latin typeface="Arial MT"/>
                <a:cs typeface="Arial MT"/>
              </a:rPr>
              <a:t> </a:t>
            </a:r>
            <a:r>
              <a:rPr sz="1300" dirty="0">
                <a:latin typeface="Arial MT"/>
                <a:cs typeface="Arial MT"/>
              </a:rPr>
              <a:t>y</a:t>
            </a:r>
            <a:r>
              <a:rPr sz="1300" spc="-30" dirty="0">
                <a:latin typeface="Arial MT"/>
                <a:cs typeface="Arial MT"/>
              </a:rPr>
              <a:t> </a:t>
            </a:r>
            <a:r>
              <a:rPr sz="1300" dirty="0">
                <a:latin typeface="Arial MT"/>
                <a:cs typeface="Arial MT"/>
              </a:rPr>
              <a:t>12</a:t>
            </a:r>
            <a:r>
              <a:rPr sz="1300" spc="-30" dirty="0">
                <a:latin typeface="Arial MT"/>
                <a:cs typeface="Arial MT"/>
              </a:rPr>
              <a:t> </a:t>
            </a:r>
            <a:r>
              <a:rPr sz="1300" dirty="0">
                <a:latin typeface="Arial MT"/>
                <a:cs typeface="Arial MT"/>
              </a:rPr>
              <a:t>(tipos</a:t>
            </a:r>
            <a:r>
              <a:rPr sz="1300" spc="-30" dirty="0">
                <a:latin typeface="Arial MT"/>
                <a:cs typeface="Arial MT"/>
              </a:rPr>
              <a:t> </a:t>
            </a:r>
            <a:r>
              <a:rPr sz="1300" dirty="0">
                <a:latin typeface="Arial MT"/>
                <a:cs typeface="Arial MT"/>
              </a:rPr>
              <a:t>máximos gravamen</a:t>
            </a:r>
            <a:r>
              <a:rPr sz="1300" spc="15" dirty="0">
                <a:latin typeface="Arial MT"/>
                <a:cs typeface="Arial MT"/>
              </a:rPr>
              <a:t> </a:t>
            </a:r>
            <a:r>
              <a:rPr sz="1300" spc="-20" dirty="0">
                <a:latin typeface="Arial MT"/>
                <a:cs typeface="Arial MT"/>
              </a:rPr>
              <a:t>EF).</a:t>
            </a:r>
            <a:endParaRPr sz="1300" dirty="0">
              <a:latin typeface="Arial MT"/>
              <a:cs typeface="Arial MT"/>
            </a:endParaRPr>
          </a:p>
          <a:p>
            <a:pPr marL="1823085" marR="5080" lvl="3" indent="-381000">
              <a:lnSpc>
                <a:spcPct val="100000"/>
              </a:lnSpc>
              <a:spcBef>
                <a:spcPts val="935"/>
              </a:spcBef>
              <a:buSzPct val="150000"/>
              <a:buFont typeface="Wingdings"/>
              <a:buChar char=""/>
              <a:tabLst>
                <a:tab pos="1823085" algn="l"/>
              </a:tabLst>
            </a:pPr>
            <a:r>
              <a:rPr sz="1300" dirty="0">
                <a:latin typeface="Arial MT"/>
                <a:cs typeface="Arial MT"/>
              </a:rPr>
              <a:t>Suelen</a:t>
            </a:r>
            <a:r>
              <a:rPr sz="1300" spc="70" dirty="0">
                <a:latin typeface="Arial MT"/>
                <a:cs typeface="Arial MT"/>
              </a:rPr>
              <a:t>  </a:t>
            </a:r>
            <a:r>
              <a:rPr sz="1300" dirty="0">
                <a:latin typeface="Arial MT"/>
                <a:cs typeface="Arial MT"/>
              </a:rPr>
              <a:t>incluir</a:t>
            </a:r>
            <a:r>
              <a:rPr sz="1300" spc="70" dirty="0">
                <a:latin typeface="Arial MT"/>
                <a:cs typeface="Arial MT"/>
              </a:rPr>
              <a:t>  </a:t>
            </a:r>
            <a:r>
              <a:rPr sz="1300" dirty="0">
                <a:latin typeface="Arial MT"/>
                <a:cs typeface="Arial MT"/>
              </a:rPr>
              <a:t>delimitación</a:t>
            </a:r>
            <a:r>
              <a:rPr sz="1300" spc="75" dirty="0">
                <a:latin typeface="Arial MT"/>
                <a:cs typeface="Arial MT"/>
              </a:rPr>
              <a:t>  </a:t>
            </a:r>
            <a:r>
              <a:rPr sz="1300" dirty="0">
                <a:latin typeface="Arial MT"/>
                <a:cs typeface="Arial MT"/>
              </a:rPr>
              <a:t>de</a:t>
            </a:r>
            <a:r>
              <a:rPr sz="1300" spc="490" dirty="0">
                <a:latin typeface="Arial MT"/>
                <a:cs typeface="Arial MT"/>
              </a:rPr>
              <a:t> </a:t>
            </a:r>
            <a:r>
              <a:rPr sz="1300" dirty="0">
                <a:latin typeface="Arial MT"/>
                <a:cs typeface="Arial MT"/>
              </a:rPr>
              <a:t>los</a:t>
            </a:r>
            <a:r>
              <a:rPr sz="1300" spc="70" dirty="0">
                <a:latin typeface="Arial MT"/>
                <a:cs typeface="Arial MT"/>
              </a:rPr>
              <a:t>  </a:t>
            </a:r>
            <a:r>
              <a:rPr sz="1300" dirty="0">
                <a:latin typeface="Arial MT"/>
                <a:cs typeface="Arial MT"/>
              </a:rPr>
              <a:t>países</a:t>
            </a:r>
            <a:r>
              <a:rPr sz="1300" spc="70" dirty="0">
                <a:latin typeface="Arial MT"/>
                <a:cs typeface="Arial MT"/>
              </a:rPr>
              <a:t>  </a:t>
            </a:r>
            <a:r>
              <a:rPr sz="1300" dirty="0">
                <a:latin typeface="Arial MT"/>
                <a:cs typeface="Arial MT"/>
              </a:rPr>
              <a:t>que</a:t>
            </a:r>
            <a:r>
              <a:rPr sz="1300" spc="70" dirty="0">
                <a:latin typeface="Arial MT"/>
                <a:cs typeface="Arial MT"/>
              </a:rPr>
              <a:t>  </a:t>
            </a:r>
            <a:r>
              <a:rPr sz="1300" dirty="0">
                <a:latin typeface="Arial MT"/>
                <a:cs typeface="Arial MT"/>
              </a:rPr>
              <a:t>se</a:t>
            </a:r>
            <a:r>
              <a:rPr sz="1300" spc="70" dirty="0">
                <a:latin typeface="Arial MT"/>
                <a:cs typeface="Arial MT"/>
              </a:rPr>
              <a:t>  </a:t>
            </a:r>
            <a:r>
              <a:rPr sz="1300" dirty="0">
                <a:latin typeface="Arial MT"/>
                <a:cs typeface="Arial MT"/>
              </a:rPr>
              <a:t>tomarán</a:t>
            </a:r>
            <a:r>
              <a:rPr sz="1300" spc="75" dirty="0">
                <a:latin typeface="Arial MT"/>
                <a:cs typeface="Arial MT"/>
              </a:rPr>
              <a:t>  </a:t>
            </a:r>
            <a:r>
              <a:rPr sz="1300" dirty="0">
                <a:latin typeface="Arial MT"/>
                <a:cs typeface="Arial MT"/>
              </a:rPr>
              <a:t>en</a:t>
            </a:r>
            <a:r>
              <a:rPr sz="1300" spc="65" dirty="0">
                <a:latin typeface="Arial MT"/>
                <a:cs typeface="Arial MT"/>
              </a:rPr>
              <a:t>  </a:t>
            </a:r>
            <a:r>
              <a:rPr sz="1300" dirty="0">
                <a:latin typeface="Arial MT"/>
                <a:cs typeface="Arial MT"/>
              </a:rPr>
              <a:t>consideración</a:t>
            </a:r>
            <a:r>
              <a:rPr sz="1300" spc="65" dirty="0">
                <a:latin typeface="Arial MT"/>
                <a:cs typeface="Arial MT"/>
              </a:rPr>
              <a:t>  </a:t>
            </a:r>
            <a:r>
              <a:rPr sz="1300" dirty="0">
                <a:latin typeface="Arial MT"/>
                <a:cs typeface="Arial MT"/>
              </a:rPr>
              <a:t>para</a:t>
            </a:r>
            <a:r>
              <a:rPr sz="1300" spc="65" dirty="0">
                <a:latin typeface="Arial MT"/>
                <a:cs typeface="Arial MT"/>
              </a:rPr>
              <a:t>  </a:t>
            </a:r>
            <a:r>
              <a:rPr sz="1300" spc="-25" dirty="0">
                <a:latin typeface="Arial MT"/>
                <a:cs typeface="Arial MT"/>
              </a:rPr>
              <a:t>su </a:t>
            </a:r>
            <a:r>
              <a:rPr sz="1300" spc="-10" dirty="0">
                <a:latin typeface="Arial MT"/>
                <a:cs typeface="Arial MT"/>
              </a:rPr>
              <a:t>aplicación.</a:t>
            </a:r>
            <a:endParaRPr sz="1300" dirty="0">
              <a:latin typeface="Arial MT"/>
              <a:cs typeface="Arial MT"/>
            </a:endParaRPr>
          </a:p>
          <a:p>
            <a:pPr marL="1823085" lvl="3" indent="-381000">
              <a:lnSpc>
                <a:spcPct val="100000"/>
              </a:lnSpc>
              <a:spcBef>
                <a:spcPts val="935"/>
              </a:spcBef>
              <a:buSzPct val="150000"/>
              <a:buFont typeface="Wingdings"/>
              <a:buChar char=""/>
              <a:tabLst>
                <a:tab pos="1823085" algn="l"/>
              </a:tabLst>
            </a:pPr>
            <a:r>
              <a:rPr sz="1300" dirty="0">
                <a:latin typeface="Arial MT"/>
                <a:cs typeface="Arial MT"/>
              </a:rPr>
              <a:t>Su</a:t>
            </a:r>
            <a:r>
              <a:rPr sz="1300" spc="-60" dirty="0">
                <a:latin typeface="Arial MT"/>
                <a:cs typeface="Arial MT"/>
              </a:rPr>
              <a:t> </a:t>
            </a:r>
            <a:r>
              <a:rPr sz="1300" dirty="0">
                <a:latin typeface="Arial MT"/>
                <a:cs typeface="Arial MT"/>
              </a:rPr>
              <a:t>aplicación</a:t>
            </a:r>
            <a:r>
              <a:rPr sz="1300" spc="-25" dirty="0">
                <a:latin typeface="Arial MT"/>
                <a:cs typeface="Arial MT"/>
              </a:rPr>
              <a:t> </a:t>
            </a:r>
            <a:r>
              <a:rPr sz="1300" dirty="0">
                <a:latin typeface="Arial MT"/>
                <a:cs typeface="Arial MT"/>
              </a:rPr>
              <a:t>puede</a:t>
            </a:r>
            <a:r>
              <a:rPr sz="1300" spc="-40" dirty="0">
                <a:latin typeface="Arial MT"/>
                <a:cs typeface="Arial MT"/>
              </a:rPr>
              <a:t> </a:t>
            </a:r>
            <a:r>
              <a:rPr sz="1300" dirty="0">
                <a:latin typeface="Arial MT"/>
                <a:cs typeface="Arial MT"/>
              </a:rPr>
              <a:t>ser</a:t>
            </a:r>
            <a:r>
              <a:rPr sz="1300" spc="-40" dirty="0">
                <a:latin typeface="Arial MT"/>
                <a:cs typeface="Arial MT"/>
              </a:rPr>
              <a:t> </a:t>
            </a:r>
            <a:r>
              <a:rPr sz="1300" dirty="0">
                <a:latin typeface="Arial MT"/>
                <a:cs typeface="Arial MT"/>
              </a:rPr>
              <a:t>automática</a:t>
            </a:r>
            <a:r>
              <a:rPr sz="1300" spc="-25" dirty="0">
                <a:latin typeface="Arial MT"/>
                <a:cs typeface="Arial MT"/>
              </a:rPr>
              <a:t> </a:t>
            </a:r>
            <a:r>
              <a:rPr sz="1300" dirty="0">
                <a:latin typeface="Arial MT"/>
                <a:cs typeface="Arial MT"/>
              </a:rPr>
              <a:t>o</a:t>
            </a:r>
            <a:r>
              <a:rPr sz="1300" spc="-50" dirty="0">
                <a:latin typeface="Arial MT"/>
                <a:cs typeface="Arial MT"/>
              </a:rPr>
              <a:t> </a:t>
            </a:r>
            <a:r>
              <a:rPr sz="1300" dirty="0">
                <a:latin typeface="Arial MT"/>
                <a:cs typeface="Arial MT"/>
              </a:rPr>
              <a:t>previo</a:t>
            </a:r>
            <a:r>
              <a:rPr sz="1300" spc="-30" dirty="0">
                <a:latin typeface="Arial MT"/>
                <a:cs typeface="Arial MT"/>
              </a:rPr>
              <a:t> </a:t>
            </a:r>
            <a:r>
              <a:rPr sz="1300" dirty="0">
                <a:latin typeface="Arial MT"/>
                <a:cs typeface="Arial MT"/>
              </a:rPr>
              <a:t>contacto</a:t>
            </a:r>
            <a:r>
              <a:rPr sz="1300" spc="-40" dirty="0">
                <a:latin typeface="Arial MT"/>
                <a:cs typeface="Arial MT"/>
              </a:rPr>
              <a:t> </a:t>
            </a:r>
            <a:r>
              <a:rPr sz="1300" dirty="0">
                <a:latin typeface="Arial MT"/>
                <a:cs typeface="Arial MT"/>
              </a:rPr>
              <a:t>entre</a:t>
            </a:r>
            <a:r>
              <a:rPr sz="1300" spc="-40" dirty="0">
                <a:latin typeface="Arial MT"/>
                <a:cs typeface="Arial MT"/>
              </a:rPr>
              <a:t> </a:t>
            </a:r>
            <a:r>
              <a:rPr sz="1300" dirty="0">
                <a:latin typeface="Arial MT"/>
                <a:cs typeface="Arial MT"/>
              </a:rPr>
              <a:t>Administraciones</a:t>
            </a:r>
            <a:r>
              <a:rPr sz="1300" spc="-10" dirty="0">
                <a:latin typeface="Arial MT"/>
                <a:cs typeface="Arial MT"/>
              </a:rPr>
              <a:t> Tributarias.</a:t>
            </a:r>
            <a:endParaRPr sz="1300" dirty="0">
              <a:latin typeface="Arial MT"/>
              <a:cs typeface="Arial MT"/>
            </a:endParaRPr>
          </a:p>
          <a:p>
            <a:pPr marL="1345565" lvl="2" indent="-371475">
              <a:lnSpc>
                <a:spcPct val="100000"/>
              </a:lnSpc>
              <a:spcBef>
                <a:spcPts val="969"/>
              </a:spcBef>
              <a:buSzPct val="128571"/>
              <a:buFont typeface="Wingdings"/>
              <a:buChar char=""/>
              <a:tabLst>
                <a:tab pos="1345565" algn="l"/>
              </a:tabLst>
            </a:pPr>
            <a:r>
              <a:rPr sz="1400" dirty="0">
                <a:latin typeface="Arial MT"/>
                <a:cs typeface="Arial MT"/>
              </a:rPr>
              <a:t>Cláusulas</a:t>
            </a:r>
            <a:r>
              <a:rPr sz="1400" spc="-50" dirty="0">
                <a:latin typeface="Arial MT"/>
                <a:cs typeface="Arial MT"/>
              </a:rPr>
              <a:t> </a:t>
            </a:r>
            <a:r>
              <a:rPr sz="1400" dirty="0">
                <a:latin typeface="Arial MT"/>
                <a:cs typeface="Arial MT"/>
              </a:rPr>
              <a:t>antiabuso:</a:t>
            </a:r>
            <a:r>
              <a:rPr sz="1400" spc="-50" dirty="0">
                <a:latin typeface="Arial MT"/>
                <a:cs typeface="Arial MT"/>
              </a:rPr>
              <a:t> </a:t>
            </a:r>
            <a:r>
              <a:rPr sz="1400" dirty="0">
                <a:latin typeface="Arial MT"/>
                <a:cs typeface="Arial MT"/>
              </a:rPr>
              <a:t>pretenden</a:t>
            </a:r>
            <a:r>
              <a:rPr sz="1400" spc="-55" dirty="0">
                <a:latin typeface="Arial MT"/>
                <a:cs typeface="Arial MT"/>
              </a:rPr>
              <a:t> </a:t>
            </a:r>
            <a:r>
              <a:rPr sz="1400" dirty="0">
                <a:latin typeface="Arial MT"/>
                <a:cs typeface="Arial MT"/>
              </a:rPr>
              <a:t>evitar</a:t>
            </a:r>
            <a:r>
              <a:rPr sz="1400" spc="-30" dirty="0">
                <a:latin typeface="Arial MT"/>
                <a:cs typeface="Arial MT"/>
              </a:rPr>
              <a:t> </a:t>
            </a:r>
            <a:r>
              <a:rPr sz="1400" dirty="0">
                <a:latin typeface="Arial MT"/>
                <a:cs typeface="Arial MT"/>
              </a:rPr>
              <a:t>el</a:t>
            </a:r>
            <a:r>
              <a:rPr sz="1400" spc="-15" dirty="0">
                <a:latin typeface="Arial MT"/>
                <a:cs typeface="Arial MT"/>
              </a:rPr>
              <a:t> </a:t>
            </a:r>
            <a:r>
              <a:rPr sz="1400" dirty="0">
                <a:latin typeface="Arial MT"/>
                <a:cs typeface="Arial MT"/>
              </a:rPr>
              <a:t>abuso</a:t>
            </a:r>
            <a:r>
              <a:rPr sz="1400" spc="-45" dirty="0">
                <a:latin typeface="Arial MT"/>
                <a:cs typeface="Arial MT"/>
              </a:rPr>
              <a:t> </a:t>
            </a:r>
            <a:r>
              <a:rPr sz="1400" dirty="0">
                <a:latin typeface="Arial MT"/>
                <a:cs typeface="Arial MT"/>
              </a:rPr>
              <a:t>del</a:t>
            </a:r>
            <a:r>
              <a:rPr sz="1400" spc="-15" dirty="0">
                <a:latin typeface="Arial MT"/>
                <a:cs typeface="Arial MT"/>
              </a:rPr>
              <a:t> </a:t>
            </a:r>
            <a:r>
              <a:rPr sz="1400" dirty="0">
                <a:latin typeface="Arial MT"/>
                <a:cs typeface="Arial MT"/>
              </a:rPr>
              <a:t>CDI</a:t>
            </a:r>
            <a:r>
              <a:rPr sz="1400" spc="-15" dirty="0">
                <a:latin typeface="Arial MT"/>
                <a:cs typeface="Arial MT"/>
              </a:rPr>
              <a:t> </a:t>
            </a:r>
            <a:r>
              <a:rPr sz="1400" dirty="0">
                <a:latin typeface="Arial MT"/>
                <a:cs typeface="Arial MT"/>
              </a:rPr>
              <a:t>por</a:t>
            </a:r>
            <a:r>
              <a:rPr sz="1400" spc="-30" dirty="0">
                <a:latin typeface="Arial MT"/>
                <a:cs typeface="Arial MT"/>
              </a:rPr>
              <a:t> </a:t>
            </a:r>
            <a:r>
              <a:rPr sz="1400" dirty="0">
                <a:latin typeface="Arial MT"/>
                <a:cs typeface="Arial MT"/>
              </a:rPr>
              <a:t>parte</a:t>
            </a:r>
            <a:r>
              <a:rPr sz="1400" spc="-45" dirty="0">
                <a:latin typeface="Arial MT"/>
                <a:cs typeface="Arial MT"/>
              </a:rPr>
              <a:t> </a:t>
            </a:r>
            <a:r>
              <a:rPr sz="1400" dirty="0">
                <a:latin typeface="Arial MT"/>
                <a:cs typeface="Arial MT"/>
              </a:rPr>
              <a:t>de</a:t>
            </a:r>
            <a:r>
              <a:rPr sz="1400" spc="-30" dirty="0">
                <a:latin typeface="Arial MT"/>
                <a:cs typeface="Arial MT"/>
              </a:rPr>
              <a:t> </a:t>
            </a:r>
            <a:r>
              <a:rPr sz="1400" dirty="0">
                <a:latin typeface="Arial MT"/>
                <a:cs typeface="Arial MT"/>
              </a:rPr>
              <a:t>los</a:t>
            </a:r>
            <a:r>
              <a:rPr sz="1400" spc="-15" dirty="0">
                <a:latin typeface="Arial MT"/>
                <a:cs typeface="Arial MT"/>
              </a:rPr>
              <a:t> </a:t>
            </a:r>
            <a:r>
              <a:rPr sz="1400" spc="-10" dirty="0">
                <a:latin typeface="Arial MT"/>
                <a:cs typeface="Arial MT"/>
              </a:rPr>
              <a:t>contribuyentes.</a:t>
            </a:r>
            <a:endParaRPr sz="1400" dirty="0">
              <a:latin typeface="Arial MT"/>
              <a:cs typeface="Arial MT"/>
            </a:endParaRPr>
          </a:p>
        </p:txBody>
      </p:sp>
    </p:spTree>
    <p:extLst>
      <p:ext uri="{BB962C8B-B14F-4D97-AF65-F5344CB8AC3E}">
        <p14:creationId xmlns:p14="http://schemas.microsoft.com/office/powerpoint/2010/main" val="8396128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6894-9F84-3C46-8F58-80615DE29BDE}"/>
              </a:ext>
            </a:extLst>
          </p:cNvPr>
          <p:cNvSpPr>
            <a:spLocks noGrp="1"/>
          </p:cNvSpPr>
          <p:nvPr>
            <p:ph type="title"/>
          </p:nvPr>
        </p:nvSpPr>
        <p:spPr/>
        <p:txBody>
          <a:bodyPr>
            <a:normAutofit/>
          </a:bodyPr>
          <a:lstStyle/>
          <a:p>
            <a:r>
              <a:rPr lang="es-ES_tradnl" sz="3600" dirty="0"/>
              <a:t>        Eduardo Orozco Martínez</a:t>
            </a:r>
          </a:p>
        </p:txBody>
      </p:sp>
      <p:sp>
        <p:nvSpPr>
          <p:cNvPr id="3" name="Text Placeholder 2">
            <a:extLst>
              <a:ext uri="{FF2B5EF4-FFF2-40B4-BE49-F238E27FC236}">
                <a16:creationId xmlns:a16="http://schemas.microsoft.com/office/drawing/2014/main" id="{83B26991-C936-054B-B2DF-664F103AA050}"/>
              </a:ext>
            </a:extLst>
          </p:cNvPr>
          <p:cNvSpPr>
            <a:spLocks noGrp="1"/>
          </p:cNvSpPr>
          <p:nvPr>
            <p:ph type="body" idx="1"/>
          </p:nvPr>
        </p:nvSpPr>
        <p:spPr/>
        <p:txBody>
          <a:bodyPr>
            <a:normAutofit fontScale="70000" lnSpcReduction="20000"/>
          </a:bodyPr>
          <a:lstStyle/>
          <a:p>
            <a:endParaRPr lang="es-ES_tradnl"/>
          </a:p>
        </p:txBody>
      </p:sp>
      <p:sp>
        <p:nvSpPr>
          <p:cNvPr id="4" name="Text Placeholder 3">
            <a:extLst>
              <a:ext uri="{FF2B5EF4-FFF2-40B4-BE49-F238E27FC236}">
                <a16:creationId xmlns:a16="http://schemas.microsoft.com/office/drawing/2014/main" id="{3C08483C-9096-F64F-9498-C44F57EDF8A6}"/>
              </a:ext>
            </a:extLst>
          </p:cNvPr>
          <p:cNvSpPr>
            <a:spLocks noGrp="1"/>
          </p:cNvSpPr>
          <p:nvPr>
            <p:ph type="body" idx="11"/>
          </p:nvPr>
        </p:nvSpPr>
        <p:spPr/>
        <p:txBody>
          <a:bodyPr/>
          <a:lstStyle/>
          <a:p>
            <a:endParaRPr lang="es-ES_tradnl"/>
          </a:p>
        </p:txBody>
      </p:sp>
      <p:sp>
        <p:nvSpPr>
          <p:cNvPr id="5" name="Text Placeholder 4">
            <a:extLst>
              <a:ext uri="{FF2B5EF4-FFF2-40B4-BE49-F238E27FC236}">
                <a16:creationId xmlns:a16="http://schemas.microsoft.com/office/drawing/2014/main" id="{CCF0E631-34AC-AB42-8E8A-04360F0CE503}"/>
              </a:ext>
            </a:extLst>
          </p:cNvPr>
          <p:cNvSpPr>
            <a:spLocks noGrp="1"/>
          </p:cNvSpPr>
          <p:nvPr>
            <p:ph type="body" sz="quarter" idx="12"/>
          </p:nvPr>
        </p:nvSpPr>
        <p:spPr>
          <a:xfrm>
            <a:off x="831850" y="3428999"/>
            <a:ext cx="4172412" cy="710739"/>
          </a:xfrm>
        </p:spPr>
        <p:txBody>
          <a:bodyPr/>
          <a:lstStyle/>
          <a:p>
            <a:r>
              <a:rPr lang="es-ES_tradnl" dirty="0" err="1"/>
              <a:t>eorozco@caroz.es</a:t>
            </a:r>
            <a:endParaRPr lang="es-ES_tradnl" dirty="0"/>
          </a:p>
        </p:txBody>
      </p:sp>
      <p:pic>
        <p:nvPicPr>
          <p:cNvPr id="7" name="Imagen 6">
            <a:extLst>
              <a:ext uri="{FF2B5EF4-FFF2-40B4-BE49-F238E27FC236}">
                <a16:creationId xmlns:a16="http://schemas.microsoft.com/office/drawing/2014/main" id="{90138573-B2F6-1B69-EF4E-1F11F6D5463C}"/>
              </a:ext>
            </a:extLst>
          </p:cNvPr>
          <p:cNvPicPr>
            <a:picLocks noChangeAspect="1"/>
          </p:cNvPicPr>
          <p:nvPr/>
        </p:nvPicPr>
        <p:blipFill>
          <a:blip r:embed="rId2"/>
          <a:stretch>
            <a:fillRect/>
          </a:stretch>
        </p:blipFill>
        <p:spPr>
          <a:xfrm>
            <a:off x="831850" y="2532791"/>
            <a:ext cx="635000" cy="635000"/>
          </a:xfrm>
          <a:prstGeom prst="rect">
            <a:avLst/>
          </a:prstGeom>
        </p:spPr>
      </p:pic>
      <p:pic>
        <p:nvPicPr>
          <p:cNvPr id="10" name="Imagen 9">
            <a:extLst>
              <a:ext uri="{FF2B5EF4-FFF2-40B4-BE49-F238E27FC236}">
                <a16:creationId xmlns:a16="http://schemas.microsoft.com/office/drawing/2014/main" id="{C6BB7B54-320A-3387-E4C0-4143B4765070}"/>
              </a:ext>
            </a:extLst>
          </p:cNvPr>
          <p:cNvPicPr>
            <a:picLocks noChangeAspect="1"/>
          </p:cNvPicPr>
          <p:nvPr/>
        </p:nvPicPr>
        <p:blipFill>
          <a:blip r:embed="rId3"/>
          <a:stretch>
            <a:fillRect/>
          </a:stretch>
        </p:blipFill>
        <p:spPr>
          <a:xfrm>
            <a:off x="984588" y="3240400"/>
            <a:ext cx="2592147" cy="2592147"/>
          </a:xfrm>
          <a:prstGeom prst="rect">
            <a:avLst/>
          </a:prstGeom>
        </p:spPr>
      </p:pic>
    </p:spTree>
    <p:extLst>
      <p:ext uri="{BB962C8B-B14F-4D97-AF65-F5344CB8AC3E}">
        <p14:creationId xmlns:p14="http://schemas.microsoft.com/office/powerpoint/2010/main" val="815408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B1A15-E1D2-4534-2FBB-7CAB4936466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44DE18F-7042-2899-2903-E7C389FE1B16}"/>
              </a:ext>
            </a:extLst>
          </p:cNvPr>
          <p:cNvSpPr>
            <a:spLocks noGrp="1"/>
          </p:cNvSpPr>
          <p:nvPr>
            <p:ph type="title"/>
          </p:nvPr>
        </p:nvSpPr>
        <p:spPr/>
        <p:txBody>
          <a:bodyPr/>
          <a:lstStyle/>
          <a:p>
            <a:r>
              <a:rPr lang="es-419" dirty="0"/>
              <a:t>Cuestiones Previas</a:t>
            </a:r>
          </a:p>
        </p:txBody>
      </p:sp>
      <p:sp>
        <p:nvSpPr>
          <p:cNvPr id="4" name="Marcador de contenido 3">
            <a:extLst>
              <a:ext uri="{FF2B5EF4-FFF2-40B4-BE49-F238E27FC236}">
                <a16:creationId xmlns:a16="http://schemas.microsoft.com/office/drawing/2014/main" id="{C0B75911-B979-3908-E327-FC828D93A37B}"/>
              </a:ext>
            </a:extLst>
          </p:cNvPr>
          <p:cNvSpPr txBox="1">
            <a:spLocks noGrp="1"/>
          </p:cNvSpPr>
          <p:nvPr>
            <p:ph sz="half" idx="1"/>
          </p:nvPr>
        </p:nvSpPr>
        <p:spPr>
          <a:xfrm>
            <a:off x="838200" y="1825626"/>
            <a:ext cx="10283890" cy="8206349"/>
          </a:xfrm>
          <a:prstGeom prst="rect">
            <a:avLst/>
          </a:prstGeom>
          <a:noFill/>
        </p:spPr>
        <p:txBody>
          <a:bodyPr wrap="square">
            <a:spAutoFit/>
          </a:bodyPr>
          <a:lstStyle/>
          <a:p>
            <a:pPr marL="0" indent="0">
              <a:buNone/>
            </a:pPr>
            <a:r>
              <a:rPr lang="es-419" sz="2400" b="1" dirty="0">
                <a:solidFill>
                  <a:srgbClr val="000000"/>
                </a:solidFill>
                <a:effectLst/>
                <a:latin typeface="Arial" panose="020B0604020202020204" pitchFamily="34" charset="0"/>
              </a:rPr>
              <a:t>Interpretación de los convenios</a:t>
            </a:r>
          </a:p>
          <a:p>
            <a:pPr marL="0" indent="0">
              <a:buNone/>
            </a:pPr>
            <a:r>
              <a:rPr lang="es-419" sz="2400" b="1" dirty="0">
                <a:solidFill>
                  <a:srgbClr val="000000"/>
                </a:solidFill>
                <a:effectLst/>
                <a:latin typeface="Arial" panose="020B0604020202020204" pitchFamily="34" charset="0"/>
              </a:rPr>
              <a:t>Interpretación estática: </a:t>
            </a:r>
            <a:r>
              <a:rPr lang="es-419" sz="2400" dirty="0">
                <a:solidFill>
                  <a:srgbClr val="000000"/>
                </a:solidFill>
                <a:effectLst/>
                <a:latin typeface="Arial" panose="020B0604020202020204" pitchFamily="34" charset="0"/>
              </a:rPr>
              <a:t>imposibilidad de considerar las modificaciones introducidas en los comentarios al MC al interpretar CDIs suscritos con anterioridad.</a:t>
            </a:r>
          </a:p>
          <a:p>
            <a:pPr lvl="1"/>
            <a:r>
              <a:rPr lang="es-419" sz="2000" dirty="0">
                <a:solidFill>
                  <a:srgbClr val="000000"/>
                </a:solidFill>
                <a:latin typeface="Arial" panose="020B0604020202020204" pitchFamily="34" charset="0"/>
              </a:rPr>
              <a:t>Se han publicado diferentes versiones en 1963, 1977 y 1992 (última actualización Noviembre 2017)</a:t>
            </a:r>
          </a:p>
          <a:p>
            <a:pPr marL="0" indent="0">
              <a:buNone/>
            </a:pPr>
            <a:r>
              <a:rPr lang="es-419" sz="2400" b="1" dirty="0">
                <a:solidFill>
                  <a:srgbClr val="000000"/>
                </a:solidFill>
                <a:effectLst/>
                <a:latin typeface="Arial" panose="020B0604020202020204" pitchFamily="34" charset="0"/>
              </a:rPr>
              <a:t>Interpretación dinámica: </a:t>
            </a:r>
            <a:r>
              <a:rPr lang="es-419" sz="2400" dirty="0">
                <a:solidFill>
                  <a:srgbClr val="000000"/>
                </a:solidFill>
                <a:effectLst/>
                <a:latin typeface="Arial" panose="020B0604020202020204" pitchFamily="34" charset="0"/>
              </a:rPr>
              <a:t>posibilidad de tomar en consideración la última versión disponible de los comentarios al MC al interpretar CDIs suscritos con anterioridad. Razones:</a:t>
            </a:r>
          </a:p>
          <a:p>
            <a:pPr lvl="1"/>
            <a:r>
              <a:rPr lang="es-419" sz="2000" dirty="0">
                <a:solidFill>
                  <a:srgbClr val="000000"/>
                </a:solidFill>
                <a:effectLst/>
                <a:latin typeface="Arial" panose="020B0604020202020204" pitchFamily="34" charset="0"/>
              </a:rPr>
              <a:t>Los comentarios simplemente clarifican, pero no cambian el significado de los artículos</a:t>
            </a:r>
          </a:p>
          <a:p>
            <a:pPr lvl="1"/>
            <a:r>
              <a:rPr lang="es-419" sz="2000" dirty="0">
                <a:solidFill>
                  <a:srgbClr val="000000"/>
                </a:solidFill>
                <a:latin typeface="Arial" panose="020B0604020202020204" pitchFamily="34" charset="0"/>
              </a:rPr>
              <a:t>Necesidad de incidir inmediatamente sobre los CDIs existentes, sin necesidad de renegociación</a:t>
            </a:r>
          </a:p>
          <a:p>
            <a:endParaRPr lang="es-419" dirty="0">
              <a:solidFill>
                <a:srgbClr val="000000"/>
              </a:solidFill>
              <a:effectLst/>
              <a:latin typeface="Arial" panose="020B0604020202020204" pitchFamily="34" charset="0"/>
            </a:endParaRPr>
          </a:p>
          <a:p>
            <a:pPr marL="0" indent="0">
              <a:buNone/>
            </a:pPr>
            <a:endParaRPr lang="es-419" dirty="0">
              <a:solidFill>
                <a:srgbClr val="000000"/>
              </a:solidFill>
              <a:effectLst/>
              <a:latin typeface="Arial" panose="020B0604020202020204" pitchFamily="34" charset="0"/>
            </a:endParaRPr>
          </a:p>
          <a:p>
            <a:pPr marL="0" indent="0">
              <a:buNone/>
            </a:pPr>
            <a:endParaRPr lang="es-419" dirty="0"/>
          </a:p>
          <a:p>
            <a:pPr marL="0" indent="0">
              <a:buNone/>
            </a:pPr>
            <a:endParaRPr lang="es-419" b="1" dirty="0"/>
          </a:p>
          <a:p>
            <a:pPr marL="0" indent="0">
              <a:buNone/>
            </a:pPr>
            <a:endParaRPr lang="es-419" b="1" dirty="0"/>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3633368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0D5BF-EAE1-BBE9-6549-967C3006CAD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99487E2-F4A4-C84D-DFD2-D71CDD2E64B1}"/>
              </a:ext>
            </a:extLst>
          </p:cNvPr>
          <p:cNvSpPr>
            <a:spLocks noGrp="1"/>
          </p:cNvSpPr>
          <p:nvPr>
            <p:ph type="title"/>
          </p:nvPr>
        </p:nvSpPr>
        <p:spPr/>
        <p:txBody>
          <a:bodyPr/>
          <a:lstStyle/>
          <a:p>
            <a:r>
              <a:rPr lang="es-419" dirty="0"/>
              <a:t>Estructura del CDI</a:t>
            </a:r>
          </a:p>
        </p:txBody>
      </p:sp>
      <p:sp>
        <p:nvSpPr>
          <p:cNvPr id="4" name="Marcador de contenido 3">
            <a:extLst>
              <a:ext uri="{FF2B5EF4-FFF2-40B4-BE49-F238E27FC236}">
                <a16:creationId xmlns:a16="http://schemas.microsoft.com/office/drawing/2014/main" id="{7EE4A3F9-4DD6-1166-1BBA-7D9A5D69C637}"/>
              </a:ext>
            </a:extLst>
          </p:cNvPr>
          <p:cNvSpPr txBox="1">
            <a:spLocks noGrp="1"/>
          </p:cNvSpPr>
          <p:nvPr>
            <p:ph sz="half" idx="1"/>
          </p:nvPr>
        </p:nvSpPr>
        <p:spPr>
          <a:xfrm>
            <a:off x="838200" y="1825626"/>
            <a:ext cx="10283890" cy="6672596"/>
          </a:xfrm>
          <a:prstGeom prst="rect">
            <a:avLst/>
          </a:prstGeom>
          <a:noFill/>
        </p:spPr>
        <p:txBody>
          <a:bodyPr wrap="square">
            <a:spAutoFit/>
          </a:bodyPr>
          <a:lstStyle/>
          <a:p>
            <a:pPr marL="0" indent="0">
              <a:buNone/>
            </a:pPr>
            <a:r>
              <a:rPr lang="es-419" b="1" dirty="0">
                <a:solidFill>
                  <a:srgbClr val="000000"/>
                </a:solidFill>
                <a:effectLst/>
                <a:latin typeface="Arial" panose="020B0604020202020204" pitchFamily="34" charset="0"/>
              </a:rPr>
              <a:t>CAPÍTULO I: ÁMBITO DE APLICACIÓN DEL CONVENIO</a:t>
            </a:r>
            <a:endParaRPr lang="es-419" dirty="0">
              <a:solidFill>
                <a:srgbClr val="000000"/>
              </a:solidFill>
              <a:effectLst/>
              <a:latin typeface="Arial" panose="020B0604020202020204" pitchFamily="34" charset="0"/>
            </a:endParaRPr>
          </a:p>
          <a:p>
            <a:pPr marL="0" indent="0">
              <a:buNone/>
            </a:pPr>
            <a:r>
              <a:rPr lang="es-419" dirty="0">
                <a:solidFill>
                  <a:srgbClr val="000000"/>
                </a:solidFill>
                <a:effectLst/>
                <a:latin typeface="Arial" panose="020B0604020202020204" pitchFamily="34" charset="0"/>
              </a:rPr>
              <a:t>Art. 1. Ámbito subjetivo (Personas comprendidas)</a:t>
            </a:r>
          </a:p>
          <a:p>
            <a:pPr marL="0" indent="0">
              <a:buNone/>
            </a:pPr>
            <a:r>
              <a:rPr lang="es-419" dirty="0">
                <a:solidFill>
                  <a:srgbClr val="000000"/>
                </a:solidFill>
                <a:effectLst/>
                <a:latin typeface="Arial" panose="020B0604020202020204" pitchFamily="34" charset="0"/>
              </a:rPr>
              <a:t>Art. 2. Impuestos comprendidos</a:t>
            </a:r>
          </a:p>
          <a:p>
            <a:pPr marL="0" indent="0">
              <a:buNone/>
            </a:pPr>
            <a:r>
              <a:rPr lang="es-419" b="1" dirty="0">
                <a:solidFill>
                  <a:srgbClr val="000000"/>
                </a:solidFill>
                <a:effectLst/>
                <a:latin typeface="Arial" panose="020B0604020202020204" pitchFamily="34" charset="0"/>
              </a:rPr>
              <a:t>CAPÍTULO II: DEFINICIONES</a:t>
            </a:r>
            <a:endParaRPr lang="es-419" dirty="0">
              <a:solidFill>
                <a:srgbClr val="000000"/>
              </a:solidFill>
              <a:effectLst/>
              <a:latin typeface="Arial" panose="020B0604020202020204" pitchFamily="34" charset="0"/>
            </a:endParaRPr>
          </a:p>
          <a:p>
            <a:pPr marL="0" indent="0">
              <a:buNone/>
            </a:pPr>
            <a:r>
              <a:rPr lang="es-419" dirty="0">
                <a:solidFill>
                  <a:srgbClr val="000000"/>
                </a:solidFill>
                <a:effectLst/>
                <a:latin typeface="Arial" panose="020B0604020202020204" pitchFamily="34" charset="0"/>
              </a:rPr>
              <a:t>Art. 3. Definiciones generales</a:t>
            </a:r>
          </a:p>
          <a:p>
            <a:pPr marL="0" indent="0">
              <a:buNone/>
            </a:pPr>
            <a:r>
              <a:rPr lang="es-419" dirty="0">
                <a:solidFill>
                  <a:srgbClr val="000000"/>
                </a:solidFill>
                <a:effectLst/>
                <a:latin typeface="Arial" panose="020B0604020202020204" pitchFamily="34" charset="0"/>
              </a:rPr>
              <a:t>Art. 4. Residencia (residente)</a:t>
            </a:r>
          </a:p>
          <a:p>
            <a:pPr marL="0" indent="0">
              <a:buNone/>
            </a:pPr>
            <a:r>
              <a:rPr lang="es-419" dirty="0">
                <a:solidFill>
                  <a:srgbClr val="000000"/>
                </a:solidFill>
                <a:effectLst/>
                <a:latin typeface="Arial" panose="020B0604020202020204" pitchFamily="34" charset="0"/>
              </a:rPr>
              <a:t>Art. 5. Establecimiento permanente</a:t>
            </a:r>
          </a:p>
          <a:p>
            <a:pPr marL="0" indent="0">
              <a:buNone/>
            </a:pPr>
            <a:endParaRPr lang="es-419" dirty="0"/>
          </a:p>
          <a:p>
            <a:pPr marL="0" indent="0">
              <a:buNone/>
            </a:pPr>
            <a:endParaRPr lang="es-419" dirty="0"/>
          </a:p>
          <a:p>
            <a:pPr marL="0" indent="0">
              <a:buNone/>
            </a:pPr>
            <a:endParaRPr lang="es-419" b="1" dirty="0"/>
          </a:p>
          <a:p>
            <a:pPr marL="0" indent="0">
              <a:buNone/>
            </a:pPr>
            <a:endParaRPr lang="es-419" b="1" dirty="0"/>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51540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B7FD4-FDC4-CD68-00C3-92261EBA54F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69C2BFB-AB9F-84D0-DD14-746364F9A1A0}"/>
              </a:ext>
            </a:extLst>
          </p:cNvPr>
          <p:cNvSpPr>
            <a:spLocks noGrp="1"/>
          </p:cNvSpPr>
          <p:nvPr>
            <p:ph type="title"/>
          </p:nvPr>
        </p:nvSpPr>
        <p:spPr/>
        <p:txBody>
          <a:bodyPr/>
          <a:lstStyle/>
          <a:p>
            <a:r>
              <a:rPr lang="es-419" dirty="0"/>
              <a:t>Estructura del CDI</a:t>
            </a:r>
          </a:p>
        </p:txBody>
      </p:sp>
      <p:sp>
        <p:nvSpPr>
          <p:cNvPr id="4" name="Marcador de contenido 3">
            <a:extLst>
              <a:ext uri="{FF2B5EF4-FFF2-40B4-BE49-F238E27FC236}">
                <a16:creationId xmlns:a16="http://schemas.microsoft.com/office/drawing/2014/main" id="{8A89BEFA-9051-BFDC-0FCC-67041729D956}"/>
              </a:ext>
            </a:extLst>
          </p:cNvPr>
          <p:cNvSpPr txBox="1">
            <a:spLocks noGrp="1"/>
          </p:cNvSpPr>
          <p:nvPr>
            <p:ph sz="half" idx="1"/>
          </p:nvPr>
        </p:nvSpPr>
        <p:spPr>
          <a:xfrm>
            <a:off x="838200" y="1825626"/>
            <a:ext cx="10283890" cy="7188635"/>
          </a:xfrm>
          <a:prstGeom prst="rect">
            <a:avLst/>
          </a:prstGeom>
          <a:noFill/>
        </p:spPr>
        <p:txBody>
          <a:bodyPr wrap="square">
            <a:spAutoFit/>
          </a:bodyPr>
          <a:lstStyle/>
          <a:p>
            <a:pPr marL="0" indent="0">
              <a:buNone/>
            </a:pPr>
            <a:r>
              <a:rPr lang="es-419" b="1" dirty="0">
                <a:solidFill>
                  <a:srgbClr val="000000"/>
                </a:solidFill>
                <a:effectLst/>
                <a:latin typeface="Arial" panose="020B0604020202020204" pitchFamily="34" charset="0"/>
              </a:rPr>
              <a:t>CAPÍTULO III: IMPOSICIÓN SOBRE LAS RENTAS</a:t>
            </a:r>
            <a:endParaRPr lang="es-419" dirty="0">
              <a:solidFill>
                <a:srgbClr val="000000"/>
              </a:solidFill>
              <a:effectLst/>
              <a:latin typeface="Arial" panose="020B0604020202020204" pitchFamily="34" charset="0"/>
            </a:endParaRPr>
          </a:p>
          <a:p>
            <a:pPr marL="0" indent="0">
              <a:buNone/>
            </a:pPr>
            <a:r>
              <a:rPr lang="es-419" dirty="0">
                <a:solidFill>
                  <a:srgbClr val="000000"/>
                </a:solidFill>
                <a:effectLst/>
                <a:latin typeface="Arial" panose="020B0604020202020204" pitchFamily="34" charset="0"/>
              </a:rPr>
              <a:t>Art. 6. Rentas inmobiliarias</a:t>
            </a:r>
          </a:p>
          <a:p>
            <a:pPr marL="0" indent="0">
              <a:buNone/>
            </a:pPr>
            <a:r>
              <a:rPr lang="es-419" dirty="0">
                <a:solidFill>
                  <a:srgbClr val="000000"/>
                </a:solidFill>
                <a:effectLst/>
                <a:latin typeface="Arial" panose="020B0604020202020204" pitchFamily="34" charset="0"/>
              </a:rPr>
              <a:t>Art. 7. Beneficios empresariales </a:t>
            </a:r>
          </a:p>
          <a:p>
            <a:pPr marL="0" indent="0">
              <a:buNone/>
            </a:pPr>
            <a:r>
              <a:rPr lang="es-419" dirty="0">
                <a:solidFill>
                  <a:srgbClr val="000000"/>
                </a:solidFill>
                <a:effectLst/>
                <a:latin typeface="Arial" panose="020B0604020202020204" pitchFamily="34" charset="0"/>
              </a:rPr>
              <a:t>Art. 8. Navegación marítima, interior o aérea</a:t>
            </a:r>
          </a:p>
          <a:p>
            <a:pPr marL="0" indent="0">
              <a:buNone/>
            </a:pPr>
            <a:r>
              <a:rPr lang="es-419" dirty="0">
                <a:solidFill>
                  <a:srgbClr val="000000"/>
                </a:solidFill>
                <a:effectLst/>
                <a:latin typeface="Arial" panose="020B0604020202020204" pitchFamily="34" charset="0"/>
              </a:rPr>
              <a:t>Art. 9. Empresas asociadas</a:t>
            </a:r>
          </a:p>
          <a:p>
            <a:pPr marL="0" indent="0">
              <a:buNone/>
            </a:pPr>
            <a:r>
              <a:rPr lang="es-419" dirty="0">
                <a:solidFill>
                  <a:srgbClr val="000000"/>
                </a:solidFill>
                <a:effectLst/>
                <a:latin typeface="Arial" panose="020B0604020202020204" pitchFamily="34" charset="0"/>
              </a:rPr>
              <a:t>Art. 10. Dividendos</a:t>
            </a:r>
          </a:p>
          <a:p>
            <a:pPr marL="0" indent="0">
              <a:buNone/>
            </a:pPr>
            <a:r>
              <a:rPr lang="es-419" dirty="0">
                <a:solidFill>
                  <a:srgbClr val="000000"/>
                </a:solidFill>
                <a:effectLst/>
                <a:latin typeface="Arial" panose="020B0604020202020204" pitchFamily="34" charset="0"/>
              </a:rPr>
              <a:t>Art. 11. Intereses</a:t>
            </a:r>
          </a:p>
          <a:p>
            <a:pPr marL="0" indent="0">
              <a:buNone/>
            </a:pPr>
            <a:r>
              <a:rPr lang="es-419" dirty="0">
                <a:solidFill>
                  <a:srgbClr val="000000"/>
                </a:solidFill>
                <a:effectLst/>
                <a:latin typeface="Arial" panose="020B0604020202020204" pitchFamily="34" charset="0"/>
              </a:rPr>
              <a:t>Art. 12. Cánones</a:t>
            </a:r>
          </a:p>
          <a:p>
            <a:pPr marL="0" indent="0">
              <a:buNone/>
            </a:pPr>
            <a:endParaRPr lang="es-419" dirty="0"/>
          </a:p>
          <a:p>
            <a:pPr marL="0" indent="0">
              <a:buNone/>
            </a:pPr>
            <a:endParaRPr lang="es-419" dirty="0"/>
          </a:p>
          <a:p>
            <a:pPr marL="0" indent="0">
              <a:buNone/>
            </a:pPr>
            <a:endParaRPr lang="es-419" b="1" dirty="0"/>
          </a:p>
          <a:p>
            <a:pPr marL="0" indent="0">
              <a:buNone/>
            </a:pPr>
            <a:endParaRPr lang="es-419" b="1" dirty="0"/>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2275377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AF4EE-D817-A8EE-2D13-8719A266E13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0A36489-55B6-D457-F2D9-84F26BDB15A2}"/>
              </a:ext>
            </a:extLst>
          </p:cNvPr>
          <p:cNvSpPr>
            <a:spLocks noGrp="1"/>
          </p:cNvSpPr>
          <p:nvPr>
            <p:ph type="title"/>
          </p:nvPr>
        </p:nvSpPr>
        <p:spPr/>
        <p:txBody>
          <a:bodyPr/>
          <a:lstStyle/>
          <a:p>
            <a:r>
              <a:rPr lang="es-419" dirty="0"/>
              <a:t>Estructura del CDI</a:t>
            </a:r>
          </a:p>
        </p:txBody>
      </p:sp>
      <p:sp>
        <p:nvSpPr>
          <p:cNvPr id="4" name="Marcador de contenido 3">
            <a:extLst>
              <a:ext uri="{FF2B5EF4-FFF2-40B4-BE49-F238E27FC236}">
                <a16:creationId xmlns:a16="http://schemas.microsoft.com/office/drawing/2014/main" id="{92500BA9-493A-A129-ACD9-411ECF150B58}"/>
              </a:ext>
            </a:extLst>
          </p:cNvPr>
          <p:cNvSpPr txBox="1">
            <a:spLocks noGrp="1"/>
          </p:cNvSpPr>
          <p:nvPr>
            <p:ph sz="half" idx="1"/>
          </p:nvPr>
        </p:nvSpPr>
        <p:spPr>
          <a:xfrm>
            <a:off x="838200" y="1489724"/>
            <a:ext cx="10283890" cy="7188635"/>
          </a:xfrm>
          <a:prstGeom prst="rect">
            <a:avLst/>
          </a:prstGeom>
          <a:noFill/>
        </p:spPr>
        <p:txBody>
          <a:bodyPr wrap="square">
            <a:spAutoFit/>
          </a:bodyPr>
          <a:lstStyle/>
          <a:p>
            <a:pPr marL="0" indent="0">
              <a:buNone/>
            </a:pPr>
            <a:r>
              <a:rPr lang="es-419" dirty="0">
                <a:solidFill>
                  <a:srgbClr val="000000"/>
                </a:solidFill>
                <a:latin typeface="Arial" panose="020B0604020202020204" pitchFamily="34" charset="0"/>
              </a:rPr>
              <a:t>Art. 13. Ganancias de capital</a:t>
            </a:r>
          </a:p>
          <a:p>
            <a:pPr marL="0" indent="0">
              <a:buNone/>
            </a:pPr>
            <a:r>
              <a:rPr lang="es-419" dirty="0">
                <a:solidFill>
                  <a:srgbClr val="000000"/>
                </a:solidFill>
                <a:latin typeface="Arial" panose="020B0604020202020204" pitchFamily="34" charset="0"/>
              </a:rPr>
              <a:t>Art. 14. Trabajos independientes</a:t>
            </a:r>
          </a:p>
          <a:p>
            <a:pPr marL="0" indent="0">
              <a:buNone/>
            </a:pPr>
            <a:r>
              <a:rPr lang="es-419" dirty="0">
                <a:solidFill>
                  <a:srgbClr val="000000"/>
                </a:solidFill>
                <a:latin typeface="Arial" panose="020B0604020202020204" pitchFamily="34" charset="0"/>
              </a:rPr>
              <a:t>Art. 15. Trabajos dependientes</a:t>
            </a:r>
          </a:p>
          <a:p>
            <a:pPr marL="0" indent="0">
              <a:buNone/>
            </a:pPr>
            <a:r>
              <a:rPr lang="es-419" dirty="0">
                <a:solidFill>
                  <a:srgbClr val="000000"/>
                </a:solidFill>
                <a:latin typeface="Arial" panose="020B0604020202020204" pitchFamily="34" charset="0"/>
              </a:rPr>
              <a:t>Art. 16. Remuneraciones de Consejeros</a:t>
            </a:r>
          </a:p>
          <a:p>
            <a:pPr marL="0" indent="0">
              <a:buNone/>
            </a:pPr>
            <a:r>
              <a:rPr lang="es-419" dirty="0">
                <a:solidFill>
                  <a:srgbClr val="000000"/>
                </a:solidFill>
                <a:latin typeface="Arial" panose="020B0604020202020204" pitchFamily="34" charset="0"/>
              </a:rPr>
              <a:t>Art. 17. Artistas y deportistas</a:t>
            </a:r>
          </a:p>
          <a:p>
            <a:pPr marL="0" indent="0">
              <a:buNone/>
            </a:pPr>
            <a:r>
              <a:rPr lang="es-419" dirty="0">
                <a:solidFill>
                  <a:srgbClr val="000000"/>
                </a:solidFill>
                <a:latin typeface="Arial" panose="020B0604020202020204" pitchFamily="34" charset="0"/>
              </a:rPr>
              <a:t>Art. 18. Pensiones</a:t>
            </a:r>
          </a:p>
          <a:p>
            <a:pPr marL="0" indent="0">
              <a:buNone/>
            </a:pPr>
            <a:r>
              <a:rPr lang="es-419" dirty="0">
                <a:solidFill>
                  <a:srgbClr val="000000"/>
                </a:solidFill>
                <a:latin typeface="Arial" panose="020B0604020202020204" pitchFamily="34" charset="0"/>
              </a:rPr>
              <a:t>Art. 19. Funciones públicas</a:t>
            </a:r>
          </a:p>
          <a:p>
            <a:pPr marL="0" indent="0">
              <a:buNone/>
            </a:pPr>
            <a:r>
              <a:rPr lang="es-419" dirty="0">
                <a:solidFill>
                  <a:srgbClr val="000000"/>
                </a:solidFill>
                <a:latin typeface="Arial" panose="020B0604020202020204" pitchFamily="34" charset="0"/>
              </a:rPr>
              <a:t>Art. 20. Estudiantes</a:t>
            </a:r>
          </a:p>
          <a:p>
            <a:pPr marL="0" indent="0">
              <a:buNone/>
            </a:pPr>
            <a:r>
              <a:rPr lang="es-419" dirty="0">
                <a:solidFill>
                  <a:srgbClr val="000000"/>
                </a:solidFill>
                <a:latin typeface="Arial" panose="020B0604020202020204" pitchFamily="34" charset="0"/>
              </a:rPr>
              <a:t>Art. 21. Otras rentas</a:t>
            </a:r>
          </a:p>
          <a:p>
            <a:pPr marL="0" indent="0">
              <a:buNone/>
            </a:pPr>
            <a:endParaRPr lang="es-419" dirty="0"/>
          </a:p>
          <a:p>
            <a:pPr marL="0" indent="0">
              <a:buNone/>
            </a:pPr>
            <a:endParaRPr lang="es-419" b="1" dirty="0"/>
          </a:p>
          <a:p>
            <a:pPr marL="0" indent="0">
              <a:buNone/>
            </a:pPr>
            <a:endParaRPr lang="es-419" b="1" dirty="0"/>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3411477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9CA54-0986-F570-A2DD-EA4B6594976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535DC50-6535-734A-99CC-E9D21ADA5BF2}"/>
              </a:ext>
            </a:extLst>
          </p:cNvPr>
          <p:cNvSpPr>
            <a:spLocks noGrp="1"/>
          </p:cNvSpPr>
          <p:nvPr>
            <p:ph type="title"/>
          </p:nvPr>
        </p:nvSpPr>
        <p:spPr/>
        <p:txBody>
          <a:bodyPr/>
          <a:lstStyle/>
          <a:p>
            <a:r>
              <a:rPr lang="es-419" dirty="0"/>
              <a:t>Estructura del CDI</a:t>
            </a:r>
          </a:p>
        </p:txBody>
      </p:sp>
      <p:sp>
        <p:nvSpPr>
          <p:cNvPr id="4" name="Marcador de contenido 3">
            <a:extLst>
              <a:ext uri="{FF2B5EF4-FFF2-40B4-BE49-F238E27FC236}">
                <a16:creationId xmlns:a16="http://schemas.microsoft.com/office/drawing/2014/main" id="{DAE83A25-80AC-15EC-39AB-F3351B6903DF}"/>
              </a:ext>
            </a:extLst>
          </p:cNvPr>
          <p:cNvSpPr txBox="1">
            <a:spLocks noGrp="1"/>
          </p:cNvSpPr>
          <p:nvPr>
            <p:ph sz="half" idx="1"/>
          </p:nvPr>
        </p:nvSpPr>
        <p:spPr>
          <a:xfrm>
            <a:off x="838200" y="1825626"/>
            <a:ext cx="10283890" cy="5512278"/>
          </a:xfrm>
          <a:prstGeom prst="rect">
            <a:avLst/>
          </a:prstGeom>
          <a:noFill/>
        </p:spPr>
        <p:txBody>
          <a:bodyPr wrap="square">
            <a:spAutoFit/>
          </a:bodyPr>
          <a:lstStyle/>
          <a:p>
            <a:pPr marL="0" indent="0">
              <a:buNone/>
            </a:pPr>
            <a:r>
              <a:rPr lang="es-419" b="1" dirty="0">
                <a:solidFill>
                  <a:srgbClr val="000000"/>
                </a:solidFill>
                <a:effectLst/>
                <a:latin typeface="Arial" panose="020B0604020202020204" pitchFamily="34" charset="0"/>
              </a:rPr>
              <a:t>CAPÍTULO IV: IMPOSICIÓN SOBRE EL PATRIMONIO</a:t>
            </a:r>
          </a:p>
          <a:p>
            <a:pPr marL="0" indent="0">
              <a:buNone/>
            </a:pPr>
            <a:r>
              <a:rPr lang="es-419" dirty="0">
                <a:solidFill>
                  <a:srgbClr val="000000"/>
                </a:solidFill>
                <a:effectLst/>
                <a:latin typeface="Arial" panose="020B0604020202020204" pitchFamily="34" charset="0"/>
              </a:rPr>
              <a:t>Art. 22. Patrimonio</a:t>
            </a:r>
          </a:p>
          <a:p>
            <a:pPr marL="0" indent="0">
              <a:buNone/>
            </a:pPr>
            <a:r>
              <a:rPr lang="es-419" b="1" dirty="0">
                <a:solidFill>
                  <a:srgbClr val="000000"/>
                </a:solidFill>
                <a:effectLst/>
                <a:latin typeface="Arial" panose="020B0604020202020204" pitchFamily="34" charset="0"/>
              </a:rPr>
              <a:t>CAPÍTULO V: MÉTODOS PARA EVITAR LA DOBLE IMPOSICIÓN</a:t>
            </a:r>
          </a:p>
          <a:p>
            <a:pPr marL="0" indent="0">
              <a:buNone/>
            </a:pPr>
            <a:r>
              <a:rPr lang="es-419" dirty="0">
                <a:solidFill>
                  <a:srgbClr val="000000"/>
                </a:solidFill>
                <a:effectLst/>
                <a:latin typeface="Arial" panose="020B0604020202020204" pitchFamily="34" charset="0"/>
              </a:rPr>
              <a:t>Art. 23. A) Métodos de exención</a:t>
            </a:r>
          </a:p>
          <a:p>
            <a:pPr marL="0" indent="0">
              <a:buNone/>
            </a:pPr>
            <a:r>
              <a:rPr lang="es-419" dirty="0">
                <a:solidFill>
                  <a:srgbClr val="000000"/>
                </a:solidFill>
                <a:effectLst/>
                <a:latin typeface="Arial" panose="020B0604020202020204" pitchFamily="34" charset="0"/>
              </a:rPr>
              <a:t>Art. 23. B) Métodos de imputación (o crédito)</a:t>
            </a:r>
          </a:p>
          <a:p>
            <a:pPr marL="0" indent="0">
              <a:buNone/>
            </a:pPr>
            <a:endParaRPr lang="es-419" dirty="0"/>
          </a:p>
          <a:p>
            <a:pPr marL="0" indent="0">
              <a:buNone/>
            </a:pPr>
            <a:endParaRPr lang="es-419" b="1" dirty="0"/>
          </a:p>
          <a:p>
            <a:pPr marL="0" indent="0">
              <a:buNone/>
            </a:pPr>
            <a:endParaRPr lang="es-419" b="1" dirty="0"/>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3954428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B830E-DEB5-0270-169F-FBFB88A6BA8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B13BE7E-4C39-EC14-F4B8-E835DD4B375B}"/>
              </a:ext>
            </a:extLst>
          </p:cNvPr>
          <p:cNvSpPr>
            <a:spLocks noGrp="1"/>
          </p:cNvSpPr>
          <p:nvPr>
            <p:ph type="title"/>
          </p:nvPr>
        </p:nvSpPr>
        <p:spPr/>
        <p:txBody>
          <a:bodyPr/>
          <a:lstStyle/>
          <a:p>
            <a:r>
              <a:rPr lang="es-419" dirty="0"/>
              <a:t>Estructura del CDI</a:t>
            </a:r>
          </a:p>
        </p:txBody>
      </p:sp>
      <p:sp>
        <p:nvSpPr>
          <p:cNvPr id="4" name="Marcador de contenido 3">
            <a:extLst>
              <a:ext uri="{FF2B5EF4-FFF2-40B4-BE49-F238E27FC236}">
                <a16:creationId xmlns:a16="http://schemas.microsoft.com/office/drawing/2014/main" id="{40BBCE12-0EF9-AE95-C5EC-E1452F01AA50}"/>
              </a:ext>
            </a:extLst>
          </p:cNvPr>
          <p:cNvSpPr txBox="1">
            <a:spLocks noGrp="1"/>
          </p:cNvSpPr>
          <p:nvPr>
            <p:ph sz="half" idx="1"/>
          </p:nvPr>
        </p:nvSpPr>
        <p:spPr>
          <a:xfrm>
            <a:off x="838200" y="1825626"/>
            <a:ext cx="10283890" cy="5640518"/>
          </a:xfrm>
          <a:prstGeom prst="rect">
            <a:avLst/>
          </a:prstGeom>
          <a:noFill/>
        </p:spPr>
        <p:txBody>
          <a:bodyPr wrap="square">
            <a:spAutoFit/>
          </a:bodyPr>
          <a:lstStyle/>
          <a:p>
            <a:pPr marL="0" indent="0">
              <a:buNone/>
            </a:pPr>
            <a:r>
              <a:rPr lang="es-419" b="1" dirty="0">
                <a:solidFill>
                  <a:srgbClr val="000000"/>
                </a:solidFill>
                <a:effectLst/>
                <a:latin typeface="Arial" panose="020B0604020202020204" pitchFamily="34" charset="0"/>
              </a:rPr>
              <a:t>CAPÍTULO VI: DISPOSICIONES ESPECIALES</a:t>
            </a:r>
          </a:p>
          <a:p>
            <a:pPr marL="0" indent="0">
              <a:buNone/>
            </a:pPr>
            <a:r>
              <a:rPr lang="es-419" dirty="0">
                <a:solidFill>
                  <a:srgbClr val="000000"/>
                </a:solidFill>
                <a:effectLst/>
                <a:latin typeface="Arial" panose="020B0604020202020204" pitchFamily="34" charset="0"/>
              </a:rPr>
              <a:t>Art. 24. No discriminación</a:t>
            </a:r>
          </a:p>
          <a:p>
            <a:pPr marL="0" indent="0">
              <a:buNone/>
            </a:pPr>
            <a:r>
              <a:rPr lang="es-419" dirty="0">
                <a:solidFill>
                  <a:srgbClr val="000000"/>
                </a:solidFill>
                <a:effectLst/>
                <a:latin typeface="Arial" panose="020B0604020202020204" pitchFamily="34" charset="0"/>
              </a:rPr>
              <a:t>Art. 25. Procedimiento amistoso</a:t>
            </a:r>
          </a:p>
          <a:p>
            <a:pPr marL="0" indent="0">
              <a:buNone/>
            </a:pPr>
            <a:r>
              <a:rPr lang="es-419" dirty="0">
                <a:solidFill>
                  <a:srgbClr val="000000"/>
                </a:solidFill>
                <a:effectLst/>
                <a:latin typeface="Arial" panose="020B0604020202020204" pitchFamily="34" charset="0"/>
              </a:rPr>
              <a:t>Art. 26. Intercambio de información</a:t>
            </a:r>
          </a:p>
          <a:p>
            <a:pPr marL="0" indent="0">
              <a:buNone/>
            </a:pPr>
            <a:r>
              <a:rPr lang="es-419" dirty="0">
                <a:solidFill>
                  <a:srgbClr val="000000"/>
                </a:solidFill>
                <a:effectLst/>
                <a:latin typeface="Arial" panose="020B0604020202020204" pitchFamily="34" charset="0"/>
              </a:rPr>
              <a:t>Art. 27. Asistencia mutua en recaudación de impuestos</a:t>
            </a:r>
          </a:p>
          <a:p>
            <a:pPr marL="0" indent="0">
              <a:buNone/>
            </a:pPr>
            <a:r>
              <a:rPr lang="es-419" dirty="0">
                <a:solidFill>
                  <a:srgbClr val="000000"/>
                </a:solidFill>
                <a:effectLst/>
                <a:latin typeface="Arial" panose="020B0604020202020204" pitchFamily="34" charset="0"/>
              </a:rPr>
              <a:t>Art. 28. Agentes diplomáticos y funcionarios consulares</a:t>
            </a:r>
          </a:p>
          <a:p>
            <a:pPr marL="0" indent="0">
              <a:buNone/>
            </a:pPr>
            <a:endParaRPr lang="es-419" dirty="0"/>
          </a:p>
          <a:p>
            <a:pPr marL="0" indent="0">
              <a:buNone/>
            </a:pPr>
            <a:endParaRPr lang="es-419" b="1" dirty="0"/>
          </a:p>
          <a:p>
            <a:pPr marL="0" indent="0">
              <a:buNone/>
            </a:pPr>
            <a:endParaRPr lang="es-419" b="1" dirty="0"/>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2911919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C3C25-0688-5294-1D35-C863F34A8E4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0D46B33-A92E-7BF2-1796-1C5A5689C233}"/>
              </a:ext>
            </a:extLst>
          </p:cNvPr>
          <p:cNvSpPr>
            <a:spLocks noGrp="1"/>
          </p:cNvSpPr>
          <p:nvPr>
            <p:ph type="title"/>
          </p:nvPr>
        </p:nvSpPr>
        <p:spPr/>
        <p:txBody>
          <a:bodyPr/>
          <a:lstStyle/>
          <a:p>
            <a:r>
              <a:rPr lang="es-419" dirty="0"/>
              <a:t>Estructura del CDI</a:t>
            </a:r>
          </a:p>
        </p:txBody>
      </p:sp>
      <p:sp>
        <p:nvSpPr>
          <p:cNvPr id="4" name="Marcador de contenido 3">
            <a:extLst>
              <a:ext uri="{FF2B5EF4-FFF2-40B4-BE49-F238E27FC236}">
                <a16:creationId xmlns:a16="http://schemas.microsoft.com/office/drawing/2014/main" id="{671A96B3-097E-807F-2AFF-F16C54E00152}"/>
              </a:ext>
            </a:extLst>
          </p:cNvPr>
          <p:cNvSpPr txBox="1">
            <a:spLocks noGrp="1"/>
          </p:cNvSpPr>
          <p:nvPr>
            <p:ph sz="half" idx="1"/>
          </p:nvPr>
        </p:nvSpPr>
        <p:spPr>
          <a:xfrm>
            <a:off x="838200" y="1825626"/>
            <a:ext cx="10283890" cy="5124480"/>
          </a:xfrm>
          <a:prstGeom prst="rect">
            <a:avLst/>
          </a:prstGeom>
          <a:noFill/>
        </p:spPr>
        <p:txBody>
          <a:bodyPr wrap="square">
            <a:spAutoFit/>
          </a:bodyPr>
          <a:lstStyle/>
          <a:p>
            <a:pPr marL="0" indent="0">
              <a:buNone/>
            </a:pPr>
            <a:r>
              <a:rPr lang="es-419" dirty="0">
                <a:effectLst/>
                <a:latin typeface="Arial" panose="020B0604020202020204" pitchFamily="34" charset="0"/>
              </a:rPr>
              <a:t>Art. 29. Limitación de beneficios (incluido en MC OCDE 2017)</a:t>
            </a:r>
          </a:p>
          <a:p>
            <a:pPr marL="0" indent="0">
              <a:buNone/>
            </a:pPr>
            <a:r>
              <a:rPr lang="es-419" dirty="0">
                <a:effectLst/>
                <a:latin typeface="Arial" panose="020B0604020202020204" pitchFamily="34" charset="0"/>
              </a:rPr>
              <a:t>Art. 30. Extensión territorial</a:t>
            </a:r>
          </a:p>
          <a:p>
            <a:pPr marL="0" indent="0">
              <a:buNone/>
            </a:pPr>
            <a:r>
              <a:rPr lang="es-419" b="1" dirty="0">
                <a:effectLst/>
                <a:latin typeface="Arial" panose="020B0604020202020204" pitchFamily="34" charset="0"/>
              </a:rPr>
              <a:t>CAPÍTULO VII: DISPOSICIONES FINALES</a:t>
            </a:r>
          </a:p>
          <a:p>
            <a:pPr marL="0" indent="0">
              <a:buNone/>
            </a:pPr>
            <a:r>
              <a:rPr lang="es-419" dirty="0">
                <a:effectLst/>
                <a:latin typeface="Arial" panose="020B0604020202020204" pitchFamily="34" charset="0"/>
              </a:rPr>
              <a:t>Art. 31. Entrada en vigor</a:t>
            </a:r>
          </a:p>
          <a:p>
            <a:pPr marL="0" indent="0">
              <a:buNone/>
            </a:pPr>
            <a:r>
              <a:rPr lang="es-419" dirty="0">
                <a:effectLst/>
                <a:latin typeface="Arial" panose="020B0604020202020204" pitchFamily="34" charset="0"/>
              </a:rPr>
              <a:t>Art. 32. Denuncia</a:t>
            </a:r>
          </a:p>
          <a:p>
            <a:pPr marL="0" indent="0">
              <a:buNone/>
            </a:pPr>
            <a:endParaRPr lang="es-419" dirty="0"/>
          </a:p>
          <a:p>
            <a:pPr marL="0" indent="0">
              <a:buNone/>
            </a:pPr>
            <a:endParaRPr lang="es-419" b="1" dirty="0"/>
          </a:p>
          <a:p>
            <a:pPr marL="0" indent="0">
              <a:buNone/>
            </a:pPr>
            <a:endParaRPr lang="es-419" b="1" dirty="0"/>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518117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33550-E17A-C4E0-A14C-921199914CD0}"/>
            </a:ext>
          </a:extLst>
        </p:cNvPr>
        <p:cNvGrpSpPr/>
        <p:nvPr/>
      </p:nvGrpSpPr>
      <p:grpSpPr>
        <a:xfrm>
          <a:off x="0" y="0"/>
          <a:ext cx="0" cy="0"/>
          <a:chOff x="0" y="0"/>
          <a:chExt cx="0" cy="0"/>
        </a:xfrm>
      </p:grpSpPr>
      <p:pic>
        <p:nvPicPr>
          <p:cNvPr id="14" name="Marcador de posición de imagen 13">
            <a:extLst>
              <a:ext uri="{FF2B5EF4-FFF2-40B4-BE49-F238E27FC236}">
                <a16:creationId xmlns:a16="http://schemas.microsoft.com/office/drawing/2014/main" id="{5402288B-DB59-D2FC-C256-9E9F89D23976}"/>
              </a:ext>
            </a:extLst>
          </p:cNvPr>
          <p:cNvPicPr>
            <a:picLocks noGrp="1" noChangeAspect="1"/>
          </p:cNvPicPr>
          <p:nvPr>
            <p:ph type="pic" sz="quarter" idx="13"/>
          </p:nvPr>
        </p:nvPicPr>
        <p:blipFill>
          <a:blip r:embed="rId2"/>
          <a:srcRect l="25756" r="25756"/>
          <a:stretch/>
        </p:blipFill>
        <p:spPr/>
      </p:pic>
      <p:sp>
        <p:nvSpPr>
          <p:cNvPr id="3" name="Title 2">
            <a:extLst>
              <a:ext uri="{FF2B5EF4-FFF2-40B4-BE49-F238E27FC236}">
                <a16:creationId xmlns:a16="http://schemas.microsoft.com/office/drawing/2014/main" id="{949166B1-D57B-5CAC-E636-97194A42DAB2}"/>
              </a:ext>
            </a:extLst>
          </p:cNvPr>
          <p:cNvSpPr>
            <a:spLocks noGrp="1"/>
          </p:cNvSpPr>
          <p:nvPr>
            <p:ph type="ctrTitle"/>
          </p:nvPr>
        </p:nvSpPr>
        <p:spPr/>
        <p:txBody>
          <a:bodyPr/>
          <a:lstStyle/>
          <a:p>
            <a:r>
              <a:rPr lang="es-ES_tradnl" dirty="0"/>
              <a:t>2. Ámbito de Aplicación y Definiciones</a:t>
            </a:r>
          </a:p>
        </p:txBody>
      </p:sp>
      <p:sp>
        <p:nvSpPr>
          <p:cNvPr id="5" name="Subtítulo 4">
            <a:extLst>
              <a:ext uri="{FF2B5EF4-FFF2-40B4-BE49-F238E27FC236}">
                <a16:creationId xmlns:a16="http://schemas.microsoft.com/office/drawing/2014/main" id="{AE16AF23-D5A7-2891-76C1-42B674774592}"/>
              </a:ext>
            </a:extLst>
          </p:cNvPr>
          <p:cNvSpPr>
            <a:spLocks noGrp="1"/>
          </p:cNvSpPr>
          <p:nvPr>
            <p:ph type="subTitle" idx="1"/>
          </p:nvPr>
        </p:nvSpPr>
        <p:spPr/>
        <p:txBody>
          <a:bodyPr/>
          <a:lstStyle/>
          <a:p>
            <a:endParaRPr lang="es-419"/>
          </a:p>
        </p:txBody>
      </p:sp>
    </p:spTree>
    <p:extLst>
      <p:ext uri="{BB962C8B-B14F-4D97-AF65-F5344CB8AC3E}">
        <p14:creationId xmlns:p14="http://schemas.microsoft.com/office/powerpoint/2010/main" val="1294318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D1CED-0596-C027-48F9-003574B443C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EF5068B-C1FC-5A2F-6253-DEEE5FED5E74}"/>
              </a:ext>
            </a:extLst>
          </p:cNvPr>
          <p:cNvSpPr>
            <a:spLocks noGrp="1"/>
          </p:cNvSpPr>
          <p:nvPr>
            <p:ph type="title"/>
          </p:nvPr>
        </p:nvSpPr>
        <p:spPr/>
        <p:txBody>
          <a:bodyPr>
            <a:normAutofit/>
          </a:bodyPr>
          <a:lstStyle/>
          <a:p>
            <a:r>
              <a:rPr lang="es-419" sz="3200" dirty="0"/>
              <a:t>A) APLICACIÓN TERRITORIAL DE LOS CDI (ARTS. 3 Y 30 MC OCDE 2017)</a:t>
            </a:r>
          </a:p>
        </p:txBody>
      </p:sp>
      <p:sp>
        <p:nvSpPr>
          <p:cNvPr id="4" name="Marcador de contenido 3">
            <a:extLst>
              <a:ext uri="{FF2B5EF4-FFF2-40B4-BE49-F238E27FC236}">
                <a16:creationId xmlns:a16="http://schemas.microsoft.com/office/drawing/2014/main" id="{61376E86-2460-F3E2-1BAF-74F234CC6A86}"/>
              </a:ext>
            </a:extLst>
          </p:cNvPr>
          <p:cNvSpPr txBox="1">
            <a:spLocks noGrp="1"/>
          </p:cNvSpPr>
          <p:nvPr>
            <p:ph sz="half" idx="1"/>
          </p:nvPr>
        </p:nvSpPr>
        <p:spPr>
          <a:xfrm>
            <a:off x="838200" y="1825626"/>
            <a:ext cx="10283890" cy="5387116"/>
          </a:xfrm>
          <a:prstGeom prst="rect">
            <a:avLst/>
          </a:prstGeom>
          <a:noFill/>
        </p:spPr>
        <p:txBody>
          <a:bodyPr wrap="square">
            <a:spAutoFit/>
          </a:bodyPr>
          <a:lstStyle/>
          <a:p>
            <a:pPr marL="0" indent="0" algn="just">
              <a:buNone/>
            </a:pPr>
            <a:r>
              <a:rPr lang="es-419" dirty="0">
                <a:solidFill>
                  <a:srgbClr val="000000"/>
                </a:solidFill>
                <a:latin typeface="Arial" panose="020B0604020202020204" pitchFamily="34" charset="0"/>
              </a:rPr>
              <a:t>ART. 3 MC OCDE: Definición de “Estado” y “Estado contratante”</a:t>
            </a:r>
          </a:p>
          <a:p>
            <a:pPr marL="0" indent="0" algn="just">
              <a:buNone/>
            </a:pPr>
            <a:r>
              <a:rPr lang="es-419" dirty="0">
                <a:solidFill>
                  <a:srgbClr val="000000"/>
                </a:solidFill>
                <a:latin typeface="Arial" panose="020B0604020202020204" pitchFamily="34" charset="0"/>
              </a:rPr>
              <a:t>ART. 30 MC OCDE: “Extensión territorial”: posible ampliación del ámbito físico en el que las normas bilaterales pueden emplearse.</a:t>
            </a:r>
          </a:p>
          <a:p>
            <a:pPr marL="0" indent="0" algn="just">
              <a:buNone/>
            </a:pPr>
            <a:r>
              <a:rPr lang="es-419" dirty="0">
                <a:solidFill>
                  <a:srgbClr val="000000"/>
                </a:solidFill>
                <a:latin typeface="Arial" panose="020B0604020202020204" pitchFamily="34" charset="0"/>
              </a:rPr>
              <a:t>Silencio sobre efectos en el CDI de procesos de desintegración o anexión de estados. CV sobre sucesión de Estados 1978, seguridad jurídica y buena fe. Alemania, URSS, Checoslovaquia, Indonesia.</a:t>
            </a:r>
          </a:p>
          <a:p>
            <a:pPr marL="0" indent="0">
              <a:buNone/>
            </a:pPr>
            <a:endParaRPr lang="es-419" b="1" dirty="0"/>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3904500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74B5A-350E-67BD-20AB-384FD1AAAB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1EE720-1D4B-601A-6BAB-73D7A06D268B}"/>
              </a:ext>
            </a:extLst>
          </p:cNvPr>
          <p:cNvSpPr>
            <a:spLocks noGrp="1"/>
          </p:cNvSpPr>
          <p:nvPr>
            <p:ph type="title"/>
          </p:nvPr>
        </p:nvSpPr>
        <p:spPr/>
        <p:txBody>
          <a:bodyPr/>
          <a:lstStyle/>
          <a:p>
            <a:r>
              <a:rPr lang="es-ES_tradnl" dirty="0"/>
              <a:t>Presentación</a:t>
            </a:r>
          </a:p>
        </p:txBody>
      </p:sp>
      <p:sp>
        <p:nvSpPr>
          <p:cNvPr id="3" name="Content Placeholder 2">
            <a:extLst>
              <a:ext uri="{FF2B5EF4-FFF2-40B4-BE49-F238E27FC236}">
                <a16:creationId xmlns:a16="http://schemas.microsoft.com/office/drawing/2014/main" id="{6B1D385A-9317-825D-231C-D8184DC729EC}"/>
              </a:ext>
            </a:extLst>
          </p:cNvPr>
          <p:cNvSpPr>
            <a:spLocks noGrp="1"/>
          </p:cNvSpPr>
          <p:nvPr>
            <p:ph sz="half" idx="1"/>
          </p:nvPr>
        </p:nvSpPr>
        <p:spPr/>
        <p:txBody>
          <a:bodyPr>
            <a:normAutofit fontScale="85000" lnSpcReduction="20000"/>
          </a:bodyPr>
          <a:lstStyle/>
          <a:p>
            <a:pPr marL="0" indent="0">
              <a:buNone/>
            </a:pPr>
            <a:r>
              <a:rPr lang="es-ES_tradnl" dirty="0">
                <a:latin typeface="Arial" panose="020B0604020202020204" pitchFamily="34" charset="0"/>
                <a:cs typeface="Arial" panose="020B0604020202020204" pitchFamily="34" charset="0"/>
              </a:rPr>
              <a:t>Eduardo Orozco Martínez</a:t>
            </a:r>
          </a:p>
          <a:p>
            <a:pPr marL="0" indent="0">
              <a:buNone/>
            </a:pPr>
            <a:r>
              <a:rPr lang="es-ES_tradnl" dirty="0">
                <a:latin typeface="Arial" panose="020B0604020202020204" pitchFamily="34" charset="0"/>
                <a:cs typeface="Arial" panose="020B0604020202020204" pitchFamily="34" charset="0"/>
              </a:rPr>
              <a:t>Doctor por la Universidad de Salamanca. </a:t>
            </a:r>
          </a:p>
          <a:p>
            <a:pPr marL="0" indent="0">
              <a:buNone/>
            </a:pPr>
            <a:r>
              <a:rPr lang="es-ES_tradnl" dirty="0">
                <a:latin typeface="Arial" panose="020B0604020202020204" pitchFamily="34" charset="0"/>
                <a:cs typeface="Arial" panose="020B0604020202020204" pitchFamily="34" charset="0"/>
              </a:rPr>
              <a:t>Candidato Doctor Universidad de Messina y Universidad de Castilla </a:t>
            </a:r>
          </a:p>
          <a:p>
            <a:pPr marL="0" indent="0">
              <a:buNone/>
            </a:pPr>
            <a:r>
              <a:rPr lang="es-ES_tradnl" dirty="0">
                <a:latin typeface="Arial" panose="020B0604020202020204" pitchFamily="34" charset="0"/>
                <a:cs typeface="Arial" panose="020B0604020202020204" pitchFamily="34" charset="0"/>
              </a:rPr>
              <a:t>La Mancha.</a:t>
            </a:r>
          </a:p>
          <a:p>
            <a:pPr marL="0" indent="0">
              <a:buNone/>
            </a:pPr>
            <a:r>
              <a:rPr lang="es-ES_tradnl" dirty="0">
                <a:latin typeface="Arial" panose="020B0604020202020204" pitchFamily="34" charset="0"/>
                <a:cs typeface="Arial" panose="020B0604020202020204" pitchFamily="34" charset="0"/>
              </a:rPr>
              <a:t>Máster en Fiscalidad Internacional y Europea- UCLM.</a:t>
            </a:r>
          </a:p>
          <a:p>
            <a:pPr marL="0" indent="0">
              <a:buNone/>
            </a:pPr>
            <a:r>
              <a:rPr lang="es-ES_tradnl" dirty="0">
                <a:latin typeface="Arial" panose="020B0604020202020204" pitchFamily="34" charset="0"/>
                <a:cs typeface="Arial" panose="020B0604020202020204" pitchFamily="34" charset="0"/>
              </a:rPr>
              <a:t>Máster en Asesoría Fiscal- Universidad Complutense.</a:t>
            </a:r>
          </a:p>
          <a:p>
            <a:pPr marL="0" indent="0">
              <a:buNone/>
            </a:pPr>
            <a:endParaRPr lang="es-ES_tradnl" dirty="0">
              <a:latin typeface="Arial" panose="020B0604020202020204" pitchFamily="34" charset="0"/>
              <a:cs typeface="Arial" panose="020B0604020202020204" pitchFamily="34" charset="0"/>
            </a:endParaRPr>
          </a:p>
          <a:p>
            <a:pPr marL="0" indent="0">
              <a:buNone/>
            </a:pPr>
            <a:r>
              <a:rPr lang="es-ES_tradnl" dirty="0">
                <a:latin typeface="Arial" panose="020B0604020202020204" pitchFamily="34" charset="0"/>
                <a:cs typeface="Arial" panose="020B0604020202020204" pitchFamily="34" charset="0"/>
              </a:rPr>
              <a:t>Consultor Fiscal y Profesor: lo mejor de dos mundos.</a:t>
            </a:r>
          </a:p>
          <a:p>
            <a:pPr marL="0" indent="0">
              <a:buNone/>
            </a:pPr>
            <a:endParaRPr lang="es-ES_tradnl" dirty="0">
              <a:latin typeface="Arial" panose="020B0604020202020204" pitchFamily="34" charset="0"/>
              <a:cs typeface="Arial" panose="020B0604020202020204" pitchFamily="34" charset="0"/>
            </a:endParaRPr>
          </a:p>
          <a:p>
            <a:pPr marL="0" indent="0">
              <a:buNone/>
            </a:pPr>
            <a:r>
              <a:rPr lang="es-ES_tradnl" dirty="0">
                <a:latin typeface="Arial" panose="020B0604020202020204" pitchFamily="34" charset="0"/>
                <a:cs typeface="Arial" panose="020B0604020202020204" pitchFamily="34" charset="0"/>
                <a:hlinkClick r:id="rId2"/>
              </a:rPr>
              <a:t>eorozco@caroz.es</a:t>
            </a:r>
            <a:r>
              <a:rPr lang="es-ES_tradnl" dirty="0">
                <a:latin typeface="Arial" panose="020B0604020202020204" pitchFamily="34" charset="0"/>
                <a:cs typeface="Arial" panose="020B0604020202020204" pitchFamily="34" charset="0"/>
              </a:rPr>
              <a:t> (dudas)</a:t>
            </a:r>
          </a:p>
          <a:p>
            <a:pPr marL="0" indent="0">
              <a:buNone/>
            </a:pPr>
            <a:r>
              <a:rPr lang="es-ES_tradnl" dirty="0">
                <a:latin typeface="Arial" panose="020B0604020202020204" pitchFamily="34" charset="0"/>
                <a:cs typeface="Arial" panose="020B0604020202020204" pitchFamily="34" charset="0"/>
              </a:rPr>
              <a:t>+34 625 671 522</a:t>
            </a:r>
          </a:p>
          <a:p>
            <a:pPr marL="0" indent="0">
              <a:buNone/>
            </a:pPr>
            <a:endParaRPr lang="en-US" dirty="0"/>
          </a:p>
        </p:txBody>
      </p:sp>
    </p:spTree>
    <p:extLst>
      <p:ext uri="{BB962C8B-B14F-4D97-AF65-F5344CB8AC3E}">
        <p14:creationId xmlns:p14="http://schemas.microsoft.com/office/powerpoint/2010/main" val="2359105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31FEF-E7CE-1273-B09D-9168EFC9CBE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11CC0E3-21CB-9993-569A-5BCC61DF1AF6}"/>
              </a:ext>
            </a:extLst>
          </p:cNvPr>
          <p:cNvSpPr>
            <a:spLocks noGrp="1"/>
          </p:cNvSpPr>
          <p:nvPr>
            <p:ph type="title"/>
          </p:nvPr>
        </p:nvSpPr>
        <p:spPr/>
        <p:txBody>
          <a:bodyPr>
            <a:normAutofit/>
          </a:bodyPr>
          <a:lstStyle/>
          <a:p>
            <a:r>
              <a:rPr lang="es-419" sz="3200" dirty="0"/>
              <a:t>A) APLICACIÓN TERRITORIAL DE LOS CDI (ARTS. 3 Y 30 MC OCDE 2017)</a:t>
            </a:r>
          </a:p>
        </p:txBody>
      </p:sp>
      <p:sp>
        <p:nvSpPr>
          <p:cNvPr id="4" name="Marcador de contenido 3">
            <a:extLst>
              <a:ext uri="{FF2B5EF4-FFF2-40B4-BE49-F238E27FC236}">
                <a16:creationId xmlns:a16="http://schemas.microsoft.com/office/drawing/2014/main" id="{4A19170C-EDB7-2B46-18C1-CC4970B210F9}"/>
              </a:ext>
            </a:extLst>
          </p:cNvPr>
          <p:cNvSpPr txBox="1">
            <a:spLocks noGrp="1"/>
          </p:cNvSpPr>
          <p:nvPr>
            <p:ph sz="half" idx="1"/>
          </p:nvPr>
        </p:nvSpPr>
        <p:spPr>
          <a:xfrm>
            <a:off x="838200" y="1825626"/>
            <a:ext cx="10283890" cy="4351961"/>
          </a:xfrm>
          <a:prstGeom prst="rect">
            <a:avLst/>
          </a:prstGeom>
          <a:noFill/>
        </p:spPr>
        <p:txBody>
          <a:bodyPr wrap="square">
            <a:spAutoFit/>
          </a:bodyPr>
          <a:lstStyle/>
          <a:p>
            <a:pPr marL="0" indent="0">
              <a:buNone/>
            </a:pPr>
            <a:endParaRPr lang="es-419" dirty="0"/>
          </a:p>
          <a:p>
            <a:pPr marL="0" indent="0" algn="just">
              <a:buNone/>
            </a:pPr>
            <a:r>
              <a:rPr lang="es-419" dirty="0">
                <a:solidFill>
                  <a:srgbClr val="000000"/>
                </a:solidFill>
                <a:latin typeface="Arial" panose="020B0604020202020204" pitchFamily="34" charset="0"/>
              </a:rPr>
              <a:t>Peculiaridades CDI españoles. Exclusión de determinados territorios con autonomía fiscal, pero dependencia política (Australia, Dinamarca, EEUU, Francia, Países Bajos, Portugal, Reino Unido)</a:t>
            </a:r>
          </a:p>
          <a:p>
            <a:pPr marL="0" indent="0">
              <a:buNone/>
            </a:pPr>
            <a:endParaRPr lang="es-419" b="1" dirty="0"/>
          </a:p>
          <a:p>
            <a:pPr marL="0" indent="0">
              <a:buNone/>
            </a:pPr>
            <a:endParaRPr lang="es-419" b="1" dirty="0"/>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732301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83FC2-9204-9413-62CA-03EA3960615B}"/>
              </a:ext>
            </a:extLst>
          </p:cNvPr>
          <p:cNvSpPr>
            <a:spLocks noGrp="1"/>
          </p:cNvSpPr>
          <p:nvPr>
            <p:ph type="title"/>
          </p:nvPr>
        </p:nvSpPr>
        <p:spPr/>
        <p:txBody>
          <a:bodyPr/>
          <a:lstStyle/>
          <a:p>
            <a:r>
              <a:rPr lang="es-419" sz="4400" dirty="0"/>
              <a:t>A) APLICACIÓN TERRITORIAL DE LOS CDI (ARTS. 3 Y 30 MC OCDE 2017)</a:t>
            </a:r>
            <a:endParaRPr lang="es-419" dirty="0"/>
          </a:p>
        </p:txBody>
      </p:sp>
      <p:pic>
        <p:nvPicPr>
          <p:cNvPr id="8" name="Marcador de contenido 7">
            <a:extLst>
              <a:ext uri="{FF2B5EF4-FFF2-40B4-BE49-F238E27FC236}">
                <a16:creationId xmlns:a16="http://schemas.microsoft.com/office/drawing/2014/main" id="{722F004C-6A84-3297-C7DA-F493ACBAE467}"/>
              </a:ext>
            </a:extLst>
          </p:cNvPr>
          <p:cNvPicPr>
            <a:picLocks noGrp="1" noChangeAspect="1"/>
          </p:cNvPicPr>
          <p:nvPr>
            <p:ph sz="half" idx="1"/>
          </p:nvPr>
        </p:nvPicPr>
        <p:blipFill>
          <a:blip r:embed="rId2"/>
          <a:stretch>
            <a:fillRect/>
          </a:stretch>
        </p:blipFill>
        <p:spPr>
          <a:xfrm>
            <a:off x="838200" y="3598227"/>
            <a:ext cx="5181600" cy="806134"/>
          </a:xfrm>
        </p:spPr>
      </p:pic>
      <p:pic>
        <p:nvPicPr>
          <p:cNvPr id="10" name="Marcador de contenido 9">
            <a:extLst>
              <a:ext uri="{FF2B5EF4-FFF2-40B4-BE49-F238E27FC236}">
                <a16:creationId xmlns:a16="http://schemas.microsoft.com/office/drawing/2014/main" id="{7F068747-E22B-02E0-A220-C1C01FDF3C40}"/>
              </a:ext>
            </a:extLst>
          </p:cNvPr>
          <p:cNvPicPr>
            <a:picLocks noGrp="1" noChangeAspect="1"/>
          </p:cNvPicPr>
          <p:nvPr>
            <p:ph sz="half" idx="2"/>
          </p:nvPr>
        </p:nvPicPr>
        <p:blipFill>
          <a:blip r:embed="rId3"/>
          <a:stretch>
            <a:fillRect/>
          </a:stretch>
        </p:blipFill>
        <p:spPr>
          <a:xfrm>
            <a:off x="6172200" y="2911953"/>
            <a:ext cx="5181600" cy="2178682"/>
          </a:xfrm>
        </p:spPr>
      </p:pic>
    </p:spTree>
    <p:extLst>
      <p:ext uri="{BB962C8B-B14F-4D97-AF65-F5344CB8AC3E}">
        <p14:creationId xmlns:p14="http://schemas.microsoft.com/office/powerpoint/2010/main" val="3775008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D62E-6AE6-EDAA-E021-5BBC9725CE1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AACF627-76C7-28EB-C8B5-DEF423DB7FCA}"/>
              </a:ext>
            </a:extLst>
          </p:cNvPr>
          <p:cNvSpPr>
            <a:spLocks noGrp="1"/>
          </p:cNvSpPr>
          <p:nvPr>
            <p:ph type="title"/>
          </p:nvPr>
        </p:nvSpPr>
        <p:spPr>
          <a:xfrm>
            <a:off x="838200" y="365125"/>
            <a:ext cx="10515600" cy="1325563"/>
          </a:xfrm>
        </p:spPr>
        <p:txBody>
          <a:bodyPr anchor="ctr">
            <a:normAutofit/>
          </a:bodyPr>
          <a:lstStyle/>
          <a:p>
            <a:r>
              <a:rPr lang="es-419" dirty="0"/>
              <a:t>A) APLICACIÓN TERRITORIAL DE LOS CDI (ARTS. 3 Y 30 MC OCDE 2017)</a:t>
            </a:r>
          </a:p>
        </p:txBody>
      </p:sp>
      <p:pic>
        <p:nvPicPr>
          <p:cNvPr id="9" name="Marcador de contenido 8">
            <a:extLst>
              <a:ext uri="{FF2B5EF4-FFF2-40B4-BE49-F238E27FC236}">
                <a16:creationId xmlns:a16="http://schemas.microsoft.com/office/drawing/2014/main" id="{2275972A-7EE8-5FAE-53C1-A49D5B26D437}"/>
              </a:ext>
            </a:extLst>
          </p:cNvPr>
          <p:cNvPicPr>
            <a:picLocks noGrp="1" noChangeAspect="1"/>
          </p:cNvPicPr>
          <p:nvPr>
            <p:ph sz="half" idx="1"/>
          </p:nvPr>
        </p:nvPicPr>
        <p:blipFill>
          <a:blip r:embed="rId2"/>
          <a:stretch>
            <a:fillRect/>
          </a:stretch>
        </p:blipFill>
        <p:spPr>
          <a:xfrm>
            <a:off x="838200" y="2161064"/>
            <a:ext cx="10515600" cy="3680460"/>
          </a:xfrm>
          <a:noFill/>
        </p:spPr>
      </p:pic>
    </p:spTree>
    <p:extLst>
      <p:ext uri="{BB962C8B-B14F-4D97-AF65-F5344CB8AC3E}">
        <p14:creationId xmlns:p14="http://schemas.microsoft.com/office/powerpoint/2010/main" val="1754141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2737F-7D33-127D-800C-F9CD396808C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A107BA9-66A0-1087-A89C-1DD7B48E293A}"/>
              </a:ext>
            </a:extLst>
          </p:cNvPr>
          <p:cNvSpPr>
            <a:spLocks noGrp="1"/>
          </p:cNvSpPr>
          <p:nvPr>
            <p:ph type="title"/>
          </p:nvPr>
        </p:nvSpPr>
        <p:spPr/>
        <p:txBody>
          <a:bodyPr>
            <a:normAutofit/>
          </a:bodyPr>
          <a:lstStyle/>
          <a:p>
            <a:r>
              <a:rPr lang="es-419" sz="3200" dirty="0"/>
              <a:t>B) ÁMBITO TEMPORAL DE LOS CDI (ARTS. 31 Y 32)</a:t>
            </a:r>
          </a:p>
        </p:txBody>
      </p:sp>
      <p:sp>
        <p:nvSpPr>
          <p:cNvPr id="4" name="Marcador de contenido 3">
            <a:extLst>
              <a:ext uri="{FF2B5EF4-FFF2-40B4-BE49-F238E27FC236}">
                <a16:creationId xmlns:a16="http://schemas.microsoft.com/office/drawing/2014/main" id="{335552AA-9F86-C3B8-C25B-644246E7AD37}"/>
              </a:ext>
            </a:extLst>
          </p:cNvPr>
          <p:cNvSpPr txBox="1">
            <a:spLocks noGrp="1"/>
          </p:cNvSpPr>
          <p:nvPr>
            <p:ph sz="half" idx="1"/>
          </p:nvPr>
        </p:nvSpPr>
        <p:spPr>
          <a:xfrm>
            <a:off x="838200" y="1825626"/>
            <a:ext cx="10283890" cy="4232441"/>
          </a:xfrm>
          <a:prstGeom prst="rect">
            <a:avLst/>
          </a:prstGeom>
          <a:noFill/>
        </p:spPr>
        <p:txBody>
          <a:bodyPr wrap="square">
            <a:spAutoFit/>
          </a:bodyPr>
          <a:lstStyle/>
          <a:p>
            <a:pPr marL="0" indent="0">
              <a:buNone/>
            </a:pPr>
            <a:r>
              <a:rPr lang="es-419" b="1" dirty="0">
                <a:solidFill>
                  <a:srgbClr val="000000"/>
                </a:solidFill>
                <a:latin typeface="Arial" panose="020B0604020202020204" pitchFamily="34" charset="0"/>
              </a:rPr>
              <a:t>E</a:t>
            </a:r>
            <a:r>
              <a:rPr lang="es-419" b="1" dirty="0">
                <a:solidFill>
                  <a:srgbClr val="000000"/>
                </a:solidFill>
                <a:effectLst/>
                <a:latin typeface="Arial" panose="020B0604020202020204" pitchFamily="34" charset="0"/>
              </a:rPr>
              <a:t>NTRADA EN VIGOR (ART. 31)</a:t>
            </a:r>
          </a:p>
          <a:p>
            <a:endParaRPr lang="es-419" b="1" dirty="0">
              <a:solidFill>
                <a:srgbClr val="000000"/>
              </a:solidFill>
              <a:latin typeface="Arial" panose="020B0604020202020204" pitchFamily="34" charset="0"/>
            </a:endParaRPr>
          </a:p>
          <a:p>
            <a:pPr marL="0" indent="0">
              <a:buNone/>
            </a:pPr>
            <a:r>
              <a:rPr lang="es-419" dirty="0">
                <a:solidFill>
                  <a:srgbClr val="000000"/>
                </a:solidFill>
                <a:effectLst/>
                <a:latin typeface="Arial" panose="020B0604020202020204" pitchFamily="34" charset="0"/>
              </a:rPr>
              <a:t>Distinción entre entrada en vigor y fecha de inicio de efectos del CDI: no siempre coinciden pues todo depende de la ratificación y la publicación el el Diario oficial.</a:t>
            </a:r>
          </a:p>
          <a:p>
            <a:endParaRPr lang="es-419" dirty="0">
              <a:solidFill>
                <a:srgbClr val="000000"/>
              </a:solidFill>
              <a:latin typeface="Arial" panose="020B0604020202020204" pitchFamily="34" charset="0"/>
            </a:endParaRPr>
          </a:p>
          <a:p>
            <a:pPr lvl="1"/>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buNone/>
            </a:pPr>
            <a:endParaRPr lang="es-419" b="1" dirty="0"/>
          </a:p>
        </p:txBody>
      </p:sp>
      <p:sp>
        <p:nvSpPr>
          <p:cNvPr id="7" name="Flecha derecha 6">
            <a:extLst>
              <a:ext uri="{FF2B5EF4-FFF2-40B4-BE49-F238E27FC236}">
                <a16:creationId xmlns:a16="http://schemas.microsoft.com/office/drawing/2014/main" id="{597C2670-A873-D324-B790-66E4FB69B41E}"/>
              </a:ext>
            </a:extLst>
          </p:cNvPr>
          <p:cNvSpPr/>
          <p:nvPr/>
        </p:nvSpPr>
        <p:spPr>
          <a:xfrm>
            <a:off x="4702629" y="4762919"/>
            <a:ext cx="2371411" cy="4722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CuadroTexto 8">
            <a:extLst>
              <a:ext uri="{FF2B5EF4-FFF2-40B4-BE49-F238E27FC236}">
                <a16:creationId xmlns:a16="http://schemas.microsoft.com/office/drawing/2014/main" id="{624404EB-3251-6713-86BB-1B472DB73B10}"/>
              </a:ext>
            </a:extLst>
          </p:cNvPr>
          <p:cNvSpPr txBox="1"/>
          <p:nvPr/>
        </p:nvSpPr>
        <p:spPr>
          <a:xfrm>
            <a:off x="1698172" y="4762919"/>
            <a:ext cx="2059912" cy="369332"/>
          </a:xfrm>
          <a:prstGeom prst="rect">
            <a:avLst/>
          </a:prstGeom>
          <a:noFill/>
        </p:spPr>
        <p:txBody>
          <a:bodyPr wrap="square">
            <a:spAutoFit/>
          </a:bodyPr>
          <a:lstStyle/>
          <a:p>
            <a:r>
              <a:rPr lang="es-419" dirty="0">
                <a:solidFill>
                  <a:srgbClr val="000000"/>
                </a:solidFill>
                <a:effectLst/>
                <a:latin typeface="Arial" panose="020B0604020202020204" pitchFamily="34" charset="0"/>
              </a:rPr>
              <a:t>Entrada en Vigor </a:t>
            </a:r>
          </a:p>
        </p:txBody>
      </p:sp>
      <p:sp>
        <p:nvSpPr>
          <p:cNvPr id="10" name="CuadroTexto 9">
            <a:extLst>
              <a:ext uri="{FF2B5EF4-FFF2-40B4-BE49-F238E27FC236}">
                <a16:creationId xmlns:a16="http://schemas.microsoft.com/office/drawing/2014/main" id="{249F0DB3-EDCF-D307-5DAE-41AC64315CE4}"/>
              </a:ext>
            </a:extLst>
          </p:cNvPr>
          <p:cNvSpPr txBox="1"/>
          <p:nvPr/>
        </p:nvSpPr>
        <p:spPr>
          <a:xfrm>
            <a:off x="8068109" y="4814389"/>
            <a:ext cx="2059912" cy="369332"/>
          </a:xfrm>
          <a:prstGeom prst="rect">
            <a:avLst/>
          </a:prstGeom>
          <a:noFill/>
        </p:spPr>
        <p:txBody>
          <a:bodyPr wrap="square">
            <a:spAutoFit/>
          </a:bodyPr>
          <a:lstStyle/>
          <a:p>
            <a:r>
              <a:rPr lang="es-419" dirty="0">
                <a:solidFill>
                  <a:srgbClr val="000000"/>
                </a:solidFill>
                <a:effectLst/>
                <a:latin typeface="Arial" panose="020B0604020202020204" pitchFamily="34" charset="0"/>
              </a:rPr>
              <a:t>Surtir efectos</a:t>
            </a:r>
          </a:p>
        </p:txBody>
      </p:sp>
      <p:sp>
        <p:nvSpPr>
          <p:cNvPr id="11" name="CuadroTexto 10">
            <a:extLst>
              <a:ext uri="{FF2B5EF4-FFF2-40B4-BE49-F238E27FC236}">
                <a16:creationId xmlns:a16="http://schemas.microsoft.com/office/drawing/2014/main" id="{CBDB2A06-740A-561F-1B94-B944CEED23D5}"/>
              </a:ext>
            </a:extLst>
          </p:cNvPr>
          <p:cNvSpPr txBox="1"/>
          <p:nvPr/>
        </p:nvSpPr>
        <p:spPr>
          <a:xfrm>
            <a:off x="4858378" y="5461963"/>
            <a:ext cx="2059912" cy="369332"/>
          </a:xfrm>
          <a:prstGeom prst="rect">
            <a:avLst/>
          </a:prstGeom>
          <a:noFill/>
        </p:spPr>
        <p:txBody>
          <a:bodyPr wrap="square">
            <a:spAutoFit/>
          </a:bodyPr>
          <a:lstStyle/>
          <a:p>
            <a:r>
              <a:rPr lang="es-419" dirty="0">
                <a:solidFill>
                  <a:srgbClr val="000000"/>
                </a:solidFill>
                <a:effectLst/>
                <a:latin typeface="Arial" panose="020B0604020202020204" pitchFamily="34" charset="0"/>
              </a:rPr>
              <a:t>Periodo Carencia</a:t>
            </a:r>
          </a:p>
        </p:txBody>
      </p:sp>
    </p:spTree>
    <p:extLst>
      <p:ext uri="{BB962C8B-B14F-4D97-AF65-F5344CB8AC3E}">
        <p14:creationId xmlns:p14="http://schemas.microsoft.com/office/powerpoint/2010/main" val="3319888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5322D-EA46-4E5C-6730-CD295707BED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3CE1E0C-845F-342B-FEEE-B1839AF19003}"/>
              </a:ext>
            </a:extLst>
          </p:cNvPr>
          <p:cNvSpPr>
            <a:spLocks noGrp="1"/>
          </p:cNvSpPr>
          <p:nvPr>
            <p:ph type="title"/>
          </p:nvPr>
        </p:nvSpPr>
        <p:spPr/>
        <p:txBody>
          <a:bodyPr>
            <a:normAutofit/>
          </a:bodyPr>
          <a:lstStyle/>
          <a:p>
            <a:r>
              <a:rPr lang="es-419" sz="3200" dirty="0"/>
              <a:t>B) ÁMBITO TEMPORAL DE LOS CDI (ARTS. 31 Y 32)</a:t>
            </a:r>
          </a:p>
        </p:txBody>
      </p:sp>
      <p:sp>
        <p:nvSpPr>
          <p:cNvPr id="4" name="Marcador de contenido 3">
            <a:extLst>
              <a:ext uri="{FF2B5EF4-FFF2-40B4-BE49-F238E27FC236}">
                <a16:creationId xmlns:a16="http://schemas.microsoft.com/office/drawing/2014/main" id="{13E0AED9-6E35-BD3F-A9E1-CFF9E3A70C6F}"/>
              </a:ext>
            </a:extLst>
          </p:cNvPr>
          <p:cNvSpPr txBox="1">
            <a:spLocks noGrp="1"/>
          </p:cNvSpPr>
          <p:nvPr>
            <p:ph sz="half" idx="1"/>
          </p:nvPr>
        </p:nvSpPr>
        <p:spPr>
          <a:xfrm>
            <a:off x="838200" y="1825626"/>
            <a:ext cx="10283890" cy="5384038"/>
          </a:xfrm>
          <a:prstGeom prst="rect">
            <a:avLst/>
          </a:prstGeom>
          <a:noFill/>
        </p:spPr>
        <p:txBody>
          <a:bodyPr wrap="square">
            <a:spAutoFit/>
          </a:bodyPr>
          <a:lstStyle/>
          <a:p>
            <a:pPr marL="0" indent="0">
              <a:buNone/>
            </a:pPr>
            <a:r>
              <a:rPr lang="es-419" b="1" dirty="0">
                <a:solidFill>
                  <a:srgbClr val="000000"/>
                </a:solidFill>
                <a:effectLst/>
                <a:latin typeface="Arial" panose="020B0604020202020204" pitchFamily="34" charset="0"/>
              </a:rPr>
              <a:t>DENUNCIA (ART. 32)</a:t>
            </a:r>
            <a:endParaRPr lang="es-419" b="1" dirty="0">
              <a:solidFill>
                <a:srgbClr val="000000"/>
              </a:solidFill>
              <a:latin typeface="Arial" panose="020B0604020202020204" pitchFamily="34" charset="0"/>
            </a:endParaRPr>
          </a:p>
          <a:p>
            <a:r>
              <a:rPr lang="es-419" dirty="0">
                <a:solidFill>
                  <a:srgbClr val="000000"/>
                </a:solidFill>
                <a:effectLst/>
                <a:latin typeface="Arial" panose="020B0604020202020204" pitchFamily="34" charset="0"/>
              </a:rPr>
              <a:t>Transcurso de un plazo mínimo de dos años.</a:t>
            </a:r>
          </a:p>
          <a:p>
            <a:r>
              <a:rPr lang="es-419" dirty="0">
                <a:solidFill>
                  <a:srgbClr val="000000"/>
                </a:solidFill>
                <a:effectLst/>
                <a:latin typeface="Arial" panose="020B0604020202020204" pitchFamily="34" charset="0"/>
              </a:rPr>
              <a:t>Notificación de la denuncia en el primer semestre del año.</a:t>
            </a:r>
          </a:p>
          <a:p>
            <a:pPr marL="0" indent="0">
              <a:buNone/>
            </a:pPr>
            <a:r>
              <a:rPr lang="es-419" i="1" dirty="0">
                <a:solidFill>
                  <a:srgbClr val="000000"/>
                </a:solidFill>
                <a:latin typeface="Arial" panose="020B0604020202020204" pitchFamily="34" charset="0"/>
              </a:rPr>
              <a:t>CDI Dinamerca-España: “Pacta sunt servanda” </a:t>
            </a:r>
            <a:r>
              <a:rPr lang="es-419" dirty="0">
                <a:solidFill>
                  <a:srgbClr val="000000"/>
                </a:solidFill>
                <a:latin typeface="Arial" panose="020B0604020202020204" pitchFamily="34" charset="0"/>
              </a:rPr>
              <a:t>Denuncia 1/09/2009, la noficiación se realizó entre el 1 de enero y el 30 de junio de 2008</a:t>
            </a:r>
            <a:endParaRPr lang="es-419" dirty="0">
              <a:solidFill>
                <a:srgbClr val="000000"/>
              </a:solidFill>
              <a:effectLst/>
              <a:latin typeface="Arial" panose="020B0604020202020204" pitchFamily="34" charset="0"/>
            </a:endParaRPr>
          </a:p>
          <a:p>
            <a:r>
              <a:rPr lang="es-419" dirty="0">
                <a:solidFill>
                  <a:srgbClr val="000000"/>
                </a:solidFill>
                <a:effectLst/>
                <a:latin typeface="Arial" panose="020B0604020202020204" pitchFamily="34" charset="0"/>
              </a:rPr>
              <a:t>Indicación del momento en el que cesará la vigencia del CDI.</a:t>
            </a:r>
          </a:p>
          <a:p>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buNone/>
            </a:pPr>
            <a:endParaRPr lang="es-419" b="1" dirty="0"/>
          </a:p>
        </p:txBody>
      </p:sp>
    </p:spTree>
    <p:extLst>
      <p:ext uri="{BB962C8B-B14F-4D97-AF65-F5344CB8AC3E}">
        <p14:creationId xmlns:p14="http://schemas.microsoft.com/office/powerpoint/2010/main" val="3768118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86A9D-8361-E288-D46C-6E8A7A97898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7DA5088-C102-D7BD-C41C-14E5AB8E6F9E}"/>
              </a:ext>
            </a:extLst>
          </p:cNvPr>
          <p:cNvSpPr>
            <a:spLocks noGrp="1"/>
          </p:cNvSpPr>
          <p:nvPr>
            <p:ph type="title"/>
          </p:nvPr>
        </p:nvSpPr>
        <p:spPr/>
        <p:txBody>
          <a:bodyPr>
            <a:normAutofit/>
          </a:bodyPr>
          <a:lstStyle/>
          <a:p>
            <a:r>
              <a:rPr lang="es-419" sz="3000" dirty="0"/>
              <a:t>C) ÁMBITO OBJETIVO: IMPUESTOS COMPRENDIDOS (ART. 2)</a:t>
            </a:r>
          </a:p>
        </p:txBody>
      </p:sp>
      <p:sp>
        <p:nvSpPr>
          <p:cNvPr id="4" name="Marcador de contenido 3">
            <a:extLst>
              <a:ext uri="{FF2B5EF4-FFF2-40B4-BE49-F238E27FC236}">
                <a16:creationId xmlns:a16="http://schemas.microsoft.com/office/drawing/2014/main" id="{F941C5C5-6FFF-B063-B085-0A8DA8BFA7EA}"/>
              </a:ext>
            </a:extLst>
          </p:cNvPr>
          <p:cNvSpPr txBox="1">
            <a:spLocks noGrp="1"/>
          </p:cNvSpPr>
          <p:nvPr>
            <p:ph sz="half" idx="1"/>
          </p:nvPr>
        </p:nvSpPr>
        <p:spPr>
          <a:xfrm>
            <a:off x="838200" y="1825626"/>
            <a:ext cx="10283890" cy="5186035"/>
          </a:xfrm>
          <a:prstGeom prst="rect">
            <a:avLst/>
          </a:prstGeom>
          <a:noFill/>
        </p:spPr>
        <p:txBody>
          <a:bodyPr wrap="square">
            <a:spAutoFit/>
          </a:bodyPr>
          <a:lstStyle/>
          <a:p>
            <a:pPr marL="0" indent="0" algn="just">
              <a:buNone/>
            </a:pPr>
            <a:r>
              <a:rPr lang="es-419" dirty="0">
                <a:solidFill>
                  <a:srgbClr val="000000"/>
                </a:solidFill>
                <a:effectLst/>
                <a:latin typeface="Arial" panose="020B0604020202020204" pitchFamily="34" charset="0"/>
              </a:rPr>
              <a:t>Delimita el ámbito objetivo del CDI, señalando los tributos a los que resultará aplicable,normalmente impuestos sobre la renta y el patrimonio exigibles por cada uno de los Estados contratantes o por cualquiera de sus subdivisiones políticas o entidades locales.</a:t>
            </a:r>
          </a:p>
          <a:p>
            <a:pPr lvl="1" algn="just"/>
            <a:r>
              <a:rPr lang="es-419" dirty="0">
                <a:solidFill>
                  <a:srgbClr val="000000"/>
                </a:solidFill>
                <a:effectLst/>
                <a:latin typeface="Arial" panose="020B0604020202020204" pitchFamily="34" charset="0"/>
              </a:rPr>
              <a:t>Se realiza una definición genérica de lo que se entiende por tales impuestos, acompañada de un listado de los impuestos exigidos por los Estados contratantes.</a:t>
            </a:r>
          </a:p>
          <a:p>
            <a:pPr lvl="1" algn="just"/>
            <a:r>
              <a:rPr lang="es-419" b="1" dirty="0">
                <a:solidFill>
                  <a:srgbClr val="000000"/>
                </a:solidFill>
                <a:effectLst/>
                <a:latin typeface="Arial" panose="020B0604020202020204" pitchFamily="34" charset="0"/>
              </a:rPr>
              <a:t>Cláusula anticongelación del CDI</a:t>
            </a:r>
            <a:r>
              <a:rPr lang="es-419" b="1" dirty="0">
                <a:solidFill>
                  <a:srgbClr val="000000"/>
                </a:solidFill>
                <a:latin typeface="Arial" panose="020B0604020202020204" pitchFamily="34" charset="0"/>
              </a:rPr>
              <a:t>.- </a:t>
            </a:r>
            <a:r>
              <a:rPr lang="es-419" dirty="0">
                <a:solidFill>
                  <a:srgbClr val="000000"/>
                </a:solidFill>
                <a:latin typeface="Arial" panose="020B0604020202020204" pitchFamily="34" charset="0"/>
              </a:rPr>
              <a:t>Cada que se modifica la legislación interna, se modifica el CDI. No confundir con interpretación dinámica del CDI.</a:t>
            </a:r>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buNone/>
            </a:pPr>
            <a:endParaRPr lang="es-419" b="1" dirty="0"/>
          </a:p>
        </p:txBody>
      </p:sp>
    </p:spTree>
    <p:extLst>
      <p:ext uri="{BB962C8B-B14F-4D97-AF65-F5344CB8AC3E}">
        <p14:creationId xmlns:p14="http://schemas.microsoft.com/office/powerpoint/2010/main" val="444516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2C12E-DB60-0B29-135D-1C35AD01B02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09F7D0E-79CC-E3D6-2D06-EA2C84287BBC}"/>
              </a:ext>
            </a:extLst>
          </p:cNvPr>
          <p:cNvSpPr>
            <a:spLocks noGrp="1"/>
          </p:cNvSpPr>
          <p:nvPr>
            <p:ph type="title"/>
          </p:nvPr>
        </p:nvSpPr>
        <p:spPr/>
        <p:txBody>
          <a:bodyPr>
            <a:normAutofit/>
          </a:bodyPr>
          <a:lstStyle/>
          <a:p>
            <a:r>
              <a:rPr lang="es-419" sz="3000" dirty="0"/>
              <a:t>D) ÁMBITO SUBJETIVO. PERSONAS COMPRENDIDAS (ART. 1)</a:t>
            </a:r>
          </a:p>
        </p:txBody>
      </p:sp>
      <p:sp>
        <p:nvSpPr>
          <p:cNvPr id="4" name="Marcador de contenido 3">
            <a:extLst>
              <a:ext uri="{FF2B5EF4-FFF2-40B4-BE49-F238E27FC236}">
                <a16:creationId xmlns:a16="http://schemas.microsoft.com/office/drawing/2014/main" id="{7F806684-75BA-0489-F33D-29CD49806174}"/>
              </a:ext>
            </a:extLst>
          </p:cNvPr>
          <p:cNvSpPr txBox="1">
            <a:spLocks noGrp="1"/>
          </p:cNvSpPr>
          <p:nvPr>
            <p:ph sz="half" idx="1"/>
          </p:nvPr>
        </p:nvSpPr>
        <p:spPr>
          <a:xfrm>
            <a:off x="838200" y="1825626"/>
            <a:ext cx="10283890" cy="3873881"/>
          </a:xfrm>
          <a:prstGeom prst="rect">
            <a:avLst/>
          </a:prstGeom>
          <a:noFill/>
        </p:spPr>
        <p:txBody>
          <a:bodyPr wrap="square">
            <a:spAutoFit/>
          </a:bodyPr>
          <a:lstStyle/>
          <a:p>
            <a:pPr marL="0" indent="0" algn="just">
              <a:buNone/>
            </a:pPr>
            <a:r>
              <a:rPr lang="es-419" dirty="0">
                <a:solidFill>
                  <a:srgbClr val="000000"/>
                </a:solidFill>
                <a:effectLst/>
                <a:latin typeface="Arial" panose="020B0604020202020204" pitchFamily="34" charset="0"/>
              </a:rPr>
              <a:t>Delimita el ámbito subjetivo del CDI, señalando las personas (contribuyentes) a los que resultará aplicable, normalmente los residentes de uno o de ambos Estados contratantes.</a:t>
            </a:r>
          </a:p>
          <a:p>
            <a:pPr lvl="1" algn="just"/>
            <a:r>
              <a:rPr lang="es-419" dirty="0">
                <a:solidFill>
                  <a:srgbClr val="000000"/>
                </a:solidFill>
                <a:effectLst/>
                <a:latin typeface="Arial" panose="020B0604020202020204" pitchFamily="34" charset="0"/>
              </a:rPr>
              <a:t>Particularidades del Establecimiento Permanente</a:t>
            </a:r>
            <a:endParaRPr lang="es-419" dirty="0">
              <a:solidFill>
                <a:srgbClr val="000000"/>
              </a:solidFill>
              <a:latin typeface="Arial" panose="020B0604020202020204" pitchFamily="34" charset="0"/>
            </a:endParaRPr>
          </a:p>
          <a:p>
            <a:pPr lvl="1" algn="just"/>
            <a:r>
              <a:rPr lang="es-419" dirty="0">
                <a:solidFill>
                  <a:srgbClr val="000000"/>
                </a:solidFill>
                <a:effectLst/>
                <a:latin typeface="Arial" panose="020B0604020202020204" pitchFamily="34" charset="0"/>
              </a:rPr>
              <a:t>Prueba de la residencia a efectos de aplicación del CDI</a:t>
            </a:r>
          </a:p>
          <a:p>
            <a:pPr marL="457200" lvl="1" indent="0" algn="just">
              <a:buNone/>
            </a:pPr>
            <a:endParaRPr lang="es-419" dirty="0">
              <a:solidFill>
                <a:srgbClr val="000000"/>
              </a:solidFill>
              <a:latin typeface="Arial" panose="020B0604020202020204" pitchFamily="34" charset="0"/>
            </a:endParaRPr>
          </a:p>
          <a:p>
            <a:pPr marL="457200" lvl="1" indent="0" algn="just">
              <a:buNone/>
            </a:pPr>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buNone/>
            </a:pPr>
            <a:endParaRPr lang="es-419" b="1" dirty="0"/>
          </a:p>
        </p:txBody>
      </p:sp>
    </p:spTree>
    <p:extLst>
      <p:ext uri="{BB962C8B-B14F-4D97-AF65-F5344CB8AC3E}">
        <p14:creationId xmlns:p14="http://schemas.microsoft.com/office/powerpoint/2010/main" val="3587797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670CD-D427-7B90-E737-FABE7A8920C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6AE1E65-2EC9-30AE-9F4C-C85EED006DD3}"/>
              </a:ext>
            </a:extLst>
          </p:cNvPr>
          <p:cNvSpPr>
            <a:spLocks noGrp="1"/>
          </p:cNvSpPr>
          <p:nvPr>
            <p:ph type="title"/>
          </p:nvPr>
        </p:nvSpPr>
        <p:spPr/>
        <p:txBody>
          <a:bodyPr>
            <a:normAutofit/>
          </a:bodyPr>
          <a:lstStyle/>
          <a:p>
            <a:r>
              <a:rPr lang="es-419" sz="3000" dirty="0"/>
              <a:t>D) ÁMBITO SUBJETIVO. PERSONAS COMPRENDIDAS (ART. 1)</a:t>
            </a:r>
          </a:p>
        </p:txBody>
      </p:sp>
      <p:sp>
        <p:nvSpPr>
          <p:cNvPr id="4" name="Marcador de contenido 3">
            <a:extLst>
              <a:ext uri="{FF2B5EF4-FFF2-40B4-BE49-F238E27FC236}">
                <a16:creationId xmlns:a16="http://schemas.microsoft.com/office/drawing/2014/main" id="{42D4C440-08D9-64BD-25BE-33CBE4B9CF39}"/>
              </a:ext>
            </a:extLst>
          </p:cNvPr>
          <p:cNvSpPr txBox="1">
            <a:spLocks noGrp="1"/>
          </p:cNvSpPr>
          <p:nvPr>
            <p:ph sz="half" idx="1"/>
          </p:nvPr>
        </p:nvSpPr>
        <p:spPr>
          <a:xfrm>
            <a:off x="838200" y="1825626"/>
            <a:ext cx="10283890" cy="4961358"/>
          </a:xfrm>
          <a:prstGeom prst="rect">
            <a:avLst/>
          </a:prstGeom>
          <a:noFill/>
        </p:spPr>
        <p:txBody>
          <a:bodyPr wrap="square">
            <a:spAutoFit/>
          </a:bodyPr>
          <a:lstStyle/>
          <a:p>
            <a:pPr marL="457200" lvl="1" indent="0" algn="just">
              <a:buNone/>
            </a:pPr>
            <a:r>
              <a:rPr lang="es-419" b="1" dirty="0">
                <a:solidFill>
                  <a:srgbClr val="000000"/>
                </a:solidFill>
                <a:effectLst/>
                <a:latin typeface="Arial" panose="020B0604020202020204" pitchFamily="34" charset="0"/>
              </a:rPr>
              <a:t>ÁMBITO SUBJETIVO: DEFINICIONES GENERALES (ART. 3)</a:t>
            </a:r>
            <a:endParaRPr lang="es-419" dirty="0">
              <a:solidFill>
                <a:srgbClr val="000000"/>
              </a:solidFill>
              <a:effectLst/>
              <a:latin typeface="Arial" panose="020B0604020202020204" pitchFamily="34" charset="0"/>
            </a:endParaRPr>
          </a:p>
          <a:p>
            <a:pPr marL="0" indent="0">
              <a:buNone/>
            </a:pPr>
            <a:r>
              <a:rPr lang="es-419" sz="2400" dirty="0">
                <a:solidFill>
                  <a:srgbClr val="000000"/>
                </a:solidFill>
                <a:effectLst/>
                <a:latin typeface="Arial" panose="020B0604020202020204" pitchFamily="34" charset="0"/>
              </a:rPr>
              <a:t>Incluye las definiciones utilizadas en el CDI no mencionadas específicamente en otro apartado:</a:t>
            </a:r>
          </a:p>
          <a:p>
            <a:r>
              <a:rPr lang="es-419" sz="2400" dirty="0">
                <a:solidFill>
                  <a:srgbClr val="000000"/>
                </a:solidFill>
                <a:effectLst/>
                <a:latin typeface="Arial" panose="020B0604020202020204" pitchFamily="34" charset="0"/>
              </a:rPr>
              <a:t>Persona: personas físicas, sociedades y cualquier otra agrupación de personas.</a:t>
            </a:r>
          </a:p>
          <a:p>
            <a:r>
              <a:rPr lang="es-419" sz="2400" dirty="0">
                <a:solidFill>
                  <a:srgbClr val="000000"/>
                </a:solidFill>
                <a:effectLst/>
                <a:latin typeface="Arial" panose="020B0604020202020204" pitchFamily="34" charset="0"/>
              </a:rPr>
              <a:t>Nacional: todas las personas físicas que posean la nacionalidad o ciudadanía de un</a:t>
            </a:r>
          </a:p>
          <a:p>
            <a:r>
              <a:rPr lang="es-419" sz="2400" dirty="0">
                <a:solidFill>
                  <a:srgbClr val="000000"/>
                </a:solidFill>
                <a:effectLst/>
                <a:latin typeface="Arial" panose="020B0604020202020204" pitchFamily="34" charset="0"/>
              </a:rPr>
              <a:t>Estado contratante y las personas jurídicas, sociedades de personas o asociaciones constituidas conforme a la legislación vigente en un Estado contratante.</a:t>
            </a:r>
          </a:p>
          <a:p>
            <a:endParaRPr lang="es-419" dirty="0">
              <a:solidFill>
                <a:srgbClr val="000000"/>
              </a:solidFill>
              <a:effectLst/>
              <a:latin typeface="Arial" panose="020B0604020202020204" pitchFamily="34" charset="0"/>
            </a:endParaRPr>
          </a:p>
          <a:p>
            <a:pPr marL="0" indent="0">
              <a:buNone/>
            </a:pPr>
            <a:endParaRPr lang="es-419" b="1" dirty="0"/>
          </a:p>
        </p:txBody>
      </p:sp>
    </p:spTree>
    <p:extLst>
      <p:ext uri="{BB962C8B-B14F-4D97-AF65-F5344CB8AC3E}">
        <p14:creationId xmlns:p14="http://schemas.microsoft.com/office/powerpoint/2010/main" val="1216300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05421-454B-F0F9-3AF9-85C86622B53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847450C-A123-CE12-6D71-D406C77CE155}"/>
              </a:ext>
            </a:extLst>
          </p:cNvPr>
          <p:cNvSpPr>
            <a:spLocks noGrp="1"/>
          </p:cNvSpPr>
          <p:nvPr>
            <p:ph type="title"/>
          </p:nvPr>
        </p:nvSpPr>
        <p:spPr/>
        <p:txBody>
          <a:bodyPr>
            <a:normAutofit/>
          </a:bodyPr>
          <a:lstStyle/>
          <a:p>
            <a:r>
              <a:rPr lang="es-419" sz="3000" dirty="0"/>
              <a:t>D) ÁMBITO SUBJETIVO. PERSONAS COMPRENDIDAS (ART. 1)</a:t>
            </a:r>
          </a:p>
        </p:txBody>
      </p:sp>
      <p:sp>
        <p:nvSpPr>
          <p:cNvPr id="4" name="Marcador de contenido 3">
            <a:extLst>
              <a:ext uri="{FF2B5EF4-FFF2-40B4-BE49-F238E27FC236}">
                <a16:creationId xmlns:a16="http://schemas.microsoft.com/office/drawing/2014/main" id="{453B4C00-D4A4-503C-DEB8-7052702C39A1}"/>
              </a:ext>
            </a:extLst>
          </p:cNvPr>
          <p:cNvSpPr txBox="1">
            <a:spLocks noGrp="1"/>
          </p:cNvSpPr>
          <p:nvPr>
            <p:ph sz="half" idx="1"/>
          </p:nvPr>
        </p:nvSpPr>
        <p:spPr>
          <a:xfrm>
            <a:off x="838200" y="1825626"/>
            <a:ext cx="10283890" cy="5328638"/>
          </a:xfrm>
          <a:prstGeom prst="rect">
            <a:avLst/>
          </a:prstGeom>
          <a:noFill/>
        </p:spPr>
        <p:txBody>
          <a:bodyPr wrap="square">
            <a:spAutoFit/>
          </a:bodyPr>
          <a:lstStyle/>
          <a:p>
            <a:pPr marL="457200" lvl="1" indent="0" algn="just">
              <a:buNone/>
            </a:pPr>
            <a:r>
              <a:rPr lang="es-419" b="1" dirty="0">
                <a:solidFill>
                  <a:srgbClr val="000000"/>
                </a:solidFill>
                <a:effectLst/>
                <a:latin typeface="Arial" panose="020B0604020202020204" pitchFamily="34" charset="0"/>
              </a:rPr>
              <a:t>ÁMBITO SUBJETIVO: DEFINICIONES GENERALES (ART. 3)</a:t>
            </a:r>
            <a:endParaRPr lang="es-419" dirty="0">
              <a:solidFill>
                <a:srgbClr val="000000"/>
              </a:solidFill>
              <a:effectLst/>
              <a:latin typeface="Arial" panose="020B0604020202020204" pitchFamily="34" charset="0"/>
            </a:endParaRPr>
          </a:p>
          <a:p>
            <a:r>
              <a:rPr lang="es-419" dirty="0">
                <a:solidFill>
                  <a:srgbClr val="000000"/>
                </a:solidFill>
                <a:effectLst/>
                <a:latin typeface="Arial" panose="020B0604020202020204" pitchFamily="34" charset="0"/>
              </a:rPr>
              <a:t>Sociedad: cualquier persona jurídica o entidad que se considere como tal a efectos impositivos.</a:t>
            </a:r>
          </a:p>
          <a:p>
            <a:endParaRPr lang="es-419" dirty="0">
              <a:solidFill>
                <a:srgbClr val="000000"/>
              </a:solidFill>
              <a:effectLst/>
              <a:latin typeface="Arial" panose="020B0604020202020204" pitchFamily="34" charset="0"/>
            </a:endParaRPr>
          </a:p>
          <a:p>
            <a:r>
              <a:rPr lang="es-419" dirty="0">
                <a:solidFill>
                  <a:srgbClr val="000000"/>
                </a:solidFill>
                <a:effectLst/>
                <a:latin typeface="Arial" panose="020B0604020202020204" pitchFamily="34" charset="0"/>
              </a:rPr>
              <a:t>Empresa: toda aquella actividad que constituya gestión de un negocio.</a:t>
            </a:r>
          </a:p>
          <a:p>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buNone/>
            </a:pPr>
            <a:endParaRPr lang="es-419" b="1" dirty="0"/>
          </a:p>
        </p:txBody>
      </p:sp>
    </p:spTree>
    <p:extLst>
      <p:ext uri="{BB962C8B-B14F-4D97-AF65-F5344CB8AC3E}">
        <p14:creationId xmlns:p14="http://schemas.microsoft.com/office/powerpoint/2010/main" val="3851978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0794A-EA4C-1E6E-64FA-AF7D7188665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C3195B3-10DC-3136-3ECE-7AB236B298E2}"/>
              </a:ext>
            </a:extLst>
          </p:cNvPr>
          <p:cNvSpPr>
            <a:spLocks noGrp="1"/>
          </p:cNvSpPr>
          <p:nvPr>
            <p:ph type="title"/>
          </p:nvPr>
        </p:nvSpPr>
        <p:spPr/>
        <p:txBody>
          <a:bodyPr>
            <a:normAutofit/>
          </a:bodyPr>
          <a:lstStyle/>
          <a:p>
            <a:r>
              <a:rPr lang="es-419" sz="3000" dirty="0"/>
              <a:t>D) ÁMBITO SUBJETIVO. PERSONAS COMPRENDIDAS (ART. 1)</a:t>
            </a:r>
          </a:p>
        </p:txBody>
      </p:sp>
      <p:sp>
        <p:nvSpPr>
          <p:cNvPr id="4" name="Marcador de contenido 3">
            <a:extLst>
              <a:ext uri="{FF2B5EF4-FFF2-40B4-BE49-F238E27FC236}">
                <a16:creationId xmlns:a16="http://schemas.microsoft.com/office/drawing/2014/main" id="{AFC30887-DB9F-52F3-6B0B-BBCE38D9B958}"/>
              </a:ext>
            </a:extLst>
          </p:cNvPr>
          <p:cNvSpPr txBox="1">
            <a:spLocks noGrp="1"/>
          </p:cNvSpPr>
          <p:nvPr>
            <p:ph sz="half" idx="1"/>
          </p:nvPr>
        </p:nvSpPr>
        <p:spPr>
          <a:xfrm>
            <a:off x="838200" y="1825626"/>
            <a:ext cx="10283890" cy="6159635"/>
          </a:xfrm>
          <a:prstGeom prst="rect">
            <a:avLst/>
          </a:prstGeom>
          <a:noFill/>
        </p:spPr>
        <p:txBody>
          <a:bodyPr wrap="square">
            <a:spAutoFit/>
          </a:bodyPr>
          <a:lstStyle/>
          <a:p>
            <a:pPr marL="0" indent="0">
              <a:buNone/>
            </a:pPr>
            <a:r>
              <a:rPr lang="es-419" b="1" dirty="0">
                <a:solidFill>
                  <a:srgbClr val="000000"/>
                </a:solidFill>
                <a:effectLst/>
                <a:latin typeface="Arial" panose="020B0604020202020204" pitchFamily="34" charset="0"/>
              </a:rPr>
              <a:t>RESIDENCIA (ART. 4)</a:t>
            </a:r>
          </a:p>
          <a:p>
            <a:pPr algn="just"/>
            <a:r>
              <a:rPr lang="es-419" dirty="0">
                <a:solidFill>
                  <a:srgbClr val="000000"/>
                </a:solidFill>
                <a:effectLst/>
                <a:latin typeface="Arial" panose="020B0604020202020204" pitchFamily="34" charset="0"/>
              </a:rPr>
              <a:t>El MC no establece una definición de residencia: remisión a la legislación interna (posibilidad de generar conflictos de residencia).</a:t>
            </a:r>
          </a:p>
          <a:p>
            <a:pPr algn="just"/>
            <a:r>
              <a:rPr lang="es-419" dirty="0">
                <a:solidFill>
                  <a:srgbClr val="000000"/>
                </a:solidFill>
                <a:effectLst/>
                <a:latin typeface="Arial" panose="020B0604020202020204" pitchFamily="34" charset="0"/>
              </a:rPr>
              <a:t>Límite: No podrán considerarse residentes las personas que estén sujetas, exclusivamente, por la renta que obtengan de fuentes situadas en ese Estado o por el patrimonio situado en el mismo.</a:t>
            </a:r>
          </a:p>
          <a:p>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buNone/>
            </a:pPr>
            <a:endParaRPr lang="es-419" b="1" dirty="0"/>
          </a:p>
        </p:txBody>
      </p:sp>
    </p:spTree>
    <p:extLst>
      <p:ext uri="{BB962C8B-B14F-4D97-AF65-F5344CB8AC3E}">
        <p14:creationId xmlns:p14="http://schemas.microsoft.com/office/powerpoint/2010/main" val="4034850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1A20D-F37F-336A-F425-552AF797F6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347A2-2ED6-2BE9-AD80-BBFCF7A08999}"/>
              </a:ext>
            </a:extLst>
          </p:cNvPr>
          <p:cNvSpPr>
            <a:spLocks noGrp="1"/>
          </p:cNvSpPr>
          <p:nvPr>
            <p:ph type="title"/>
          </p:nvPr>
        </p:nvSpPr>
        <p:spPr/>
        <p:txBody>
          <a:bodyPr/>
          <a:lstStyle/>
          <a:p>
            <a:r>
              <a:rPr lang="es-ES_tradnl" dirty="0"/>
              <a:t>Índice</a:t>
            </a:r>
          </a:p>
        </p:txBody>
      </p:sp>
      <p:sp>
        <p:nvSpPr>
          <p:cNvPr id="3" name="Content Placeholder 2">
            <a:extLst>
              <a:ext uri="{FF2B5EF4-FFF2-40B4-BE49-F238E27FC236}">
                <a16:creationId xmlns:a16="http://schemas.microsoft.com/office/drawing/2014/main" id="{B6A35A47-49A6-3F3C-42F4-C285A99C0F4B}"/>
              </a:ext>
            </a:extLst>
          </p:cNvPr>
          <p:cNvSpPr>
            <a:spLocks noGrp="1"/>
          </p:cNvSpPr>
          <p:nvPr>
            <p:ph idx="1"/>
          </p:nvPr>
        </p:nvSpPr>
        <p:spPr/>
        <p:txBody>
          <a:bodyPr>
            <a:normAutofit fontScale="92500"/>
          </a:bodyPr>
          <a:lstStyle/>
          <a:p>
            <a:pPr marL="514350" indent="-514350">
              <a:buFont typeface="+mj-lt"/>
              <a:buAutoNum type="arabicPeriod"/>
            </a:pPr>
            <a:r>
              <a:rPr lang="es-ES_tradnl" dirty="0">
                <a:latin typeface="Arial" panose="020B0604020202020204" pitchFamily="34" charset="0"/>
                <a:cs typeface="Arial" panose="020B0604020202020204" pitchFamily="34" charset="0"/>
              </a:rPr>
              <a:t>Cuestiones previas.</a:t>
            </a:r>
          </a:p>
          <a:p>
            <a:pPr marL="514350" indent="-514350">
              <a:buFont typeface="+mj-lt"/>
              <a:buAutoNum type="arabicPeriod"/>
            </a:pPr>
            <a:r>
              <a:rPr lang="es-ES_tradnl" dirty="0">
                <a:latin typeface="Arial" panose="020B0604020202020204" pitchFamily="34" charset="0"/>
                <a:cs typeface="Arial" panose="020B0604020202020204" pitchFamily="34" charset="0"/>
              </a:rPr>
              <a:t>Ámbito de aplicación y Definiciones</a:t>
            </a:r>
          </a:p>
          <a:p>
            <a:pPr marL="514350" indent="-514350">
              <a:buFont typeface="+mj-lt"/>
              <a:buAutoNum type="arabicPeriod"/>
            </a:pPr>
            <a:r>
              <a:rPr lang="es-ES_tradnl" b="1" dirty="0">
                <a:latin typeface="Arial" panose="020B0604020202020204" pitchFamily="34" charset="0"/>
                <a:cs typeface="Arial" panose="020B0604020202020204" pitchFamily="34" charset="0"/>
              </a:rPr>
              <a:t>Forma de tributación de las rentas.</a:t>
            </a:r>
          </a:p>
          <a:p>
            <a:pPr marL="514350" indent="-514350">
              <a:buFont typeface="+mj-lt"/>
              <a:buAutoNum type="arabicPeriod"/>
            </a:pPr>
            <a:r>
              <a:rPr lang="es-ES_tradnl" dirty="0">
                <a:latin typeface="Arial" panose="020B0604020202020204" pitchFamily="34" charset="0"/>
                <a:cs typeface="Arial" panose="020B0604020202020204" pitchFamily="34" charset="0"/>
              </a:rPr>
              <a:t>Forma de tributación del patrimonio.</a:t>
            </a:r>
          </a:p>
          <a:p>
            <a:pPr marL="514350" indent="-514350">
              <a:buFont typeface="+mj-lt"/>
              <a:buAutoNum type="arabicPeriod"/>
            </a:pPr>
            <a:r>
              <a:rPr lang="es-ES_tradnl" dirty="0">
                <a:latin typeface="Arial" panose="020B0604020202020204" pitchFamily="34" charset="0"/>
                <a:cs typeface="Arial" panose="020B0604020202020204" pitchFamily="34" charset="0"/>
              </a:rPr>
              <a:t>Eliminación de la doble imposición.</a:t>
            </a:r>
          </a:p>
          <a:p>
            <a:pPr marL="514350" indent="-514350">
              <a:buFont typeface="+mj-lt"/>
              <a:buAutoNum type="arabicPeriod"/>
            </a:pPr>
            <a:r>
              <a:rPr lang="es-ES_tradnl" dirty="0">
                <a:latin typeface="Arial" panose="020B0604020202020204" pitchFamily="34" charset="0"/>
                <a:cs typeface="Arial" panose="020B0604020202020204" pitchFamily="34" charset="0"/>
              </a:rPr>
              <a:t>Cuestiones de carácter general.</a:t>
            </a:r>
          </a:p>
          <a:p>
            <a:pPr marL="514350" indent="-514350">
              <a:buFont typeface="+mj-lt"/>
              <a:buAutoNum type="arabicPeriod"/>
            </a:pPr>
            <a:r>
              <a:rPr lang="es-ES_tradnl" dirty="0">
                <a:latin typeface="Arial" panose="020B0604020202020204" pitchFamily="34" charset="0"/>
                <a:cs typeface="Arial" panose="020B0604020202020204" pitchFamily="34" charset="0"/>
              </a:rPr>
              <a:t>Protocolo.</a:t>
            </a:r>
          </a:p>
          <a:p>
            <a:pPr marL="0" indent="0">
              <a:buNone/>
            </a:pPr>
            <a:endParaRPr lang="en-US" dirty="0"/>
          </a:p>
        </p:txBody>
      </p:sp>
      <p:pic>
        <p:nvPicPr>
          <p:cNvPr id="10" name="Picture Placeholder 9">
            <a:extLst>
              <a:ext uri="{FF2B5EF4-FFF2-40B4-BE49-F238E27FC236}">
                <a16:creationId xmlns:a16="http://schemas.microsoft.com/office/drawing/2014/main" id="{01A0D847-7A66-3495-2680-3D4356ED1D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15129" r="15129"/>
          <a:stretch/>
        </p:blipFill>
        <p:spPr/>
      </p:pic>
    </p:spTree>
    <p:extLst>
      <p:ext uri="{BB962C8B-B14F-4D97-AF65-F5344CB8AC3E}">
        <p14:creationId xmlns:p14="http://schemas.microsoft.com/office/powerpoint/2010/main" val="3925458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FE433-DDC7-3A09-E323-9F5710F488D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7ABC514-C99B-627D-8343-715FBFEE3CAA}"/>
              </a:ext>
            </a:extLst>
          </p:cNvPr>
          <p:cNvSpPr>
            <a:spLocks noGrp="1"/>
          </p:cNvSpPr>
          <p:nvPr>
            <p:ph type="title"/>
          </p:nvPr>
        </p:nvSpPr>
        <p:spPr/>
        <p:txBody>
          <a:bodyPr>
            <a:normAutofit/>
          </a:bodyPr>
          <a:lstStyle/>
          <a:p>
            <a:r>
              <a:rPr lang="es-419" sz="3000" dirty="0"/>
              <a:t>D) ÁMBITO SUBJETIVO. PERSONAS COMPRENDIDAS (ART. 1)</a:t>
            </a:r>
          </a:p>
        </p:txBody>
      </p:sp>
      <p:sp>
        <p:nvSpPr>
          <p:cNvPr id="4" name="Marcador de contenido 3">
            <a:extLst>
              <a:ext uri="{FF2B5EF4-FFF2-40B4-BE49-F238E27FC236}">
                <a16:creationId xmlns:a16="http://schemas.microsoft.com/office/drawing/2014/main" id="{2E9C1F5F-4D71-2D5D-59F5-AE56E57C9811}"/>
              </a:ext>
            </a:extLst>
          </p:cNvPr>
          <p:cNvSpPr txBox="1">
            <a:spLocks noGrp="1"/>
          </p:cNvSpPr>
          <p:nvPr>
            <p:ph sz="half" idx="1"/>
          </p:nvPr>
        </p:nvSpPr>
        <p:spPr>
          <a:xfrm>
            <a:off x="838200" y="1825626"/>
            <a:ext cx="10283890" cy="4867999"/>
          </a:xfrm>
          <a:prstGeom prst="rect">
            <a:avLst/>
          </a:prstGeom>
          <a:noFill/>
        </p:spPr>
        <p:txBody>
          <a:bodyPr wrap="square">
            <a:spAutoFit/>
          </a:bodyPr>
          <a:lstStyle/>
          <a:p>
            <a:pPr marL="0" indent="0">
              <a:buNone/>
            </a:pPr>
            <a:r>
              <a:rPr lang="es-419" b="1" dirty="0">
                <a:solidFill>
                  <a:srgbClr val="000000"/>
                </a:solidFill>
                <a:effectLst/>
                <a:latin typeface="Arial" panose="020B0604020202020204" pitchFamily="34" charset="0"/>
              </a:rPr>
              <a:t>RESIDENCIA (ART. 4)</a:t>
            </a:r>
          </a:p>
          <a:p>
            <a:r>
              <a:rPr lang="es-419" dirty="0">
                <a:solidFill>
                  <a:srgbClr val="000000"/>
                </a:solidFill>
                <a:effectLst/>
                <a:latin typeface="Arial" panose="020B0604020202020204" pitchFamily="34" charset="0"/>
              </a:rPr>
              <a:t>El MC establece reglas para resolver los supuestos de doble residencia</a:t>
            </a:r>
          </a:p>
          <a:p>
            <a:r>
              <a:rPr lang="es-419" b="1" dirty="0">
                <a:solidFill>
                  <a:srgbClr val="000000"/>
                </a:solidFill>
                <a:effectLst/>
                <a:latin typeface="Arial" panose="020B0604020202020204" pitchFamily="34" charset="0"/>
              </a:rPr>
              <a:t>Personas físicas</a:t>
            </a:r>
            <a:r>
              <a:rPr lang="es-419" dirty="0">
                <a:solidFill>
                  <a:srgbClr val="000000"/>
                </a:solidFill>
                <a:effectLst/>
                <a:latin typeface="Arial" panose="020B0604020202020204" pitchFamily="34" charset="0"/>
              </a:rPr>
              <a:t>: se considerarán residentes, de manera sucesiva:</a:t>
            </a:r>
          </a:p>
          <a:p>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buNone/>
            </a:pPr>
            <a:endParaRPr lang="es-419" b="1" dirty="0"/>
          </a:p>
        </p:txBody>
      </p:sp>
    </p:spTree>
    <p:extLst>
      <p:ext uri="{BB962C8B-B14F-4D97-AF65-F5344CB8AC3E}">
        <p14:creationId xmlns:p14="http://schemas.microsoft.com/office/powerpoint/2010/main" val="3053026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6F4B6-2FB2-FCA1-049C-C5DC99921C0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1ABBFE5-5CCE-D3B6-2C54-8454059CA2FE}"/>
              </a:ext>
            </a:extLst>
          </p:cNvPr>
          <p:cNvSpPr>
            <a:spLocks noGrp="1"/>
          </p:cNvSpPr>
          <p:nvPr>
            <p:ph type="title"/>
          </p:nvPr>
        </p:nvSpPr>
        <p:spPr/>
        <p:txBody>
          <a:bodyPr>
            <a:normAutofit/>
          </a:bodyPr>
          <a:lstStyle/>
          <a:p>
            <a:r>
              <a:rPr lang="es-419" sz="3000" dirty="0"/>
              <a:t>D) ÁMBITO SUBJETIVO. PERSONAS COMPRENDIDAS (ART. 1)</a:t>
            </a:r>
          </a:p>
        </p:txBody>
      </p:sp>
      <p:sp>
        <p:nvSpPr>
          <p:cNvPr id="4" name="Marcador de contenido 3">
            <a:extLst>
              <a:ext uri="{FF2B5EF4-FFF2-40B4-BE49-F238E27FC236}">
                <a16:creationId xmlns:a16="http://schemas.microsoft.com/office/drawing/2014/main" id="{7AE30A8B-5EEB-1537-4599-FB22A335E3A8}"/>
              </a:ext>
            </a:extLst>
          </p:cNvPr>
          <p:cNvSpPr txBox="1">
            <a:spLocks noGrp="1"/>
          </p:cNvSpPr>
          <p:nvPr>
            <p:ph sz="half" idx="1"/>
          </p:nvPr>
        </p:nvSpPr>
        <p:spPr>
          <a:xfrm>
            <a:off x="838200" y="1825626"/>
            <a:ext cx="10283890" cy="6416115"/>
          </a:xfrm>
          <a:prstGeom prst="rect">
            <a:avLst/>
          </a:prstGeom>
          <a:noFill/>
        </p:spPr>
        <p:txBody>
          <a:bodyPr wrap="square">
            <a:spAutoFit/>
          </a:bodyPr>
          <a:lstStyle/>
          <a:p>
            <a:pPr marL="0" indent="0">
              <a:buNone/>
            </a:pPr>
            <a:r>
              <a:rPr lang="es-419" dirty="0">
                <a:solidFill>
                  <a:srgbClr val="000000"/>
                </a:solidFill>
                <a:effectLst/>
                <a:latin typeface="Arial" panose="020B0604020202020204" pitchFamily="34" charset="0"/>
              </a:rPr>
              <a:t>1.- En el Estado donde tenga una vivienda permanente a su disposición.</a:t>
            </a:r>
          </a:p>
          <a:p>
            <a:pPr marL="0" indent="0">
              <a:buNone/>
            </a:pPr>
            <a:r>
              <a:rPr lang="es-419" dirty="0">
                <a:solidFill>
                  <a:srgbClr val="000000"/>
                </a:solidFill>
                <a:effectLst/>
                <a:latin typeface="Arial" panose="020B0604020202020204" pitchFamily="34" charset="0"/>
              </a:rPr>
              <a:t>2.- En el Estado donde mantenga sus relaciones económicas o personales más estrechas (centro de intereses vitales).</a:t>
            </a:r>
          </a:p>
          <a:p>
            <a:pPr marL="0" indent="0">
              <a:buNone/>
            </a:pPr>
            <a:r>
              <a:rPr lang="es-419" dirty="0">
                <a:solidFill>
                  <a:srgbClr val="000000"/>
                </a:solidFill>
                <a:effectLst/>
                <a:latin typeface="Arial" panose="020B0604020202020204" pitchFamily="34" charset="0"/>
              </a:rPr>
              <a:t>3.- En el Estado donde resida habitualmente.</a:t>
            </a:r>
          </a:p>
          <a:p>
            <a:pPr marL="0" indent="0">
              <a:buNone/>
            </a:pPr>
            <a:r>
              <a:rPr lang="es-419" dirty="0">
                <a:solidFill>
                  <a:srgbClr val="000000"/>
                </a:solidFill>
                <a:effectLst/>
                <a:latin typeface="Arial" panose="020B0604020202020204" pitchFamily="34" charset="0"/>
              </a:rPr>
              <a:t>4.- En el Estado del que sea nacional.</a:t>
            </a:r>
          </a:p>
          <a:p>
            <a:pPr marL="0" indent="0">
              <a:buNone/>
            </a:pPr>
            <a:r>
              <a:rPr lang="es-419" dirty="0">
                <a:solidFill>
                  <a:srgbClr val="000000"/>
                </a:solidFill>
                <a:effectLst/>
                <a:latin typeface="Arial" panose="020B0604020202020204" pitchFamily="34" charset="0"/>
              </a:rPr>
              <a:t>5.- Acuerdo amistoso entre los Estados implicados.</a:t>
            </a:r>
          </a:p>
          <a:p>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buNone/>
            </a:pPr>
            <a:endParaRPr lang="es-419" b="1" dirty="0"/>
          </a:p>
        </p:txBody>
      </p:sp>
    </p:spTree>
    <p:extLst>
      <p:ext uri="{BB962C8B-B14F-4D97-AF65-F5344CB8AC3E}">
        <p14:creationId xmlns:p14="http://schemas.microsoft.com/office/powerpoint/2010/main" val="1502743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CDC9B1D-8DAD-A4D1-6897-5C7F48B5151C}"/>
              </a:ext>
            </a:extLst>
          </p:cNvPr>
          <p:cNvSpPr>
            <a:spLocks noGrp="1"/>
          </p:cNvSpPr>
          <p:nvPr>
            <p:ph type="title"/>
          </p:nvPr>
        </p:nvSpPr>
        <p:spPr/>
        <p:txBody>
          <a:bodyPr/>
          <a:lstStyle/>
          <a:p>
            <a:r>
              <a:rPr lang="es-419" dirty="0"/>
              <a:t>David Sánchez: jefe de la Oficina de Artes Escénicas. Badajoz</a:t>
            </a:r>
          </a:p>
        </p:txBody>
      </p:sp>
      <p:pic>
        <p:nvPicPr>
          <p:cNvPr id="8" name="Marcador de contenido 7">
            <a:extLst>
              <a:ext uri="{FF2B5EF4-FFF2-40B4-BE49-F238E27FC236}">
                <a16:creationId xmlns:a16="http://schemas.microsoft.com/office/drawing/2014/main" id="{2C42B3B7-6D5F-C0BE-AD05-01C046705C0F}"/>
              </a:ext>
            </a:extLst>
          </p:cNvPr>
          <p:cNvPicPr>
            <a:picLocks noGrp="1" noChangeAspect="1"/>
          </p:cNvPicPr>
          <p:nvPr>
            <p:ph sz="half" idx="1"/>
          </p:nvPr>
        </p:nvPicPr>
        <p:blipFill>
          <a:blip r:embed="rId2"/>
          <a:stretch>
            <a:fillRect/>
          </a:stretch>
        </p:blipFill>
        <p:spPr>
          <a:xfrm>
            <a:off x="838200" y="2172065"/>
            <a:ext cx="5181600" cy="3658457"/>
          </a:xfrm>
        </p:spPr>
      </p:pic>
      <p:pic>
        <p:nvPicPr>
          <p:cNvPr id="10" name="Marcador de contenido 9">
            <a:extLst>
              <a:ext uri="{FF2B5EF4-FFF2-40B4-BE49-F238E27FC236}">
                <a16:creationId xmlns:a16="http://schemas.microsoft.com/office/drawing/2014/main" id="{7674B00F-36FA-FE21-3FCB-B489AF24EB36}"/>
              </a:ext>
            </a:extLst>
          </p:cNvPr>
          <p:cNvPicPr>
            <a:picLocks noGrp="1" noChangeAspect="1"/>
          </p:cNvPicPr>
          <p:nvPr>
            <p:ph sz="half" idx="2"/>
          </p:nvPr>
        </p:nvPicPr>
        <p:blipFill>
          <a:blip r:embed="rId3"/>
          <a:stretch>
            <a:fillRect/>
          </a:stretch>
        </p:blipFill>
        <p:spPr>
          <a:xfrm>
            <a:off x="6172200" y="2081103"/>
            <a:ext cx="5181600" cy="3840381"/>
          </a:xfrm>
        </p:spPr>
      </p:pic>
    </p:spTree>
    <p:extLst>
      <p:ext uri="{BB962C8B-B14F-4D97-AF65-F5344CB8AC3E}">
        <p14:creationId xmlns:p14="http://schemas.microsoft.com/office/powerpoint/2010/main" val="3037371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5AD0C-A0D4-0B13-EF73-8901462641C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98BC3A4-1DF1-9140-3A96-7ADA1B033AD1}"/>
              </a:ext>
            </a:extLst>
          </p:cNvPr>
          <p:cNvSpPr>
            <a:spLocks noGrp="1"/>
          </p:cNvSpPr>
          <p:nvPr>
            <p:ph type="title"/>
          </p:nvPr>
        </p:nvSpPr>
        <p:spPr/>
        <p:txBody>
          <a:bodyPr/>
          <a:lstStyle/>
          <a:p>
            <a:r>
              <a:rPr lang="es-419" dirty="0"/>
              <a:t>David Sánchez: jefe de la Oficina de Artes Escénicas. Badajoz</a:t>
            </a:r>
          </a:p>
        </p:txBody>
      </p:sp>
      <p:pic>
        <p:nvPicPr>
          <p:cNvPr id="5" name="Marcador de contenido 4">
            <a:extLst>
              <a:ext uri="{FF2B5EF4-FFF2-40B4-BE49-F238E27FC236}">
                <a16:creationId xmlns:a16="http://schemas.microsoft.com/office/drawing/2014/main" id="{713E72DD-AC23-F686-3E13-E5F4ED553C17}"/>
              </a:ext>
            </a:extLst>
          </p:cNvPr>
          <p:cNvPicPr>
            <a:picLocks noGrp="1" noChangeAspect="1"/>
          </p:cNvPicPr>
          <p:nvPr>
            <p:ph sz="half" idx="1"/>
          </p:nvPr>
        </p:nvPicPr>
        <p:blipFill>
          <a:blip r:embed="rId2"/>
          <a:stretch>
            <a:fillRect/>
          </a:stretch>
        </p:blipFill>
        <p:spPr>
          <a:xfrm>
            <a:off x="2058494" y="1825625"/>
            <a:ext cx="8075011" cy="4351338"/>
          </a:xfrm>
        </p:spPr>
      </p:pic>
    </p:spTree>
    <p:extLst>
      <p:ext uri="{BB962C8B-B14F-4D97-AF65-F5344CB8AC3E}">
        <p14:creationId xmlns:p14="http://schemas.microsoft.com/office/powerpoint/2010/main" val="1797076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E5C9B-1FA9-6A15-04C5-567B2B7FFD9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E519AF4-A582-4028-8FCF-DE5281F611B7}"/>
              </a:ext>
            </a:extLst>
          </p:cNvPr>
          <p:cNvSpPr>
            <a:spLocks noGrp="1"/>
          </p:cNvSpPr>
          <p:nvPr>
            <p:ph type="title"/>
          </p:nvPr>
        </p:nvSpPr>
        <p:spPr/>
        <p:txBody>
          <a:bodyPr/>
          <a:lstStyle/>
          <a:p>
            <a:r>
              <a:rPr lang="es-419" dirty="0"/>
              <a:t>David Sánchez: jefe de la Oficina de Artes Escénicas. Badajoz</a:t>
            </a:r>
          </a:p>
        </p:txBody>
      </p:sp>
      <p:pic>
        <p:nvPicPr>
          <p:cNvPr id="5" name="Marcador de contenido 4">
            <a:extLst>
              <a:ext uri="{FF2B5EF4-FFF2-40B4-BE49-F238E27FC236}">
                <a16:creationId xmlns:a16="http://schemas.microsoft.com/office/drawing/2014/main" id="{15CA943A-42F6-7543-6F68-2BA964C3A8E9}"/>
              </a:ext>
            </a:extLst>
          </p:cNvPr>
          <p:cNvPicPr>
            <a:picLocks noGrp="1" noChangeAspect="1"/>
          </p:cNvPicPr>
          <p:nvPr>
            <p:ph sz="half" idx="1"/>
          </p:nvPr>
        </p:nvPicPr>
        <p:blipFill>
          <a:blip r:embed="rId2"/>
          <a:stretch>
            <a:fillRect/>
          </a:stretch>
        </p:blipFill>
        <p:spPr>
          <a:xfrm>
            <a:off x="1509789" y="1825625"/>
            <a:ext cx="9172422" cy="4351338"/>
          </a:xfrm>
        </p:spPr>
      </p:pic>
    </p:spTree>
    <p:extLst>
      <p:ext uri="{BB962C8B-B14F-4D97-AF65-F5344CB8AC3E}">
        <p14:creationId xmlns:p14="http://schemas.microsoft.com/office/powerpoint/2010/main" val="2500716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9E0C3-E65A-46A5-598A-9CC5096558C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82FC5CE-BF00-7363-C2E5-AF5B8AB076F5}"/>
              </a:ext>
            </a:extLst>
          </p:cNvPr>
          <p:cNvSpPr>
            <a:spLocks noGrp="1"/>
          </p:cNvSpPr>
          <p:nvPr>
            <p:ph type="title"/>
          </p:nvPr>
        </p:nvSpPr>
        <p:spPr/>
        <p:txBody>
          <a:bodyPr/>
          <a:lstStyle/>
          <a:p>
            <a:r>
              <a:rPr lang="es-419" sz="4400" dirty="0"/>
              <a:t>D) ÁMBITO SUBJETIVO. PERSONAS COMPRENDIDAS (ART. 1)</a:t>
            </a:r>
            <a:endParaRPr lang="es-419" dirty="0"/>
          </a:p>
        </p:txBody>
      </p:sp>
      <p:sp>
        <p:nvSpPr>
          <p:cNvPr id="4" name="Marcador de contenido 3">
            <a:extLst>
              <a:ext uri="{FF2B5EF4-FFF2-40B4-BE49-F238E27FC236}">
                <a16:creationId xmlns:a16="http://schemas.microsoft.com/office/drawing/2014/main" id="{377AA463-BE8B-C6AA-45BE-AA05807BC3A9}"/>
              </a:ext>
            </a:extLst>
          </p:cNvPr>
          <p:cNvSpPr>
            <a:spLocks noGrp="1"/>
          </p:cNvSpPr>
          <p:nvPr>
            <p:ph sz="half" idx="1"/>
          </p:nvPr>
        </p:nvSpPr>
        <p:spPr/>
        <p:txBody>
          <a:bodyPr>
            <a:normAutofit/>
          </a:bodyPr>
          <a:lstStyle/>
          <a:p>
            <a:r>
              <a:rPr lang="es-419" b="1" dirty="0">
                <a:solidFill>
                  <a:srgbClr val="000000"/>
                </a:solidFill>
                <a:effectLst/>
                <a:latin typeface="Arial" panose="020B0604020202020204" pitchFamily="34" charset="0"/>
              </a:rPr>
              <a:t>RESIDENCIA (ART. 4)</a:t>
            </a:r>
          </a:p>
          <a:p>
            <a:pPr marL="0" indent="0" algn="just">
              <a:buNone/>
            </a:pPr>
            <a:r>
              <a:rPr lang="es-419" dirty="0">
                <a:effectLst/>
                <a:latin typeface="Arial" panose="020B0604020202020204" pitchFamily="34" charset="0"/>
              </a:rPr>
              <a:t>Personas jurídicas (NUEVA REDACCIÓN MC OCDE 2017): resolución en virtud de acuerdo amistoso,</a:t>
            </a:r>
            <a:r>
              <a:rPr lang="es-419" dirty="0">
                <a:latin typeface="Arial" panose="020B0604020202020204" pitchFamily="34" charset="0"/>
              </a:rPr>
              <a:t> </a:t>
            </a:r>
            <a:r>
              <a:rPr lang="es-419" dirty="0">
                <a:effectLst/>
                <a:latin typeface="Arial" panose="020B0604020202020204" pitchFamily="34" charset="0"/>
              </a:rPr>
              <a:t>teniendo en cuenta </a:t>
            </a:r>
            <a:r>
              <a:rPr lang="es-419" dirty="0">
                <a:solidFill>
                  <a:srgbClr val="C00000"/>
                </a:solidFill>
                <a:effectLst/>
                <a:latin typeface="Arial" panose="020B0604020202020204" pitchFamily="34" charset="0"/>
              </a:rPr>
              <a:t>la sede de dirección efectiva, lugar de constitución o de creación por otros procedimientos, y cualquier otro factor pertinente.</a:t>
            </a:r>
            <a:r>
              <a:rPr lang="es-419" dirty="0">
                <a:effectLst/>
                <a:latin typeface="Arial" panose="020B0604020202020204" pitchFamily="34" charset="0"/>
              </a:rPr>
              <a:t> En ausencia de acuerdo, esa persona no podrá</a:t>
            </a:r>
            <a:r>
              <a:rPr lang="es-419" dirty="0">
                <a:latin typeface="Arial" panose="020B0604020202020204" pitchFamily="34" charset="0"/>
              </a:rPr>
              <a:t> </a:t>
            </a:r>
            <a:r>
              <a:rPr lang="es-419" dirty="0">
                <a:effectLst/>
                <a:latin typeface="Arial" panose="020B0604020202020204" pitchFamily="34" charset="0"/>
              </a:rPr>
              <a:t>acogerse a los beneficios del Convenio, salvo en la forma y medida que puedan acordar las</a:t>
            </a:r>
            <a:r>
              <a:rPr lang="es-419" dirty="0">
                <a:latin typeface="Arial" panose="020B0604020202020204" pitchFamily="34" charset="0"/>
              </a:rPr>
              <a:t> </a:t>
            </a:r>
            <a:r>
              <a:rPr lang="es-419" dirty="0">
                <a:effectLst/>
                <a:latin typeface="Arial" panose="020B0604020202020204" pitchFamily="34" charset="0"/>
              </a:rPr>
              <a:t>autoridades competentes de los Estados contratantes</a:t>
            </a:r>
            <a:r>
              <a:rPr lang="es-419" dirty="0">
                <a:solidFill>
                  <a:srgbClr val="FB0007"/>
                </a:solidFill>
                <a:effectLst/>
                <a:latin typeface="Arial" panose="020B0604020202020204" pitchFamily="34" charset="0"/>
              </a:rPr>
              <a:t>.</a:t>
            </a:r>
          </a:p>
          <a:p>
            <a:endParaRPr lang="es-419" dirty="0"/>
          </a:p>
        </p:txBody>
      </p:sp>
    </p:spTree>
    <p:extLst>
      <p:ext uri="{BB962C8B-B14F-4D97-AF65-F5344CB8AC3E}">
        <p14:creationId xmlns:p14="http://schemas.microsoft.com/office/powerpoint/2010/main" val="85214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E9A6D-A3A4-0B4C-CA13-31EEFE738C9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8B31DC6-DAFF-CD26-BDB3-C6B21DB2FF1C}"/>
              </a:ext>
            </a:extLst>
          </p:cNvPr>
          <p:cNvSpPr>
            <a:spLocks noGrp="1"/>
          </p:cNvSpPr>
          <p:nvPr>
            <p:ph type="title"/>
          </p:nvPr>
        </p:nvSpPr>
        <p:spPr>
          <a:xfrm>
            <a:off x="838200" y="500062"/>
            <a:ext cx="10515600" cy="1325563"/>
          </a:xfrm>
        </p:spPr>
        <p:txBody>
          <a:bodyPr/>
          <a:lstStyle/>
          <a:p>
            <a:r>
              <a:rPr lang="es-419" sz="4400" dirty="0"/>
              <a:t>REGLAS DE DISTRIBUCIÓN DE LA POTESTAD TRIBUTARIA</a:t>
            </a:r>
            <a:endParaRPr lang="es-419" dirty="0"/>
          </a:p>
        </p:txBody>
      </p:sp>
      <p:graphicFrame>
        <p:nvGraphicFramePr>
          <p:cNvPr id="3" name="Marcador de contenido 2">
            <a:extLst>
              <a:ext uri="{FF2B5EF4-FFF2-40B4-BE49-F238E27FC236}">
                <a16:creationId xmlns:a16="http://schemas.microsoft.com/office/drawing/2014/main" id="{D49F2458-D750-AA10-FD89-286776040EBF}"/>
              </a:ext>
            </a:extLst>
          </p:cNvPr>
          <p:cNvGraphicFramePr>
            <a:graphicFrameLocks noGrp="1"/>
          </p:cNvGraphicFramePr>
          <p:nvPr>
            <p:ph sz="half" idx="1"/>
            <p:extLst>
              <p:ext uri="{D42A27DB-BD31-4B8C-83A1-F6EECF244321}">
                <p14:modId xmlns:p14="http://schemas.microsoft.com/office/powerpoint/2010/main" val="2526256867"/>
              </p:ext>
            </p:extLst>
          </p:nvPr>
        </p:nvGraphicFramePr>
        <p:xfrm>
          <a:off x="838200" y="1825625"/>
          <a:ext cx="10515600" cy="44958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599015716"/>
                    </a:ext>
                  </a:extLst>
                </a:gridCol>
                <a:gridCol w="2628900">
                  <a:extLst>
                    <a:ext uri="{9D8B030D-6E8A-4147-A177-3AD203B41FA5}">
                      <a16:colId xmlns:a16="http://schemas.microsoft.com/office/drawing/2014/main" val="1640418319"/>
                    </a:ext>
                  </a:extLst>
                </a:gridCol>
                <a:gridCol w="2628900">
                  <a:extLst>
                    <a:ext uri="{9D8B030D-6E8A-4147-A177-3AD203B41FA5}">
                      <a16:colId xmlns:a16="http://schemas.microsoft.com/office/drawing/2014/main" val="404948859"/>
                    </a:ext>
                  </a:extLst>
                </a:gridCol>
                <a:gridCol w="2628900">
                  <a:extLst>
                    <a:ext uri="{9D8B030D-6E8A-4147-A177-3AD203B41FA5}">
                      <a16:colId xmlns:a16="http://schemas.microsoft.com/office/drawing/2014/main" val="3657653772"/>
                    </a:ext>
                  </a:extLst>
                </a:gridCol>
              </a:tblGrid>
              <a:tr h="370840">
                <a:tc>
                  <a:txBody>
                    <a:bodyPr/>
                    <a:lstStyle/>
                    <a:p>
                      <a:pPr algn="ctr"/>
                      <a:r>
                        <a:rPr lang="es-419" dirty="0"/>
                        <a:t>Tributación exclusiva en el Estado de Residencia</a:t>
                      </a:r>
                    </a:p>
                  </a:txBody>
                  <a:tcPr/>
                </a:tc>
                <a:tc>
                  <a:txBody>
                    <a:bodyPr/>
                    <a:lstStyle/>
                    <a:p>
                      <a:pPr algn="ctr"/>
                      <a:r>
                        <a:rPr lang="es-419" dirty="0"/>
                        <a:t>Tributación exclusiva en el Estado de la Fuente</a:t>
                      </a:r>
                    </a:p>
                  </a:txBody>
                  <a:tcPr/>
                </a:tc>
                <a:tc>
                  <a:txBody>
                    <a:bodyPr/>
                    <a:lstStyle/>
                    <a:p>
                      <a:pPr algn="ctr"/>
                      <a:r>
                        <a:rPr lang="es-419" dirty="0"/>
                        <a:t>Tributación compartida en ER y EF (con límites)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dirty="0"/>
                        <a:t>Tributación compartida en ER y EF (sin límites)</a:t>
                      </a:r>
                    </a:p>
                    <a:p>
                      <a:pPr algn="ctr"/>
                      <a:endParaRPr lang="es-419" dirty="0"/>
                    </a:p>
                  </a:txBody>
                  <a:tcPr/>
                </a:tc>
                <a:extLst>
                  <a:ext uri="{0D108BD9-81ED-4DB2-BD59-A6C34878D82A}">
                    <a16:rowId xmlns:a16="http://schemas.microsoft.com/office/drawing/2014/main" val="2127407135"/>
                  </a:ext>
                </a:extLst>
              </a:tr>
              <a:tr h="370840">
                <a:tc>
                  <a:txBody>
                    <a:bodyPr/>
                    <a:lstStyle/>
                    <a:p>
                      <a:pPr algn="ctr"/>
                      <a:r>
                        <a:rPr lang="es-419" dirty="0"/>
                        <a:t>Art. 7: Beneficios empresariales</a:t>
                      </a:r>
                    </a:p>
                    <a:p>
                      <a:pPr algn="ctr"/>
                      <a:r>
                        <a:rPr lang="es-419" dirty="0"/>
                        <a:t>(sin EP en el EF).</a:t>
                      </a:r>
                    </a:p>
                  </a:txBody>
                  <a:tcPr/>
                </a:tc>
                <a:tc>
                  <a:txBody>
                    <a:bodyPr/>
                    <a:lstStyle/>
                    <a:p>
                      <a:pPr algn="ctr"/>
                      <a:r>
                        <a:rPr lang="es-419" dirty="0"/>
                        <a:t>Art. 19. Función Pública.</a:t>
                      </a:r>
                    </a:p>
                  </a:txBody>
                  <a:tcPr/>
                </a:tc>
                <a:tc>
                  <a:txBody>
                    <a:bodyPr/>
                    <a:lstStyle/>
                    <a:p>
                      <a:pPr algn="ctr"/>
                      <a:r>
                        <a:rPr lang="es-419" dirty="0"/>
                        <a:t>Art. 10. Dividendos.</a:t>
                      </a:r>
                    </a:p>
                  </a:txBody>
                  <a:tcPr/>
                </a:tc>
                <a:tc>
                  <a:txBody>
                    <a:bodyPr/>
                    <a:lstStyle/>
                    <a:p>
                      <a:pPr algn="ctr"/>
                      <a:r>
                        <a:rPr lang="es-419" dirty="0"/>
                        <a:t>Art. 6 Rentas inmobiliarias.</a:t>
                      </a:r>
                    </a:p>
                  </a:txBody>
                  <a:tcPr/>
                </a:tc>
                <a:extLst>
                  <a:ext uri="{0D108BD9-81ED-4DB2-BD59-A6C34878D82A}">
                    <a16:rowId xmlns:a16="http://schemas.microsoft.com/office/drawing/2014/main" val="338708590"/>
                  </a:ext>
                </a:extLst>
              </a:tr>
              <a:tr h="370840">
                <a:tc>
                  <a:txBody>
                    <a:bodyPr/>
                    <a:lstStyle/>
                    <a:p>
                      <a:pPr algn="ctr"/>
                      <a:r>
                        <a:rPr lang="es-419" dirty="0"/>
                        <a:t>Art. 8 Transporte Internacional Marítimo y aéreo.</a:t>
                      </a:r>
                    </a:p>
                  </a:txBody>
                  <a:tcPr/>
                </a:tc>
                <a:tc>
                  <a:txBody>
                    <a:bodyPr/>
                    <a:lstStyle/>
                    <a:p>
                      <a:pPr algn="ctr"/>
                      <a:endParaRPr lang="es-419" dirty="0"/>
                    </a:p>
                  </a:txBody>
                  <a:tcPr/>
                </a:tc>
                <a:tc>
                  <a:txBody>
                    <a:bodyPr/>
                    <a:lstStyle/>
                    <a:p>
                      <a:pPr algn="ctr"/>
                      <a:r>
                        <a:rPr lang="es-419" dirty="0"/>
                        <a:t>Art. 11. Intereses*.</a:t>
                      </a:r>
                    </a:p>
                  </a:txBody>
                  <a:tcPr/>
                </a:tc>
                <a:tc>
                  <a:txBody>
                    <a:bodyPr/>
                    <a:lstStyle/>
                    <a:p>
                      <a:pPr algn="ctr"/>
                      <a:r>
                        <a:rPr lang="es-419" dirty="0"/>
                        <a:t>Art. 16 Honorarios de consejeros.</a:t>
                      </a:r>
                    </a:p>
                  </a:txBody>
                  <a:tcPr/>
                </a:tc>
                <a:extLst>
                  <a:ext uri="{0D108BD9-81ED-4DB2-BD59-A6C34878D82A}">
                    <a16:rowId xmlns:a16="http://schemas.microsoft.com/office/drawing/2014/main" val="3103318014"/>
                  </a:ext>
                </a:extLst>
              </a:tr>
              <a:tr h="370840">
                <a:tc>
                  <a:txBody>
                    <a:bodyPr/>
                    <a:lstStyle/>
                    <a:p>
                      <a:pPr algn="ctr"/>
                      <a:r>
                        <a:rPr lang="es-419" dirty="0"/>
                        <a:t>Art. 12. Cánones*.</a:t>
                      </a:r>
                    </a:p>
                  </a:txBody>
                  <a:tcPr/>
                </a:tc>
                <a:tc>
                  <a:txBody>
                    <a:bodyPr/>
                    <a:lstStyle/>
                    <a:p>
                      <a:pPr algn="ctr"/>
                      <a:endParaRPr lang="es-419" dirty="0"/>
                    </a:p>
                  </a:txBody>
                  <a:tcPr/>
                </a:tc>
                <a:tc>
                  <a:txBody>
                    <a:bodyPr/>
                    <a:lstStyle/>
                    <a:p>
                      <a:pPr algn="ctr"/>
                      <a:endParaRPr lang="es-419"/>
                    </a:p>
                  </a:txBody>
                  <a:tcPr/>
                </a:tc>
                <a:tc>
                  <a:txBody>
                    <a:bodyPr/>
                    <a:lstStyle/>
                    <a:p>
                      <a:pPr algn="ctr"/>
                      <a:r>
                        <a:rPr lang="es-419" dirty="0"/>
                        <a:t>Art. 17 Artistas y Deportistas.</a:t>
                      </a:r>
                    </a:p>
                  </a:txBody>
                  <a:tcPr/>
                </a:tc>
                <a:extLst>
                  <a:ext uri="{0D108BD9-81ED-4DB2-BD59-A6C34878D82A}">
                    <a16:rowId xmlns:a16="http://schemas.microsoft.com/office/drawing/2014/main" val="1705900429"/>
                  </a:ext>
                </a:extLst>
              </a:tr>
              <a:tr h="370840">
                <a:tc>
                  <a:txBody>
                    <a:bodyPr/>
                    <a:lstStyle/>
                    <a:p>
                      <a:pPr algn="ctr"/>
                      <a:r>
                        <a:rPr lang="es-419" dirty="0"/>
                        <a:t>Art. 18. Pensiones.</a:t>
                      </a:r>
                    </a:p>
                  </a:txBody>
                  <a:tcPr/>
                </a:tc>
                <a:tc>
                  <a:txBody>
                    <a:bodyPr/>
                    <a:lstStyle/>
                    <a:p>
                      <a:pPr algn="ctr"/>
                      <a:endParaRPr lang="es-419"/>
                    </a:p>
                  </a:txBody>
                  <a:tcPr/>
                </a:tc>
                <a:tc>
                  <a:txBody>
                    <a:bodyPr/>
                    <a:lstStyle/>
                    <a:p>
                      <a:pPr algn="ctr"/>
                      <a:endParaRPr lang="es-419"/>
                    </a:p>
                  </a:txBody>
                  <a:tcPr/>
                </a:tc>
                <a:tc>
                  <a:txBody>
                    <a:bodyPr/>
                    <a:lstStyle/>
                    <a:p>
                      <a:pPr algn="ctr"/>
                      <a:endParaRPr lang="es-419" dirty="0"/>
                    </a:p>
                  </a:txBody>
                  <a:tcPr/>
                </a:tc>
                <a:extLst>
                  <a:ext uri="{0D108BD9-81ED-4DB2-BD59-A6C34878D82A}">
                    <a16:rowId xmlns:a16="http://schemas.microsoft.com/office/drawing/2014/main" val="662016263"/>
                  </a:ext>
                </a:extLst>
              </a:tr>
              <a:tr h="370840">
                <a:tc>
                  <a:txBody>
                    <a:bodyPr/>
                    <a:lstStyle/>
                    <a:p>
                      <a:pPr algn="ctr"/>
                      <a:r>
                        <a:rPr lang="es-419" dirty="0"/>
                        <a:t>Art. 20 . Estudiantes.</a:t>
                      </a:r>
                    </a:p>
                  </a:txBody>
                  <a:tcPr/>
                </a:tc>
                <a:tc>
                  <a:txBody>
                    <a:bodyPr/>
                    <a:lstStyle/>
                    <a:p>
                      <a:pPr algn="ctr"/>
                      <a:endParaRPr lang="es-419"/>
                    </a:p>
                  </a:txBody>
                  <a:tcPr/>
                </a:tc>
                <a:tc>
                  <a:txBody>
                    <a:bodyPr/>
                    <a:lstStyle/>
                    <a:p>
                      <a:pPr algn="ctr"/>
                      <a:endParaRPr lang="es-419"/>
                    </a:p>
                  </a:txBody>
                  <a:tcPr/>
                </a:tc>
                <a:tc>
                  <a:txBody>
                    <a:bodyPr/>
                    <a:lstStyle/>
                    <a:p>
                      <a:pPr algn="ctr"/>
                      <a:endParaRPr lang="es-419" dirty="0"/>
                    </a:p>
                  </a:txBody>
                  <a:tcPr/>
                </a:tc>
                <a:extLst>
                  <a:ext uri="{0D108BD9-81ED-4DB2-BD59-A6C34878D82A}">
                    <a16:rowId xmlns:a16="http://schemas.microsoft.com/office/drawing/2014/main" val="3743810701"/>
                  </a:ext>
                </a:extLst>
              </a:tr>
              <a:tr h="370840">
                <a:tc>
                  <a:txBody>
                    <a:bodyPr/>
                    <a:lstStyle/>
                    <a:p>
                      <a:pPr algn="ctr"/>
                      <a:r>
                        <a:rPr lang="es-419" dirty="0"/>
                        <a:t>Art. 21. Otras rentas.</a:t>
                      </a:r>
                    </a:p>
                  </a:txBody>
                  <a:tcPr/>
                </a:tc>
                <a:tc>
                  <a:txBody>
                    <a:bodyPr/>
                    <a:lstStyle/>
                    <a:p>
                      <a:pPr algn="ctr"/>
                      <a:endParaRPr lang="es-419"/>
                    </a:p>
                  </a:txBody>
                  <a:tcPr/>
                </a:tc>
                <a:tc>
                  <a:txBody>
                    <a:bodyPr/>
                    <a:lstStyle/>
                    <a:p>
                      <a:pPr algn="ctr"/>
                      <a:endParaRPr lang="es-419"/>
                    </a:p>
                  </a:txBody>
                  <a:tcPr/>
                </a:tc>
                <a:tc>
                  <a:txBody>
                    <a:bodyPr/>
                    <a:lstStyle/>
                    <a:p>
                      <a:pPr algn="ctr"/>
                      <a:endParaRPr lang="es-419" dirty="0"/>
                    </a:p>
                  </a:txBody>
                  <a:tcPr/>
                </a:tc>
                <a:extLst>
                  <a:ext uri="{0D108BD9-81ED-4DB2-BD59-A6C34878D82A}">
                    <a16:rowId xmlns:a16="http://schemas.microsoft.com/office/drawing/2014/main" val="248221554"/>
                  </a:ext>
                </a:extLst>
              </a:tr>
            </a:tbl>
          </a:graphicData>
        </a:graphic>
      </p:graphicFrame>
      <p:pic>
        <p:nvPicPr>
          <p:cNvPr id="9" name="Gráfico 8" descr="Camera con relleno sólido">
            <a:extLst>
              <a:ext uri="{FF2B5EF4-FFF2-40B4-BE49-F238E27FC236}">
                <a16:creationId xmlns:a16="http://schemas.microsoft.com/office/drawing/2014/main" id="{A8326C60-51B5-083C-CBDA-E0F7BDCA48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9400" y="985058"/>
            <a:ext cx="914400" cy="914400"/>
          </a:xfrm>
          <a:prstGeom prst="rect">
            <a:avLst/>
          </a:prstGeom>
        </p:spPr>
      </p:pic>
      <p:sp>
        <p:nvSpPr>
          <p:cNvPr id="4" name="Rectángulo 3">
            <a:extLst>
              <a:ext uri="{FF2B5EF4-FFF2-40B4-BE49-F238E27FC236}">
                <a16:creationId xmlns:a16="http://schemas.microsoft.com/office/drawing/2014/main" id="{E753090E-CA41-71EF-DC3C-3FC1BE6AF314}"/>
              </a:ext>
            </a:extLst>
          </p:cNvPr>
          <p:cNvSpPr/>
          <p:nvPr/>
        </p:nvSpPr>
        <p:spPr>
          <a:xfrm>
            <a:off x="1221851" y="4587903"/>
            <a:ext cx="1791693" cy="294198"/>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ln w="57150">
                <a:solidFill>
                  <a:srgbClr val="7030A0"/>
                </a:solidFill>
              </a:ln>
            </a:endParaRPr>
          </a:p>
        </p:txBody>
      </p:sp>
      <p:sp>
        <p:nvSpPr>
          <p:cNvPr id="5" name="Rectángulo 4">
            <a:extLst>
              <a:ext uri="{FF2B5EF4-FFF2-40B4-BE49-F238E27FC236}">
                <a16:creationId xmlns:a16="http://schemas.microsoft.com/office/drawing/2014/main" id="{3DE860D1-D313-0B98-2848-2B94EE8E92E3}"/>
              </a:ext>
            </a:extLst>
          </p:cNvPr>
          <p:cNvSpPr/>
          <p:nvPr/>
        </p:nvSpPr>
        <p:spPr>
          <a:xfrm>
            <a:off x="6439233" y="2760429"/>
            <a:ext cx="1901686" cy="292872"/>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ln w="57150">
                <a:solidFill>
                  <a:srgbClr val="7030A0"/>
                </a:solidFill>
              </a:ln>
            </a:endParaRPr>
          </a:p>
        </p:txBody>
      </p:sp>
      <p:sp>
        <p:nvSpPr>
          <p:cNvPr id="6" name="Rectángulo 5">
            <a:extLst>
              <a:ext uri="{FF2B5EF4-FFF2-40B4-BE49-F238E27FC236}">
                <a16:creationId xmlns:a16="http://schemas.microsoft.com/office/drawing/2014/main" id="{232DE1AD-DD93-496C-94BA-060D76AA3F73}"/>
              </a:ext>
            </a:extLst>
          </p:cNvPr>
          <p:cNvSpPr/>
          <p:nvPr/>
        </p:nvSpPr>
        <p:spPr>
          <a:xfrm>
            <a:off x="6439233" y="3680506"/>
            <a:ext cx="1838076" cy="271292"/>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ln w="57150">
                <a:solidFill>
                  <a:srgbClr val="7030A0"/>
                </a:solidFill>
              </a:ln>
            </a:endParaRPr>
          </a:p>
        </p:txBody>
      </p:sp>
      <p:sp>
        <p:nvSpPr>
          <p:cNvPr id="7" name="Rectángulo 6">
            <a:extLst>
              <a:ext uri="{FF2B5EF4-FFF2-40B4-BE49-F238E27FC236}">
                <a16:creationId xmlns:a16="http://schemas.microsoft.com/office/drawing/2014/main" id="{AFA6FD3A-3B4D-46F6-7C84-E10A5FF5F27A}"/>
              </a:ext>
            </a:extLst>
          </p:cNvPr>
          <p:cNvSpPr/>
          <p:nvPr/>
        </p:nvSpPr>
        <p:spPr>
          <a:xfrm>
            <a:off x="1163542" y="4540195"/>
            <a:ext cx="1929515" cy="421420"/>
          </a:xfrm>
          <a:prstGeom prst="rect">
            <a:avLst/>
          </a:prstGeom>
          <a:noFill/>
          <a:ln w="57150">
            <a:solidFill>
              <a:srgbClr val="427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dirty="0">
              <a:ln w="57150">
                <a:solidFill>
                  <a:srgbClr val="7030A0"/>
                </a:solidFill>
              </a:ln>
              <a:highlight>
                <a:srgbClr val="00FFFF"/>
              </a:highlight>
            </a:endParaRPr>
          </a:p>
        </p:txBody>
      </p:sp>
      <p:sp>
        <p:nvSpPr>
          <p:cNvPr id="10" name="Rectángulo 9">
            <a:extLst>
              <a:ext uri="{FF2B5EF4-FFF2-40B4-BE49-F238E27FC236}">
                <a16:creationId xmlns:a16="http://schemas.microsoft.com/office/drawing/2014/main" id="{C5FDA370-0380-5277-B461-16ECB939EBAC}"/>
              </a:ext>
            </a:extLst>
          </p:cNvPr>
          <p:cNvSpPr/>
          <p:nvPr/>
        </p:nvSpPr>
        <p:spPr>
          <a:xfrm>
            <a:off x="6423332" y="2715371"/>
            <a:ext cx="1989148" cy="409492"/>
          </a:xfrm>
          <a:prstGeom prst="rect">
            <a:avLst/>
          </a:prstGeom>
          <a:noFill/>
          <a:ln w="57150">
            <a:solidFill>
              <a:srgbClr val="427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dirty="0">
              <a:ln w="57150">
                <a:solidFill>
                  <a:srgbClr val="7030A0"/>
                </a:solidFill>
              </a:ln>
              <a:highlight>
                <a:srgbClr val="00FFFF"/>
              </a:highlight>
            </a:endParaRPr>
          </a:p>
        </p:txBody>
      </p:sp>
    </p:spTree>
    <p:extLst>
      <p:ext uri="{BB962C8B-B14F-4D97-AF65-F5344CB8AC3E}">
        <p14:creationId xmlns:p14="http://schemas.microsoft.com/office/powerpoint/2010/main" val="3850964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84024-229F-E8FF-785A-3E37151D188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9D1854F-68E4-0039-B8D7-A4985B20AA35}"/>
              </a:ext>
            </a:extLst>
          </p:cNvPr>
          <p:cNvSpPr>
            <a:spLocks noGrp="1"/>
          </p:cNvSpPr>
          <p:nvPr>
            <p:ph type="title"/>
          </p:nvPr>
        </p:nvSpPr>
        <p:spPr/>
        <p:txBody>
          <a:bodyPr/>
          <a:lstStyle/>
          <a:p>
            <a:r>
              <a:rPr lang="es-419" sz="4400" dirty="0"/>
              <a:t>REGLAS DE DISTRIBUCIÓN DE LA POTESTAD TRIBUTARIA</a:t>
            </a:r>
            <a:endParaRPr lang="es-419" dirty="0"/>
          </a:p>
        </p:txBody>
      </p:sp>
      <p:graphicFrame>
        <p:nvGraphicFramePr>
          <p:cNvPr id="7" name="Marcador de contenido 6">
            <a:extLst>
              <a:ext uri="{FF2B5EF4-FFF2-40B4-BE49-F238E27FC236}">
                <a16:creationId xmlns:a16="http://schemas.microsoft.com/office/drawing/2014/main" id="{7EAB2114-027F-2959-D610-3773E35031B0}"/>
              </a:ext>
            </a:extLst>
          </p:cNvPr>
          <p:cNvGraphicFramePr>
            <a:graphicFrameLocks noGrp="1"/>
          </p:cNvGraphicFramePr>
          <p:nvPr>
            <p:ph sz="half" idx="1"/>
            <p:extLst>
              <p:ext uri="{D42A27DB-BD31-4B8C-83A1-F6EECF244321}">
                <p14:modId xmlns:p14="http://schemas.microsoft.com/office/powerpoint/2010/main" val="7786361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áfico 7" descr="Camera con relleno sólido">
            <a:extLst>
              <a:ext uri="{FF2B5EF4-FFF2-40B4-BE49-F238E27FC236}">
                <a16:creationId xmlns:a16="http://schemas.microsoft.com/office/drawing/2014/main" id="{C1A9A685-06F5-86E5-3696-EB93E8E4DC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88087" y="3429000"/>
            <a:ext cx="914400" cy="914400"/>
          </a:xfrm>
          <a:prstGeom prst="rect">
            <a:avLst/>
          </a:prstGeom>
        </p:spPr>
      </p:pic>
    </p:spTree>
    <p:extLst>
      <p:ext uri="{BB962C8B-B14F-4D97-AF65-F5344CB8AC3E}">
        <p14:creationId xmlns:p14="http://schemas.microsoft.com/office/powerpoint/2010/main" val="3709452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22E6A-15CD-654C-DC76-A90427A863F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E3F9847-EBD8-87D1-DE8D-9BEFC39D71FD}"/>
              </a:ext>
            </a:extLst>
          </p:cNvPr>
          <p:cNvSpPr>
            <a:spLocks noGrp="1"/>
          </p:cNvSpPr>
          <p:nvPr>
            <p:ph type="title"/>
          </p:nvPr>
        </p:nvSpPr>
        <p:spPr/>
        <p:txBody>
          <a:bodyPr/>
          <a:lstStyle/>
          <a:p>
            <a:r>
              <a:rPr lang="es-419" sz="4400" dirty="0"/>
              <a:t>REGLAS DE DISTRIBUCIÓN DE LA POTESTAD TRIBUTARIA</a:t>
            </a:r>
            <a:endParaRPr lang="es-419" dirty="0"/>
          </a:p>
        </p:txBody>
      </p:sp>
      <p:graphicFrame>
        <p:nvGraphicFramePr>
          <p:cNvPr id="7" name="Marcador de contenido 6">
            <a:extLst>
              <a:ext uri="{FF2B5EF4-FFF2-40B4-BE49-F238E27FC236}">
                <a16:creationId xmlns:a16="http://schemas.microsoft.com/office/drawing/2014/main" id="{32AC666D-6BC1-09C8-4BCC-4B9A6368DD74}"/>
              </a:ext>
            </a:extLst>
          </p:cNvPr>
          <p:cNvGraphicFramePr>
            <a:graphicFrameLocks noGrp="1"/>
          </p:cNvGraphicFramePr>
          <p:nvPr>
            <p:ph sz="half" idx="1"/>
            <p:extLst>
              <p:ext uri="{D42A27DB-BD31-4B8C-83A1-F6EECF244321}">
                <p14:modId xmlns:p14="http://schemas.microsoft.com/office/powerpoint/2010/main" val="25836159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áfico 2" descr="Camera con relleno sólido">
            <a:extLst>
              <a:ext uri="{FF2B5EF4-FFF2-40B4-BE49-F238E27FC236}">
                <a16:creationId xmlns:a16="http://schemas.microsoft.com/office/drawing/2014/main" id="{0573C1D0-D1AD-F055-F200-5F71D6D29B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37717" y="3362498"/>
            <a:ext cx="914400" cy="914400"/>
          </a:xfrm>
          <a:prstGeom prst="rect">
            <a:avLst/>
          </a:prstGeom>
        </p:spPr>
      </p:pic>
    </p:spTree>
    <p:extLst>
      <p:ext uri="{BB962C8B-B14F-4D97-AF65-F5344CB8AC3E}">
        <p14:creationId xmlns:p14="http://schemas.microsoft.com/office/powerpoint/2010/main" val="603243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B0552-E4C5-FE65-CE74-7D4B1FCD713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6BDE3C6-E811-0673-D0DE-CCE892F2C7EB}"/>
              </a:ext>
            </a:extLst>
          </p:cNvPr>
          <p:cNvSpPr>
            <a:spLocks noGrp="1"/>
          </p:cNvSpPr>
          <p:nvPr>
            <p:ph type="title"/>
          </p:nvPr>
        </p:nvSpPr>
        <p:spPr/>
        <p:txBody>
          <a:bodyPr/>
          <a:lstStyle/>
          <a:p>
            <a:r>
              <a:rPr lang="es-419" sz="4400" dirty="0"/>
              <a:t>REGLAS DE DISTRIBUCIÓN DE LA POTESTAD TRIBUTARIA</a:t>
            </a:r>
            <a:endParaRPr lang="es-419" dirty="0"/>
          </a:p>
        </p:txBody>
      </p:sp>
      <p:graphicFrame>
        <p:nvGraphicFramePr>
          <p:cNvPr id="7" name="Marcador de contenido 6">
            <a:extLst>
              <a:ext uri="{FF2B5EF4-FFF2-40B4-BE49-F238E27FC236}">
                <a16:creationId xmlns:a16="http://schemas.microsoft.com/office/drawing/2014/main" id="{C925E63B-4EDD-B396-262A-A7F7C97D56A1}"/>
              </a:ext>
            </a:extLst>
          </p:cNvPr>
          <p:cNvGraphicFramePr>
            <a:graphicFrameLocks noGrp="1"/>
          </p:cNvGraphicFramePr>
          <p:nvPr>
            <p:ph sz="half"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áfico 2" descr="Camera con relleno sólido">
            <a:extLst>
              <a:ext uri="{FF2B5EF4-FFF2-40B4-BE49-F238E27FC236}">
                <a16:creationId xmlns:a16="http://schemas.microsoft.com/office/drawing/2014/main" id="{0514321E-7CBD-2312-4B47-DD619E738C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37717" y="3362498"/>
            <a:ext cx="914400" cy="914400"/>
          </a:xfrm>
          <a:prstGeom prst="rect">
            <a:avLst/>
          </a:prstGeom>
        </p:spPr>
      </p:pic>
    </p:spTree>
    <p:extLst>
      <p:ext uri="{BB962C8B-B14F-4D97-AF65-F5344CB8AC3E}">
        <p14:creationId xmlns:p14="http://schemas.microsoft.com/office/powerpoint/2010/main" val="11044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A24D4-D494-C780-933F-B9A2A2B0922E}"/>
            </a:ext>
          </a:extLst>
        </p:cNvPr>
        <p:cNvGrpSpPr/>
        <p:nvPr/>
      </p:nvGrpSpPr>
      <p:grpSpPr>
        <a:xfrm>
          <a:off x="0" y="0"/>
          <a:ext cx="0" cy="0"/>
          <a:chOff x="0" y="0"/>
          <a:chExt cx="0" cy="0"/>
        </a:xfrm>
      </p:grpSpPr>
      <p:pic>
        <p:nvPicPr>
          <p:cNvPr id="14" name="Marcador de posición de imagen 13">
            <a:extLst>
              <a:ext uri="{FF2B5EF4-FFF2-40B4-BE49-F238E27FC236}">
                <a16:creationId xmlns:a16="http://schemas.microsoft.com/office/drawing/2014/main" id="{5F9DDB35-E208-ACD4-80E4-9EA3CB742A19}"/>
              </a:ext>
            </a:extLst>
          </p:cNvPr>
          <p:cNvPicPr>
            <a:picLocks noGrp="1" noChangeAspect="1"/>
          </p:cNvPicPr>
          <p:nvPr>
            <p:ph type="pic" sz="quarter" idx="13"/>
          </p:nvPr>
        </p:nvPicPr>
        <p:blipFill>
          <a:blip r:embed="rId2"/>
          <a:srcRect l="13634" r="13634"/>
          <a:stretch/>
        </p:blipFill>
        <p:spPr>
          <a:xfrm>
            <a:off x="7178129" y="0"/>
            <a:ext cx="5013871" cy="6893644"/>
          </a:xfrm>
        </p:spPr>
      </p:pic>
      <p:sp>
        <p:nvSpPr>
          <p:cNvPr id="3" name="Title 2">
            <a:extLst>
              <a:ext uri="{FF2B5EF4-FFF2-40B4-BE49-F238E27FC236}">
                <a16:creationId xmlns:a16="http://schemas.microsoft.com/office/drawing/2014/main" id="{8D8FD691-A79F-6BDA-00B2-D9169398C3FB}"/>
              </a:ext>
            </a:extLst>
          </p:cNvPr>
          <p:cNvSpPr>
            <a:spLocks noGrp="1"/>
          </p:cNvSpPr>
          <p:nvPr>
            <p:ph type="ctrTitle"/>
          </p:nvPr>
        </p:nvSpPr>
        <p:spPr/>
        <p:txBody>
          <a:bodyPr/>
          <a:lstStyle/>
          <a:p>
            <a:r>
              <a:rPr lang="es-ES_tradnl" dirty="0"/>
              <a:t>1.- Cuestiones Previas</a:t>
            </a:r>
          </a:p>
        </p:txBody>
      </p:sp>
      <p:sp>
        <p:nvSpPr>
          <p:cNvPr id="5" name="Subtítulo 4">
            <a:extLst>
              <a:ext uri="{FF2B5EF4-FFF2-40B4-BE49-F238E27FC236}">
                <a16:creationId xmlns:a16="http://schemas.microsoft.com/office/drawing/2014/main" id="{32362520-79A0-E23B-12E2-B7050F9C015F}"/>
              </a:ext>
            </a:extLst>
          </p:cNvPr>
          <p:cNvSpPr>
            <a:spLocks noGrp="1"/>
          </p:cNvSpPr>
          <p:nvPr>
            <p:ph type="subTitle" idx="1"/>
          </p:nvPr>
        </p:nvSpPr>
        <p:spPr/>
        <p:txBody>
          <a:bodyPr/>
          <a:lstStyle/>
          <a:p>
            <a:endParaRPr lang="es-419"/>
          </a:p>
        </p:txBody>
      </p:sp>
    </p:spTree>
    <p:extLst>
      <p:ext uri="{BB962C8B-B14F-4D97-AF65-F5344CB8AC3E}">
        <p14:creationId xmlns:p14="http://schemas.microsoft.com/office/powerpoint/2010/main" val="187902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C5996-BCAB-D81B-33FB-46D5CC39C64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D666F91-A8D3-8F5F-AC4C-0134A9A646E9}"/>
              </a:ext>
            </a:extLst>
          </p:cNvPr>
          <p:cNvSpPr>
            <a:spLocks noGrp="1"/>
          </p:cNvSpPr>
          <p:nvPr>
            <p:ph type="title"/>
          </p:nvPr>
        </p:nvSpPr>
        <p:spPr/>
        <p:txBody>
          <a:bodyPr>
            <a:normAutofit/>
          </a:bodyPr>
          <a:lstStyle/>
          <a:p>
            <a:r>
              <a:rPr lang="es-419" sz="3000" dirty="0"/>
              <a:t>Reflexiones</a:t>
            </a:r>
          </a:p>
        </p:txBody>
      </p:sp>
      <p:sp>
        <p:nvSpPr>
          <p:cNvPr id="4" name="Marcador de contenido 3">
            <a:extLst>
              <a:ext uri="{FF2B5EF4-FFF2-40B4-BE49-F238E27FC236}">
                <a16:creationId xmlns:a16="http://schemas.microsoft.com/office/drawing/2014/main" id="{07ED19A2-C46F-91A8-40D5-86926BCC40AA}"/>
              </a:ext>
            </a:extLst>
          </p:cNvPr>
          <p:cNvSpPr txBox="1">
            <a:spLocks noGrp="1"/>
          </p:cNvSpPr>
          <p:nvPr>
            <p:ph sz="half" idx="1"/>
          </p:nvPr>
        </p:nvSpPr>
        <p:spPr>
          <a:xfrm>
            <a:off x="838200" y="1825626"/>
            <a:ext cx="10283890" cy="3063403"/>
          </a:xfrm>
          <a:prstGeom prst="rect">
            <a:avLst/>
          </a:prstGeom>
          <a:noFill/>
        </p:spPr>
        <p:txBody>
          <a:bodyPr wrap="square">
            <a:spAutoFit/>
          </a:bodyPr>
          <a:lstStyle/>
          <a:p>
            <a:pPr marL="0" indent="0" algn="just">
              <a:buNone/>
            </a:pPr>
            <a:r>
              <a:rPr lang="es-419" dirty="0">
                <a:solidFill>
                  <a:srgbClr val="000000"/>
                </a:solidFill>
                <a:latin typeface="Arial" panose="020B0604020202020204" pitchFamily="34" charset="0"/>
              </a:rPr>
              <a:t>1.- La tributación exclusiva EF/ER elimina por completo la DII.</a:t>
            </a:r>
          </a:p>
          <a:p>
            <a:pPr marL="0" indent="0" algn="just">
              <a:buNone/>
            </a:pPr>
            <a:r>
              <a:rPr lang="es-419" dirty="0">
                <a:solidFill>
                  <a:srgbClr val="000000"/>
                </a:solidFill>
                <a:latin typeface="Arial" panose="020B0604020202020204" pitchFamily="34" charset="0"/>
              </a:rPr>
              <a:t>2.- La tributación compartida ER/EF con o sin límites no sólo no combate la DII, sino la “institucionaliza”</a:t>
            </a:r>
          </a:p>
          <a:p>
            <a:pPr marL="0" indent="0" algn="just">
              <a:buNone/>
            </a:pPr>
            <a:r>
              <a:rPr lang="es-419" dirty="0">
                <a:solidFill>
                  <a:srgbClr val="000000"/>
                </a:solidFill>
                <a:latin typeface="Arial" panose="020B0604020202020204" pitchFamily="34" charset="0"/>
              </a:rPr>
              <a:t>3</a:t>
            </a:r>
            <a:r>
              <a:rPr lang="es-419" dirty="0">
                <a:solidFill>
                  <a:srgbClr val="000000"/>
                </a:solidFill>
                <a:effectLst/>
                <a:latin typeface="Arial" panose="020B0604020202020204" pitchFamily="34" charset="0"/>
              </a:rPr>
              <a:t>.- El MC OCDE favorece al </a:t>
            </a:r>
            <a:r>
              <a:rPr lang="es-419" dirty="0">
                <a:solidFill>
                  <a:srgbClr val="000000"/>
                </a:solidFill>
                <a:latin typeface="Arial" panose="020B0604020202020204" pitchFamily="34" charset="0"/>
              </a:rPr>
              <a:t>ER, pues los miembros de la OCDE son las naciones más industrializadas que, generalmente, exportan tecnología. </a:t>
            </a:r>
            <a:r>
              <a:rPr lang="es-419" i="1" dirty="0">
                <a:solidFill>
                  <a:srgbClr val="000000"/>
                </a:solidFill>
                <a:latin typeface="Arial" panose="020B0604020202020204" pitchFamily="34" charset="0"/>
              </a:rPr>
              <a:t>A contrariu sensu</a:t>
            </a:r>
            <a:r>
              <a:rPr lang="es-419" dirty="0">
                <a:solidFill>
                  <a:srgbClr val="000000"/>
                </a:solidFill>
                <a:latin typeface="Arial" panose="020B0604020202020204" pitchFamily="34" charset="0"/>
              </a:rPr>
              <a:t>, el MC ONU proteje al EF</a:t>
            </a:r>
            <a:endParaRPr lang="es-419" b="1" dirty="0"/>
          </a:p>
        </p:txBody>
      </p:sp>
    </p:spTree>
    <p:extLst>
      <p:ext uri="{BB962C8B-B14F-4D97-AF65-F5344CB8AC3E}">
        <p14:creationId xmlns:p14="http://schemas.microsoft.com/office/powerpoint/2010/main" val="2599596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3E803-606C-9F60-1367-CD64772A436B}"/>
            </a:ext>
          </a:extLst>
        </p:cNvPr>
        <p:cNvGrpSpPr/>
        <p:nvPr/>
      </p:nvGrpSpPr>
      <p:grpSpPr>
        <a:xfrm>
          <a:off x="0" y="0"/>
          <a:ext cx="0" cy="0"/>
          <a:chOff x="0" y="0"/>
          <a:chExt cx="0" cy="0"/>
        </a:xfrm>
      </p:grpSpPr>
      <p:pic>
        <p:nvPicPr>
          <p:cNvPr id="14" name="Marcador de posición de imagen 13">
            <a:extLst>
              <a:ext uri="{FF2B5EF4-FFF2-40B4-BE49-F238E27FC236}">
                <a16:creationId xmlns:a16="http://schemas.microsoft.com/office/drawing/2014/main" id="{3C497AD9-15A1-C1B9-EC74-6072B4D225EB}"/>
              </a:ext>
            </a:extLst>
          </p:cNvPr>
          <p:cNvPicPr>
            <a:picLocks noGrp="1" noChangeAspect="1"/>
          </p:cNvPicPr>
          <p:nvPr>
            <p:ph type="pic" sz="quarter" idx="13"/>
          </p:nvPr>
        </p:nvPicPr>
        <p:blipFill>
          <a:blip r:embed="rId2"/>
          <a:srcRect l="30928" r="30928"/>
          <a:stretch/>
        </p:blipFill>
        <p:spPr/>
      </p:pic>
      <p:sp>
        <p:nvSpPr>
          <p:cNvPr id="3" name="Title 2">
            <a:extLst>
              <a:ext uri="{FF2B5EF4-FFF2-40B4-BE49-F238E27FC236}">
                <a16:creationId xmlns:a16="http://schemas.microsoft.com/office/drawing/2014/main" id="{EA77077C-CB9D-91EF-7DE3-BEF84988BD9F}"/>
              </a:ext>
            </a:extLst>
          </p:cNvPr>
          <p:cNvSpPr>
            <a:spLocks noGrp="1"/>
          </p:cNvSpPr>
          <p:nvPr>
            <p:ph type="ctrTitle"/>
          </p:nvPr>
        </p:nvSpPr>
        <p:spPr/>
        <p:txBody>
          <a:bodyPr/>
          <a:lstStyle/>
          <a:p>
            <a:r>
              <a:rPr lang="es-ES_tradnl" dirty="0"/>
              <a:t>3. Forma de Tributación de las Diferentes Rentas</a:t>
            </a:r>
          </a:p>
        </p:txBody>
      </p:sp>
      <p:sp>
        <p:nvSpPr>
          <p:cNvPr id="5" name="Subtítulo 4">
            <a:extLst>
              <a:ext uri="{FF2B5EF4-FFF2-40B4-BE49-F238E27FC236}">
                <a16:creationId xmlns:a16="http://schemas.microsoft.com/office/drawing/2014/main" id="{991EA5A1-3476-6D18-BE26-C0D3C34E0FFB}"/>
              </a:ext>
            </a:extLst>
          </p:cNvPr>
          <p:cNvSpPr>
            <a:spLocks noGrp="1"/>
          </p:cNvSpPr>
          <p:nvPr>
            <p:ph type="subTitle" idx="1"/>
          </p:nvPr>
        </p:nvSpPr>
        <p:spPr/>
        <p:txBody>
          <a:bodyPr/>
          <a:lstStyle/>
          <a:p>
            <a:endParaRPr lang="es-419"/>
          </a:p>
        </p:txBody>
      </p:sp>
    </p:spTree>
    <p:extLst>
      <p:ext uri="{BB962C8B-B14F-4D97-AF65-F5344CB8AC3E}">
        <p14:creationId xmlns:p14="http://schemas.microsoft.com/office/powerpoint/2010/main" val="547805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7D075-753B-6745-9CCA-3D76FE696C3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E0E0DFF-6146-FF49-0C6D-975BF462DDA5}"/>
              </a:ext>
            </a:extLst>
          </p:cNvPr>
          <p:cNvSpPr>
            <a:spLocks noGrp="1"/>
          </p:cNvSpPr>
          <p:nvPr>
            <p:ph type="title"/>
          </p:nvPr>
        </p:nvSpPr>
        <p:spPr/>
        <p:txBody>
          <a:bodyPr>
            <a:normAutofit/>
          </a:bodyPr>
          <a:lstStyle/>
          <a:p>
            <a:r>
              <a:rPr lang="es-419" sz="3000" dirty="0"/>
              <a:t>III. FORMA DE TRIBUTACIÓN DE LAS DIFERENTES RENTAS</a:t>
            </a:r>
          </a:p>
        </p:txBody>
      </p:sp>
      <p:sp>
        <p:nvSpPr>
          <p:cNvPr id="4" name="Marcador de contenido 3">
            <a:extLst>
              <a:ext uri="{FF2B5EF4-FFF2-40B4-BE49-F238E27FC236}">
                <a16:creationId xmlns:a16="http://schemas.microsoft.com/office/drawing/2014/main" id="{44A75695-FD6E-43A7-7B46-A7C711431662}"/>
              </a:ext>
            </a:extLst>
          </p:cNvPr>
          <p:cNvSpPr txBox="1">
            <a:spLocks noGrp="1"/>
          </p:cNvSpPr>
          <p:nvPr>
            <p:ph sz="half" idx="1"/>
          </p:nvPr>
        </p:nvSpPr>
        <p:spPr>
          <a:xfrm>
            <a:off x="838200" y="1825626"/>
            <a:ext cx="10283890" cy="3060325"/>
          </a:xfrm>
          <a:prstGeom prst="rect">
            <a:avLst/>
          </a:prstGeom>
          <a:noFill/>
        </p:spPr>
        <p:txBody>
          <a:bodyPr wrap="square">
            <a:spAutoFit/>
          </a:bodyPr>
          <a:lstStyle/>
          <a:p>
            <a:pPr marL="0" indent="0">
              <a:buNone/>
            </a:pPr>
            <a:r>
              <a:rPr lang="es-419" dirty="0">
                <a:solidFill>
                  <a:srgbClr val="000000"/>
                </a:solidFill>
                <a:effectLst/>
                <a:latin typeface="Arial" panose="020B0604020202020204" pitchFamily="34" charset="0"/>
              </a:rPr>
              <a:t>Estuctura de cada artículo:</a:t>
            </a:r>
          </a:p>
          <a:p>
            <a:pPr marL="0" indent="0">
              <a:buNone/>
            </a:pPr>
            <a:endParaRPr lang="es-419" dirty="0">
              <a:solidFill>
                <a:srgbClr val="000000"/>
              </a:solidFill>
              <a:latin typeface="Arial" panose="020B0604020202020204" pitchFamily="34" charset="0"/>
            </a:endParaRPr>
          </a:p>
          <a:p>
            <a:pPr marL="0" indent="0">
              <a:buNone/>
            </a:pPr>
            <a:r>
              <a:rPr lang="es-419" dirty="0">
                <a:solidFill>
                  <a:srgbClr val="000000"/>
                </a:solidFill>
                <a:effectLst/>
                <a:latin typeface="Arial" panose="020B0604020202020204" pitchFamily="34" charset="0"/>
              </a:rPr>
              <a:t>a) Definición: Abierta o Cerrada</a:t>
            </a:r>
          </a:p>
          <a:p>
            <a:pPr marL="0" indent="0">
              <a:buNone/>
            </a:pPr>
            <a:r>
              <a:rPr lang="es-419" dirty="0">
                <a:solidFill>
                  <a:srgbClr val="000000"/>
                </a:solidFill>
                <a:latin typeface="Arial" panose="020B0604020202020204" pitchFamily="34" charset="0"/>
              </a:rPr>
              <a:t>b) Delimitación de la potestad tributaria: ER/EF/ LIMITADA</a:t>
            </a:r>
          </a:p>
          <a:p>
            <a:pPr marL="0" indent="0">
              <a:buNone/>
            </a:pPr>
            <a:r>
              <a:rPr lang="es-419" dirty="0">
                <a:solidFill>
                  <a:srgbClr val="000000"/>
                </a:solidFill>
                <a:latin typeface="Arial" panose="020B0604020202020204" pitchFamily="34" charset="0"/>
              </a:rPr>
              <a:t>c) Peculiaridades</a:t>
            </a:r>
            <a:endParaRPr lang="es-419" dirty="0">
              <a:solidFill>
                <a:srgbClr val="000000"/>
              </a:solidFill>
              <a:effectLst/>
              <a:latin typeface="Arial" panose="020B0604020202020204" pitchFamily="34" charset="0"/>
            </a:endParaRPr>
          </a:p>
          <a:p>
            <a:pPr marL="0" indent="0">
              <a:buNone/>
            </a:pPr>
            <a:endParaRPr lang="es-419" b="1" dirty="0"/>
          </a:p>
        </p:txBody>
      </p:sp>
    </p:spTree>
    <p:extLst>
      <p:ext uri="{BB962C8B-B14F-4D97-AF65-F5344CB8AC3E}">
        <p14:creationId xmlns:p14="http://schemas.microsoft.com/office/powerpoint/2010/main" val="3104537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0E9F4-1C25-D4E5-3719-6DA0EC83756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BE11BDB-27D3-F8EC-DE78-1413F4CC3338}"/>
              </a:ext>
            </a:extLst>
          </p:cNvPr>
          <p:cNvSpPr>
            <a:spLocks noGrp="1"/>
          </p:cNvSpPr>
          <p:nvPr>
            <p:ph type="title"/>
          </p:nvPr>
        </p:nvSpPr>
        <p:spPr/>
        <p:txBody>
          <a:bodyPr>
            <a:normAutofit/>
          </a:bodyPr>
          <a:lstStyle/>
          <a:p>
            <a:r>
              <a:rPr lang="es-419" sz="3000" dirty="0"/>
              <a:t>III. FORMA DE TRIBUTACIÓN DE LAS DIFERENTES RENTAS</a:t>
            </a:r>
          </a:p>
        </p:txBody>
      </p:sp>
      <p:sp>
        <p:nvSpPr>
          <p:cNvPr id="4" name="Marcador de contenido 3">
            <a:extLst>
              <a:ext uri="{FF2B5EF4-FFF2-40B4-BE49-F238E27FC236}">
                <a16:creationId xmlns:a16="http://schemas.microsoft.com/office/drawing/2014/main" id="{30905602-2006-3AD3-627D-0709A0FADC9D}"/>
              </a:ext>
            </a:extLst>
          </p:cNvPr>
          <p:cNvSpPr txBox="1">
            <a:spLocks noGrp="1"/>
          </p:cNvSpPr>
          <p:nvPr>
            <p:ph sz="half" idx="1"/>
          </p:nvPr>
        </p:nvSpPr>
        <p:spPr>
          <a:xfrm>
            <a:off x="838200" y="1825626"/>
            <a:ext cx="10283890" cy="5387116"/>
          </a:xfrm>
          <a:prstGeom prst="rect">
            <a:avLst/>
          </a:prstGeom>
          <a:noFill/>
        </p:spPr>
        <p:txBody>
          <a:bodyPr wrap="square">
            <a:spAutoFit/>
          </a:bodyPr>
          <a:lstStyle/>
          <a:p>
            <a:pPr marL="0" indent="0">
              <a:buNone/>
            </a:pPr>
            <a:r>
              <a:rPr lang="es-419" b="1" dirty="0">
                <a:solidFill>
                  <a:srgbClr val="000000"/>
                </a:solidFill>
                <a:latin typeface="Arial" panose="020B0604020202020204" pitchFamily="34" charset="0"/>
              </a:rPr>
              <a:t>RENDIMIENTOS INMOBILIARIOS (ART. 6)</a:t>
            </a:r>
            <a:endParaRPr lang="es-419" b="1" dirty="0">
              <a:solidFill>
                <a:srgbClr val="000000"/>
              </a:solidFill>
              <a:effectLst/>
              <a:latin typeface="Arial" panose="020B0604020202020204" pitchFamily="34" charset="0"/>
            </a:endParaRPr>
          </a:p>
          <a:p>
            <a:pPr marL="0" indent="0">
              <a:buNone/>
            </a:pPr>
            <a:r>
              <a:rPr lang="es-419" b="1" dirty="0">
                <a:solidFill>
                  <a:srgbClr val="000000"/>
                </a:solidFill>
                <a:effectLst/>
                <a:latin typeface="Arial" panose="020B0604020202020204" pitchFamily="34" charset="0"/>
              </a:rPr>
              <a:t>A) Definición: Abierta</a:t>
            </a:r>
          </a:p>
          <a:p>
            <a:r>
              <a:rPr lang="es-419" dirty="0">
                <a:solidFill>
                  <a:srgbClr val="000000"/>
                </a:solidFill>
                <a:effectLst/>
                <a:latin typeface="Arial" panose="020B0604020202020204" pitchFamily="34" charset="0"/>
              </a:rPr>
              <a:t>Remisión a la legislación interna del Estado en que estén situados (art. 334 Código Civil Español).</a:t>
            </a:r>
          </a:p>
          <a:p>
            <a:pPr algn="just"/>
            <a:r>
              <a:rPr lang="es-419" dirty="0">
                <a:solidFill>
                  <a:srgbClr val="000000"/>
                </a:solidFill>
                <a:effectLst/>
                <a:latin typeface="Arial" panose="020B0604020202020204" pitchFamily="34" charset="0"/>
              </a:rPr>
              <a:t>No obstante, se consideran bienes inmuebles: el ganado y equipo utilizado en explotaciones agrícolas y forestales, derechos relativos a bienes raíces, usufructo, derecho a percibir pagos fijos o variables en contraprestación por la explotación, o la concesión de explotación de yacimientos minerales, fuentes y otros recursos naturales.</a:t>
            </a:r>
          </a:p>
          <a:p>
            <a:endParaRPr lang="es-419" dirty="0">
              <a:solidFill>
                <a:srgbClr val="000000"/>
              </a:solidFill>
              <a:effectLst/>
              <a:latin typeface="Arial" panose="020B0604020202020204" pitchFamily="34" charset="0"/>
            </a:endParaRPr>
          </a:p>
          <a:p>
            <a:pPr marL="0" indent="0">
              <a:buNone/>
            </a:pPr>
            <a:endParaRPr lang="es-419" b="1" dirty="0"/>
          </a:p>
        </p:txBody>
      </p:sp>
    </p:spTree>
    <p:extLst>
      <p:ext uri="{BB962C8B-B14F-4D97-AF65-F5344CB8AC3E}">
        <p14:creationId xmlns:p14="http://schemas.microsoft.com/office/powerpoint/2010/main" val="1353358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85C4B-013E-5898-CD33-345C0D7A64A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2959D7E-882B-4096-4641-F717A3949AFD}"/>
              </a:ext>
            </a:extLst>
          </p:cNvPr>
          <p:cNvSpPr>
            <a:spLocks noGrp="1"/>
          </p:cNvSpPr>
          <p:nvPr>
            <p:ph type="title"/>
          </p:nvPr>
        </p:nvSpPr>
        <p:spPr/>
        <p:txBody>
          <a:bodyPr>
            <a:normAutofit/>
          </a:bodyPr>
          <a:lstStyle/>
          <a:p>
            <a:r>
              <a:rPr lang="es-419" sz="3000" dirty="0"/>
              <a:t>III. FORMA DE TRIBUTACIÓN DE LAS DIFERENTES RENTAS</a:t>
            </a:r>
          </a:p>
        </p:txBody>
      </p:sp>
      <p:sp>
        <p:nvSpPr>
          <p:cNvPr id="4" name="Marcador de contenido 3">
            <a:extLst>
              <a:ext uri="{FF2B5EF4-FFF2-40B4-BE49-F238E27FC236}">
                <a16:creationId xmlns:a16="http://schemas.microsoft.com/office/drawing/2014/main" id="{4A0D6ACB-91F3-807C-E968-F1C7522847D8}"/>
              </a:ext>
            </a:extLst>
          </p:cNvPr>
          <p:cNvSpPr txBox="1">
            <a:spLocks noGrp="1"/>
          </p:cNvSpPr>
          <p:nvPr>
            <p:ph sz="half" idx="1"/>
          </p:nvPr>
        </p:nvSpPr>
        <p:spPr>
          <a:xfrm>
            <a:off x="838200" y="1825626"/>
            <a:ext cx="10283890" cy="3579441"/>
          </a:xfrm>
          <a:prstGeom prst="rect">
            <a:avLst/>
          </a:prstGeom>
          <a:noFill/>
        </p:spPr>
        <p:txBody>
          <a:bodyPr wrap="square">
            <a:spAutoFit/>
          </a:bodyPr>
          <a:lstStyle/>
          <a:p>
            <a:pPr algn="just"/>
            <a:r>
              <a:rPr lang="es-419" dirty="0">
                <a:solidFill>
                  <a:srgbClr val="000000"/>
                </a:solidFill>
                <a:effectLst/>
                <a:latin typeface="Arial" panose="020B0604020202020204" pitchFamily="34" charset="0"/>
              </a:rPr>
              <a:t>Se incluyen los rendimientos derivados de la utilización directa, el arrendamiento o aparcería, así como los procedentes de cualquier otra forma de explotación de los bienes inmuebles (art. 6.3 MC OCDE).</a:t>
            </a:r>
          </a:p>
          <a:p>
            <a:pPr algn="just"/>
            <a:r>
              <a:rPr lang="es-419" dirty="0">
                <a:solidFill>
                  <a:srgbClr val="000000"/>
                </a:solidFill>
                <a:effectLst/>
                <a:latin typeface="Arial" panose="020B0604020202020204" pitchFamily="34" charset="0"/>
              </a:rPr>
              <a:t>Se incluyen las rentas derivadas de bienes inmuebles afectos a una actividad económica (art. 6.4 MC OCDE).</a:t>
            </a:r>
          </a:p>
          <a:p>
            <a:pPr algn="just"/>
            <a:r>
              <a:rPr lang="es-419" b="1" dirty="0">
                <a:solidFill>
                  <a:srgbClr val="000000"/>
                </a:solidFill>
                <a:effectLst/>
                <a:latin typeface="Arial" panose="020B0604020202020204" pitchFamily="34" charset="0"/>
              </a:rPr>
              <a:t>Se excluyen los buques, embarcaciones y aeronaves.</a:t>
            </a:r>
          </a:p>
          <a:p>
            <a:pPr marL="0" indent="0" algn="just">
              <a:buNone/>
            </a:pPr>
            <a:endParaRPr lang="es-419" b="1" dirty="0"/>
          </a:p>
        </p:txBody>
      </p:sp>
    </p:spTree>
    <p:extLst>
      <p:ext uri="{BB962C8B-B14F-4D97-AF65-F5344CB8AC3E}">
        <p14:creationId xmlns:p14="http://schemas.microsoft.com/office/powerpoint/2010/main" val="1660268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991B5-2BAE-82BC-E274-E9EE832B285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FBFE3A5-0B06-3CDE-7EB7-F8D72E597296}"/>
              </a:ext>
            </a:extLst>
          </p:cNvPr>
          <p:cNvSpPr>
            <a:spLocks noGrp="1"/>
          </p:cNvSpPr>
          <p:nvPr>
            <p:ph type="title"/>
          </p:nvPr>
        </p:nvSpPr>
        <p:spPr/>
        <p:txBody>
          <a:bodyPr>
            <a:normAutofit/>
          </a:bodyPr>
          <a:lstStyle/>
          <a:p>
            <a:r>
              <a:rPr lang="es-419" sz="3000" dirty="0"/>
              <a:t>III. FORMA DE TRIBUTACIÓN DE LAS DIFERENTES RENTAS</a:t>
            </a:r>
          </a:p>
        </p:txBody>
      </p:sp>
      <p:sp>
        <p:nvSpPr>
          <p:cNvPr id="4" name="Marcador de contenido 3">
            <a:extLst>
              <a:ext uri="{FF2B5EF4-FFF2-40B4-BE49-F238E27FC236}">
                <a16:creationId xmlns:a16="http://schemas.microsoft.com/office/drawing/2014/main" id="{4A0A01D5-AE3A-E63C-25F2-8FB44E6BEBE7}"/>
              </a:ext>
            </a:extLst>
          </p:cNvPr>
          <p:cNvSpPr txBox="1">
            <a:spLocks noGrp="1"/>
          </p:cNvSpPr>
          <p:nvPr>
            <p:ph sz="half" idx="1"/>
          </p:nvPr>
        </p:nvSpPr>
        <p:spPr>
          <a:xfrm>
            <a:off x="838200" y="1825626"/>
            <a:ext cx="10283890" cy="2544286"/>
          </a:xfrm>
          <a:prstGeom prst="rect">
            <a:avLst/>
          </a:prstGeom>
          <a:noFill/>
        </p:spPr>
        <p:txBody>
          <a:bodyPr wrap="square">
            <a:spAutoFit/>
          </a:bodyPr>
          <a:lstStyle/>
          <a:p>
            <a:pPr marL="0" indent="0" algn="just">
              <a:buNone/>
            </a:pPr>
            <a:r>
              <a:rPr lang="es-419" b="1" dirty="0">
                <a:solidFill>
                  <a:srgbClr val="000000"/>
                </a:solidFill>
                <a:effectLst/>
                <a:latin typeface="Arial" panose="020B0604020202020204" pitchFamily="34" charset="0"/>
              </a:rPr>
              <a:t>B) Delimitación de la potestad tributaria:</a:t>
            </a:r>
            <a:endParaRPr lang="es-419" dirty="0">
              <a:solidFill>
                <a:srgbClr val="000000"/>
              </a:solidFill>
              <a:effectLst/>
              <a:latin typeface="Arial" panose="020B0604020202020204" pitchFamily="34" charset="0"/>
            </a:endParaRPr>
          </a:p>
          <a:p>
            <a:pPr marL="0" indent="0" algn="just">
              <a:buNone/>
            </a:pPr>
            <a:r>
              <a:rPr lang="es-419" dirty="0">
                <a:solidFill>
                  <a:srgbClr val="000000"/>
                </a:solidFill>
                <a:effectLst/>
                <a:latin typeface="Arial" panose="020B0604020202020204" pitchFamily="34" charset="0"/>
              </a:rPr>
              <a:t>Tributación compartida EF (sin límites) y ER.</a:t>
            </a:r>
          </a:p>
          <a:p>
            <a:pPr marL="0" indent="0" algn="just">
              <a:buNone/>
            </a:pPr>
            <a:endParaRPr lang="es-419" dirty="0">
              <a:solidFill>
                <a:srgbClr val="000000"/>
              </a:solidFill>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lgn="just">
              <a:buNone/>
            </a:pPr>
            <a:endParaRPr lang="es-419" b="1" dirty="0"/>
          </a:p>
        </p:txBody>
      </p:sp>
    </p:spTree>
    <p:extLst>
      <p:ext uri="{BB962C8B-B14F-4D97-AF65-F5344CB8AC3E}">
        <p14:creationId xmlns:p14="http://schemas.microsoft.com/office/powerpoint/2010/main" val="602899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D3342-7151-E734-CCF4-6E916EDAB6B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4F0C8B8-6607-26F1-0039-B5547422E0D2}"/>
              </a:ext>
            </a:extLst>
          </p:cNvPr>
          <p:cNvSpPr>
            <a:spLocks noGrp="1"/>
          </p:cNvSpPr>
          <p:nvPr>
            <p:ph type="title"/>
          </p:nvPr>
        </p:nvSpPr>
        <p:spPr/>
        <p:txBody>
          <a:bodyPr>
            <a:normAutofit/>
          </a:bodyPr>
          <a:lstStyle/>
          <a:p>
            <a:r>
              <a:rPr lang="es-419" sz="3000" dirty="0"/>
              <a:t>III. FORMA DE TRIBUTACIÓN DE LAS DIFERENTES RENTAS</a:t>
            </a:r>
          </a:p>
        </p:txBody>
      </p:sp>
      <p:sp>
        <p:nvSpPr>
          <p:cNvPr id="4" name="Marcador de contenido 3">
            <a:extLst>
              <a:ext uri="{FF2B5EF4-FFF2-40B4-BE49-F238E27FC236}">
                <a16:creationId xmlns:a16="http://schemas.microsoft.com/office/drawing/2014/main" id="{EBBBA08F-F48D-1175-4E9D-94E135EDC2C7}"/>
              </a:ext>
            </a:extLst>
          </p:cNvPr>
          <p:cNvSpPr txBox="1">
            <a:spLocks noGrp="1"/>
          </p:cNvSpPr>
          <p:nvPr>
            <p:ph sz="half" idx="1"/>
          </p:nvPr>
        </p:nvSpPr>
        <p:spPr>
          <a:xfrm>
            <a:off x="838200" y="1825626"/>
            <a:ext cx="10283890" cy="4483279"/>
          </a:xfrm>
          <a:prstGeom prst="rect">
            <a:avLst/>
          </a:prstGeom>
          <a:noFill/>
        </p:spPr>
        <p:txBody>
          <a:bodyPr wrap="square">
            <a:spAutoFit/>
          </a:bodyPr>
          <a:lstStyle/>
          <a:p>
            <a:pPr marL="0" indent="0" algn="just">
              <a:buNone/>
            </a:pPr>
            <a:r>
              <a:rPr lang="es-419" b="1" dirty="0">
                <a:solidFill>
                  <a:srgbClr val="000000"/>
                </a:solidFill>
                <a:effectLst/>
                <a:latin typeface="Arial" panose="020B0604020202020204" pitchFamily="34" charset="0"/>
              </a:rPr>
              <a:t>BENEFICIOS EMPRESARIALES (ART. 7)</a:t>
            </a:r>
          </a:p>
          <a:p>
            <a:pPr marL="0" indent="0" algn="just">
              <a:buNone/>
            </a:pPr>
            <a:r>
              <a:rPr lang="es-419" b="1" dirty="0">
                <a:solidFill>
                  <a:srgbClr val="000000"/>
                </a:solidFill>
                <a:effectLst/>
                <a:latin typeface="Arial" panose="020B0604020202020204" pitchFamily="34" charset="0"/>
              </a:rPr>
              <a:t>A) Definición: Abierta</a:t>
            </a:r>
            <a:endParaRPr lang="es-419" dirty="0">
              <a:solidFill>
                <a:srgbClr val="000000"/>
              </a:solidFill>
              <a:effectLst/>
              <a:latin typeface="Arial" panose="020B0604020202020204" pitchFamily="34" charset="0"/>
            </a:endParaRPr>
          </a:p>
          <a:p>
            <a:pPr marL="0" indent="0" algn="just">
              <a:buNone/>
            </a:pPr>
            <a:r>
              <a:rPr lang="es-419" dirty="0">
                <a:solidFill>
                  <a:srgbClr val="000000"/>
                </a:solidFill>
                <a:effectLst/>
                <a:latin typeface="Arial" panose="020B0604020202020204" pitchFamily="34" charset="0"/>
              </a:rPr>
              <a:t>Art. 27.1 Ley 35/2006, de 28 de noviembre: aquéllos que procediendo el trabajo personal y del capital </a:t>
            </a:r>
            <a:r>
              <a:rPr lang="es-419" b="1" dirty="0">
                <a:solidFill>
                  <a:srgbClr val="000000"/>
                </a:solidFill>
                <a:effectLst/>
                <a:latin typeface="Arial" panose="020B0604020202020204" pitchFamily="34" charset="0"/>
              </a:rPr>
              <a:t>conjuntamente</a:t>
            </a:r>
            <a:r>
              <a:rPr lang="es-419" dirty="0">
                <a:solidFill>
                  <a:srgbClr val="000000"/>
                </a:solidFill>
                <a:effectLst/>
                <a:latin typeface="Arial" panose="020B0604020202020204" pitchFamily="34" charset="0"/>
              </a:rPr>
              <a:t>, o de </a:t>
            </a:r>
            <a:r>
              <a:rPr lang="es-419" b="1" dirty="0">
                <a:solidFill>
                  <a:srgbClr val="000000"/>
                </a:solidFill>
                <a:effectLst/>
                <a:latin typeface="Arial" panose="020B0604020202020204" pitchFamily="34" charset="0"/>
              </a:rPr>
              <a:t>uno solo de estos factores</a:t>
            </a:r>
            <a:r>
              <a:rPr lang="es-419" dirty="0">
                <a:solidFill>
                  <a:srgbClr val="000000"/>
                </a:solidFill>
                <a:effectLst/>
                <a:latin typeface="Arial" panose="020B0604020202020204" pitchFamily="34" charset="0"/>
              </a:rPr>
              <a:t>, supongan por parte del contribuyente la ordenación </a:t>
            </a:r>
            <a:r>
              <a:rPr lang="es-419" b="1" dirty="0">
                <a:solidFill>
                  <a:srgbClr val="000000"/>
                </a:solidFill>
                <a:effectLst/>
                <a:latin typeface="Arial" panose="020B0604020202020204" pitchFamily="34" charset="0"/>
              </a:rPr>
              <a:t>por cuenta propia </a:t>
            </a:r>
            <a:r>
              <a:rPr lang="es-419" dirty="0">
                <a:solidFill>
                  <a:srgbClr val="000000"/>
                </a:solidFill>
                <a:effectLst/>
                <a:latin typeface="Arial" panose="020B0604020202020204" pitchFamily="34" charset="0"/>
              </a:rPr>
              <a:t>de medios de producción y de recursos humanos o de uno de ambos, con la finalidad de intervenir en la producción o distribución de bienes o servicios.</a:t>
            </a:r>
          </a:p>
          <a:p>
            <a:pPr marL="0" indent="0" algn="just">
              <a:buNone/>
            </a:pPr>
            <a:endParaRPr lang="es-419" b="1" dirty="0"/>
          </a:p>
        </p:txBody>
      </p:sp>
    </p:spTree>
    <p:extLst>
      <p:ext uri="{BB962C8B-B14F-4D97-AF65-F5344CB8AC3E}">
        <p14:creationId xmlns:p14="http://schemas.microsoft.com/office/powerpoint/2010/main" val="1374638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BF288-F168-86A7-9238-3BE0440905E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5231E04-FCDB-438B-64B6-CB111AB55B1A}"/>
              </a:ext>
            </a:extLst>
          </p:cNvPr>
          <p:cNvSpPr>
            <a:spLocks noGrp="1"/>
          </p:cNvSpPr>
          <p:nvPr>
            <p:ph type="title"/>
          </p:nvPr>
        </p:nvSpPr>
        <p:spPr/>
        <p:txBody>
          <a:bodyPr>
            <a:normAutofit/>
          </a:bodyPr>
          <a:lstStyle/>
          <a:p>
            <a:r>
              <a:rPr lang="es-419" sz="3000" dirty="0"/>
              <a:t>III. FORMA DE TRIBUTACIÓN DE LAS DIFERENTES RENTAS</a:t>
            </a:r>
          </a:p>
        </p:txBody>
      </p:sp>
      <p:sp>
        <p:nvSpPr>
          <p:cNvPr id="4" name="Marcador de contenido 3">
            <a:extLst>
              <a:ext uri="{FF2B5EF4-FFF2-40B4-BE49-F238E27FC236}">
                <a16:creationId xmlns:a16="http://schemas.microsoft.com/office/drawing/2014/main" id="{237096FC-7498-3278-8FA0-44D4CEADB7DD}"/>
              </a:ext>
            </a:extLst>
          </p:cNvPr>
          <p:cNvSpPr txBox="1">
            <a:spLocks noGrp="1"/>
          </p:cNvSpPr>
          <p:nvPr>
            <p:ph sz="half" idx="1"/>
          </p:nvPr>
        </p:nvSpPr>
        <p:spPr>
          <a:xfrm>
            <a:off x="838200" y="1825626"/>
            <a:ext cx="10283890" cy="5550237"/>
          </a:xfrm>
          <a:prstGeom prst="rect">
            <a:avLst/>
          </a:prstGeom>
          <a:noFill/>
        </p:spPr>
        <p:txBody>
          <a:bodyPr wrap="square">
            <a:spAutoFit/>
          </a:bodyPr>
          <a:lstStyle/>
          <a:p>
            <a:pPr marL="0" indent="0" algn="just">
              <a:buNone/>
            </a:pPr>
            <a:r>
              <a:rPr lang="es-419" b="1" dirty="0">
                <a:solidFill>
                  <a:srgbClr val="000000"/>
                </a:solidFill>
                <a:effectLst/>
                <a:latin typeface="Arial" panose="020B0604020202020204" pitchFamily="34" charset="0"/>
              </a:rPr>
              <a:t>BENEFICIOS EMPRESARIALES (ART. 7)</a:t>
            </a:r>
          </a:p>
          <a:p>
            <a:pPr marL="0" indent="0" algn="just">
              <a:buNone/>
            </a:pPr>
            <a:r>
              <a:rPr lang="es-419" b="1" dirty="0">
                <a:solidFill>
                  <a:srgbClr val="000000"/>
                </a:solidFill>
                <a:effectLst/>
                <a:latin typeface="Arial" panose="020B0604020202020204" pitchFamily="34" charset="0"/>
              </a:rPr>
              <a:t>B) Delimitación de la potestad tributaria:</a:t>
            </a:r>
            <a:endParaRPr lang="es-419" b="1" dirty="0">
              <a:solidFill>
                <a:srgbClr val="000000"/>
              </a:solidFill>
              <a:latin typeface="Arial" panose="020B0604020202020204" pitchFamily="34" charset="0"/>
            </a:endParaRPr>
          </a:p>
          <a:p>
            <a:pPr marL="514350" indent="-514350" algn="just">
              <a:buFont typeface="+mj-lt"/>
              <a:buAutoNum type="arabicPeriod"/>
            </a:pPr>
            <a:r>
              <a:rPr lang="es-419" dirty="0">
                <a:solidFill>
                  <a:srgbClr val="000000"/>
                </a:solidFill>
                <a:effectLst/>
                <a:latin typeface="Arial" panose="020B0604020202020204" pitchFamily="34" charset="0"/>
              </a:rPr>
              <a:t>Obtenidas sin EP: tributación exclusiva ER.</a:t>
            </a:r>
          </a:p>
          <a:p>
            <a:pPr marL="514350" indent="-514350" algn="just">
              <a:buFont typeface="+mj-lt"/>
              <a:buAutoNum type="arabicPeriod"/>
            </a:pPr>
            <a:r>
              <a:rPr lang="es-419" dirty="0">
                <a:solidFill>
                  <a:srgbClr val="000000"/>
                </a:solidFill>
                <a:effectLst/>
                <a:latin typeface="Arial" panose="020B0604020202020204" pitchFamily="34" charset="0"/>
              </a:rPr>
              <a:t>Obtenidas mediante EP: tributación compartida.</a:t>
            </a:r>
          </a:p>
          <a:p>
            <a:pPr lvl="1" algn="just"/>
            <a:r>
              <a:rPr lang="es-419" dirty="0">
                <a:solidFill>
                  <a:srgbClr val="000000"/>
                </a:solidFill>
                <a:effectLst/>
                <a:latin typeface="Arial" panose="020B0604020202020204" pitchFamily="34" charset="0"/>
              </a:rPr>
              <a:t>El EF deberá admitir como gastos deducibles los establecidos en su legislación interna</a:t>
            </a:r>
            <a:r>
              <a:rPr lang="es-419" dirty="0">
                <a:solidFill>
                  <a:srgbClr val="000000"/>
                </a:solidFill>
                <a:latin typeface="Arial" panose="020B0604020202020204" pitchFamily="34" charset="0"/>
              </a:rPr>
              <a:t>. (Principio de no discriminación)</a:t>
            </a:r>
          </a:p>
          <a:p>
            <a:pPr lvl="1" algn="just"/>
            <a:r>
              <a:rPr lang="es-419" dirty="0">
                <a:solidFill>
                  <a:srgbClr val="000000"/>
                </a:solidFill>
                <a:effectLst/>
                <a:latin typeface="Arial" panose="020B0604020202020204" pitchFamily="34" charset="0"/>
              </a:rPr>
              <a:t>Los beneficios gravables en EF serán los estrictamente atribuibles al EP.</a:t>
            </a:r>
          </a:p>
          <a:p>
            <a:pPr marL="0" indent="0" algn="just">
              <a:buNone/>
            </a:pPr>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lgn="just">
              <a:buNone/>
            </a:pPr>
            <a:endParaRPr lang="es-419" b="1" dirty="0"/>
          </a:p>
        </p:txBody>
      </p:sp>
    </p:spTree>
    <p:extLst>
      <p:ext uri="{BB962C8B-B14F-4D97-AF65-F5344CB8AC3E}">
        <p14:creationId xmlns:p14="http://schemas.microsoft.com/office/powerpoint/2010/main" val="4239826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745AE-FDCC-7B19-D0A6-48063FB9DC9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219F71F-9C81-623A-0954-1F9236549434}"/>
              </a:ext>
            </a:extLst>
          </p:cNvPr>
          <p:cNvSpPr>
            <a:spLocks noGrp="1"/>
          </p:cNvSpPr>
          <p:nvPr>
            <p:ph type="title"/>
          </p:nvPr>
        </p:nvSpPr>
        <p:spPr/>
        <p:txBody>
          <a:bodyPr>
            <a:normAutofit/>
          </a:bodyPr>
          <a:lstStyle/>
          <a:p>
            <a:r>
              <a:rPr lang="es-419" sz="3000" dirty="0"/>
              <a:t>III. FORMA DE TRIBUTACIÓN DE LAS DIFERENTES RENTAS</a:t>
            </a:r>
          </a:p>
        </p:txBody>
      </p:sp>
      <p:sp>
        <p:nvSpPr>
          <p:cNvPr id="4" name="Marcador de contenido 3">
            <a:extLst>
              <a:ext uri="{FF2B5EF4-FFF2-40B4-BE49-F238E27FC236}">
                <a16:creationId xmlns:a16="http://schemas.microsoft.com/office/drawing/2014/main" id="{BAC19729-A596-FC5E-EC51-65AA18843421}"/>
              </a:ext>
            </a:extLst>
          </p:cNvPr>
          <p:cNvSpPr txBox="1">
            <a:spLocks noGrp="1"/>
          </p:cNvSpPr>
          <p:nvPr>
            <p:ph sz="half" idx="1"/>
          </p:nvPr>
        </p:nvSpPr>
        <p:spPr>
          <a:xfrm>
            <a:off x="838200" y="1825626"/>
            <a:ext cx="10283890" cy="4480201"/>
          </a:xfrm>
          <a:prstGeom prst="rect">
            <a:avLst/>
          </a:prstGeom>
          <a:noFill/>
        </p:spPr>
        <p:txBody>
          <a:bodyPr wrap="square">
            <a:spAutoFit/>
          </a:bodyPr>
          <a:lstStyle/>
          <a:p>
            <a:pPr marL="0" indent="0" algn="just">
              <a:buNone/>
            </a:pPr>
            <a:r>
              <a:rPr lang="es-419" dirty="0">
                <a:solidFill>
                  <a:srgbClr val="000000"/>
                </a:solidFill>
                <a:effectLst/>
                <a:latin typeface="Arial" panose="020B0604020202020204" pitchFamily="34" charset="0"/>
              </a:rPr>
              <a:t>Cambios introducidos en el art. 7 por el </a:t>
            </a:r>
            <a:r>
              <a:rPr lang="es-419" b="1" dirty="0">
                <a:solidFill>
                  <a:srgbClr val="000000"/>
                </a:solidFill>
                <a:effectLst/>
                <a:latin typeface="Arial" panose="020B0604020202020204" pitchFamily="34" charset="0"/>
              </a:rPr>
              <a:t>MC OCDE 2010.</a:t>
            </a:r>
          </a:p>
          <a:p>
            <a:pPr marL="514350" indent="-514350" algn="just">
              <a:buFont typeface="+mj-lt"/>
              <a:buAutoNum type="arabicPeriod"/>
            </a:pPr>
            <a:r>
              <a:rPr lang="es-419" dirty="0">
                <a:solidFill>
                  <a:srgbClr val="000000"/>
                </a:solidFill>
                <a:effectLst/>
                <a:latin typeface="Arial" panose="020B0604020202020204" pitchFamily="34" charset="0"/>
              </a:rPr>
              <a:t>Principio de plena concurrencia (</a:t>
            </a:r>
            <a:r>
              <a:rPr lang="es-419" i="1" dirty="0">
                <a:solidFill>
                  <a:srgbClr val="000000"/>
                </a:solidFill>
                <a:effectLst/>
                <a:latin typeface="Arial" panose="020B0604020202020204" pitchFamily="34" charset="0"/>
              </a:rPr>
              <a:t>arm’s length princible</a:t>
            </a:r>
            <a:r>
              <a:rPr lang="es-419" dirty="0">
                <a:solidFill>
                  <a:srgbClr val="000000"/>
                </a:solidFill>
                <a:effectLst/>
                <a:latin typeface="Arial" panose="020B0604020202020204" pitchFamily="34" charset="0"/>
              </a:rPr>
              <a:t>) en operaciones vinculadas.</a:t>
            </a:r>
          </a:p>
          <a:p>
            <a:pPr marL="514350" indent="-514350" algn="just">
              <a:buFont typeface="+mj-lt"/>
              <a:buAutoNum type="arabicPeriod"/>
            </a:pPr>
            <a:r>
              <a:rPr lang="es-419" dirty="0">
                <a:solidFill>
                  <a:srgbClr val="000000"/>
                </a:solidFill>
                <a:effectLst/>
                <a:latin typeface="Arial" panose="020B0604020202020204" pitchFamily="34" charset="0"/>
              </a:rPr>
              <a:t>Ficción de la empresa separada e independiente.</a:t>
            </a:r>
          </a:p>
          <a:p>
            <a:pPr marL="514350" indent="-514350" algn="just">
              <a:buFont typeface="+mj-lt"/>
              <a:buAutoNum type="arabicPeriod"/>
            </a:pPr>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lgn="just">
              <a:buNone/>
            </a:pPr>
            <a:endParaRPr lang="es-419" b="1" dirty="0"/>
          </a:p>
        </p:txBody>
      </p:sp>
    </p:spTree>
    <p:extLst>
      <p:ext uri="{BB962C8B-B14F-4D97-AF65-F5344CB8AC3E}">
        <p14:creationId xmlns:p14="http://schemas.microsoft.com/office/powerpoint/2010/main" val="4205311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24185-C70C-5842-E27E-947A8590858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6CA956-8EA0-9621-0859-1BCF1B125FB3}"/>
              </a:ext>
            </a:extLst>
          </p:cNvPr>
          <p:cNvSpPr>
            <a:spLocks noGrp="1"/>
          </p:cNvSpPr>
          <p:nvPr>
            <p:ph type="title"/>
          </p:nvPr>
        </p:nvSpPr>
        <p:spPr/>
        <p:txBody>
          <a:bodyPr>
            <a:normAutofit/>
          </a:bodyPr>
          <a:lstStyle/>
          <a:p>
            <a:r>
              <a:rPr lang="es-419" sz="3000" dirty="0"/>
              <a:t>III. FORMA DE TRIBUTACIÓN DE LAS DIFERENTES RENTAS</a:t>
            </a:r>
          </a:p>
        </p:txBody>
      </p:sp>
      <p:sp>
        <p:nvSpPr>
          <p:cNvPr id="4" name="Marcador de contenido 3">
            <a:extLst>
              <a:ext uri="{FF2B5EF4-FFF2-40B4-BE49-F238E27FC236}">
                <a16:creationId xmlns:a16="http://schemas.microsoft.com/office/drawing/2014/main" id="{2A16B51F-DCC1-94A8-DA21-94BFE51E2FBF}"/>
              </a:ext>
            </a:extLst>
          </p:cNvPr>
          <p:cNvSpPr txBox="1">
            <a:spLocks noGrp="1"/>
          </p:cNvSpPr>
          <p:nvPr>
            <p:ph sz="half" idx="1"/>
          </p:nvPr>
        </p:nvSpPr>
        <p:spPr>
          <a:xfrm>
            <a:off x="838200" y="1825626"/>
            <a:ext cx="10283890" cy="6416115"/>
          </a:xfrm>
          <a:prstGeom prst="rect">
            <a:avLst/>
          </a:prstGeom>
          <a:noFill/>
        </p:spPr>
        <p:txBody>
          <a:bodyPr wrap="square">
            <a:spAutoFit/>
          </a:bodyPr>
          <a:lstStyle/>
          <a:p>
            <a:pPr marL="0" indent="0" algn="just">
              <a:buNone/>
            </a:pPr>
            <a:r>
              <a:rPr lang="es-419" b="1" dirty="0">
                <a:solidFill>
                  <a:srgbClr val="000000"/>
                </a:solidFill>
                <a:effectLst/>
                <a:latin typeface="Arial" panose="020B0604020202020204" pitchFamily="34" charset="0"/>
              </a:rPr>
              <a:t>ESTABLECIMIENTO PERMANENTE (ART. 5 MC OCDE 2017):</a:t>
            </a:r>
          </a:p>
          <a:p>
            <a:pPr marL="0" indent="0" algn="just">
              <a:buNone/>
            </a:pPr>
            <a:r>
              <a:rPr lang="es-419" dirty="0">
                <a:solidFill>
                  <a:srgbClr val="000000"/>
                </a:solidFill>
                <a:effectLst/>
                <a:latin typeface="Arial" panose="020B0604020202020204" pitchFamily="34" charset="0"/>
              </a:rPr>
              <a:t>Concepto autónomo y clásico de la fiscalidad internacional.</a:t>
            </a:r>
          </a:p>
          <a:p>
            <a:pPr marL="0" indent="0" algn="just">
              <a:buNone/>
            </a:pPr>
            <a:endParaRPr lang="es-419" dirty="0">
              <a:solidFill>
                <a:srgbClr val="000000"/>
              </a:solidFill>
              <a:latin typeface="Arial" panose="020B0604020202020204" pitchFamily="34" charset="0"/>
            </a:endParaRPr>
          </a:p>
          <a:p>
            <a:pPr marL="0" indent="0" algn="just">
              <a:buNone/>
            </a:pPr>
            <a:r>
              <a:rPr lang="es-419" dirty="0">
                <a:solidFill>
                  <a:srgbClr val="000000"/>
                </a:solidFill>
                <a:effectLst/>
                <a:latin typeface="Arial" panose="020B0604020202020204" pitchFamily="34" charset="0"/>
              </a:rPr>
              <a:t>1.- Art. 5.1 MC OCDE (cláusula general EP): </a:t>
            </a:r>
            <a:r>
              <a:rPr lang="es-419" b="1" dirty="0">
                <a:solidFill>
                  <a:srgbClr val="000000"/>
                </a:solidFill>
                <a:effectLst/>
                <a:latin typeface="Arial" panose="020B0604020202020204" pitchFamily="34" charset="0"/>
              </a:rPr>
              <a:t>lugar fijo de negocios mediante el que una empresa realiza todo o parte de su actividad.</a:t>
            </a:r>
          </a:p>
          <a:p>
            <a:pPr marL="0" indent="0" algn="just">
              <a:buNone/>
            </a:pPr>
            <a:endParaRPr lang="es-419" dirty="0">
              <a:solidFill>
                <a:srgbClr val="000000"/>
              </a:solidFill>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lgn="just">
              <a:buNone/>
            </a:pPr>
            <a:endParaRPr lang="es-419" b="1" dirty="0"/>
          </a:p>
        </p:txBody>
      </p:sp>
    </p:spTree>
    <p:extLst>
      <p:ext uri="{BB962C8B-B14F-4D97-AF65-F5344CB8AC3E}">
        <p14:creationId xmlns:p14="http://schemas.microsoft.com/office/powerpoint/2010/main" val="56765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B1F12-50AB-65B2-B4F1-76B4F41EA91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F864DE5-82B2-E3C6-06DB-858736EC4081}"/>
              </a:ext>
            </a:extLst>
          </p:cNvPr>
          <p:cNvSpPr>
            <a:spLocks noGrp="1"/>
          </p:cNvSpPr>
          <p:nvPr>
            <p:ph type="title"/>
          </p:nvPr>
        </p:nvSpPr>
        <p:spPr/>
        <p:txBody>
          <a:bodyPr/>
          <a:lstStyle/>
          <a:p>
            <a:r>
              <a:rPr lang="es-419" dirty="0"/>
              <a:t>Cuestiones Previas</a:t>
            </a:r>
          </a:p>
        </p:txBody>
      </p:sp>
      <p:sp>
        <p:nvSpPr>
          <p:cNvPr id="4" name="Marcador de contenido 3">
            <a:extLst>
              <a:ext uri="{FF2B5EF4-FFF2-40B4-BE49-F238E27FC236}">
                <a16:creationId xmlns:a16="http://schemas.microsoft.com/office/drawing/2014/main" id="{B9203745-A181-73CA-DAB6-3529DD7C2A94}"/>
              </a:ext>
            </a:extLst>
          </p:cNvPr>
          <p:cNvSpPr txBox="1">
            <a:spLocks noGrp="1"/>
          </p:cNvSpPr>
          <p:nvPr>
            <p:ph sz="half" idx="1"/>
          </p:nvPr>
        </p:nvSpPr>
        <p:spPr>
          <a:xfrm>
            <a:off x="838200" y="1825625"/>
            <a:ext cx="10515600" cy="4351961"/>
          </a:xfrm>
          <a:prstGeom prst="rect">
            <a:avLst/>
          </a:prstGeom>
          <a:noFill/>
        </p:spPr>
        <p:txBody>
          <a:bodyPr wrap="square">
            <a:spAutoFit/>
          </a:bodyPr>
          <a:lstStyle/>
          <a:p>
            <a:r>
              <a:rPr lang="es-419" dirty="0">
                <a:latin typeface="Arial" panose="020B0604020202020204" pitchFamily="34" charset="0"/>
                <a:cs typeface="Arial" panose="020B0604020202020204" pitchFamily="34" charset="0"/>
              </a:rPr>
              <a:t>El fin de los CDI. Evitar la DII con el fin de mejorar las relaciones comerciales.</a:t>
            </a:r>
          </a:p>
          <a:p>
            <a:endParaRPr lang="es-419" dirty="0">
              <a:latin typeface="Arial" panose="020B0604020202020204" pitchFamily="34" charset="0"/>
              <a:cs typeface="Arial" panose="020B0604020202020204" pitchFamily="34" charset="0"/>
            </a:endParaRPr>
          </a:p>
          <a:p>
            <a:r>
              <a:rPr lang="es-419" dirty="0">
                <a:latin typeface="Arial" panose="020B0604020202020204" pitchFamily="34" charset="0"/>
                <a:cs typeface="Arial" panose="020B0604020202020204" pitchFamily="34" charset="0"/>
              </a:rPr>
              <a:t>Los Estados Nacionales no están obligados a combatir la DII (excepción)</a:t>
            </a:r>
          </a:p>
          <a:p>
            <a:pPr marL="0" indent="0">
              <a:buNone/>
            </a:pPr>
            <a:endParaRPr lang="es-419" b="1" dirty="0"/>
          </a:p>
          <a:p>
            <a:pPr marL="0" indent="0">
              <a:buNone/>
            </a:pPr>
            <a:endParaRPr lang="es-419" b="1" dirty="0"/>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4062633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CB2C5-247D-ED7B-6B40-9701EF0052F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9BC68DE-8F2E-D7F0-B080-C4BDD85EDBBA}"/>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629D0330-878F-15AF-F845-D63950D2CC0D}"/>
              </a:ext>
            </a:extLst>
          </p:cNvPr>
          <p:cNvSpPr txBox="1">
            <a:spLocks noGrp="1"/>
          </p:cNvSpPr>
          <p:nvPr>
            <p:ph sz="half" idx="1"/>
          </p:nvPr>
        </p:nvSpPr>
        <p:spPr>
          <a:xfrm>
            <a:off x="838200" y="1825625"/>
            <a:ext cx="10515600" cy="6812634"/>
          </a:xfrm>
          <a:prstGeom prst="rect">
            <a:avLst/>
          </a:prstGeom>
          <a:noFill/>
        </p:spPr>
        <p:txBody>
          <a:bodyPr wrap="square">
            <a:spAutoFit/>
          </a:bodyPr>
          <a:lstStyle/>
          <a:p>
            <a:r>
              <a:rPr lang="es-419" dirty="0"/>
              <a:t>Existencia de un lugar de negocios, entendido como instalación, centro o emplazamiento desde el que se desarrolle la actividad.</a:t>
            </a:r>
          </a:p>
          <a:p>
            <a:pPr marL="0" indent="0">
              <a:buNone/>
            </a:pPr>
            <a:endParaRPr lang="es-419" dirty="0"/>
          </a:p>
          <a:p>
            <a:r>
              <a:rPr lang="es-419" dirty="0">
                <a:solidFill>
                  <a:srgbClr val="000000"/>
                </a:solidFill>
                <a:effectLst/>
                <a:latin typeface="Arial" panose="020B0604020202020204" pitchFamily="34" charset="0"/>
              </a:rPr>
              <a:t>Fijeza o vinculación de las instalaciones a un lugar o espacio físico determinado, con cierto grado de permanencia temporal</a:t>
            </a:r>
          </a:p>
          <a:p>
            <a:endParaRPr lang="es-419" dirty="0">
              <a:solidFill>
                <a:srgbClr val="000000"/>
              </a:solidFill>
              <a:latin typeface="Arial" panose="020B0604020202020204" pitchFamily="34" charset="0"/>
            </a:endParaRPr>
          </a:p>
          <a:p>
            <a:r>
              <a:rPr lang="es-419" dirty="0">
                <a:solidFill>
                  <a:srgbClr val="000000"/>
                </a:solidFill>
                <a:effectLst/>
                <a:latin typeface="Arial" panose="020B0604020202020204" pitchFamily="34" charset="0"/>
              </a:rPr>
              <a:t>Realización, total o parcial de una actividad económica.</a:t>
            </a:r>
          </a:p>
          <a:p>
            <a:pPr lvl="1"/>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buNone/>
            </a:pPr>
            <a:endParaRPr lang="es-419" b="1" dirty="0"/>
          </a:p>
          <a:p>
            <a:pPr marL="0" indent="0">
              <a:buNone/>
            </a:pPr>
            <a:endParaRPr lang="es-419" b="1" dirty="0"/>
          </a:p>
          <a:p>
            <a:pPr marL="0" indent="0">
              <a:buNone/>
            </a:pPr>
            <a:endParaRPr lang="es-419" b="1" dirty="0"/>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272755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DE686-572D-6CA1-9C4D-29C97577BE9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7EA5EBA-2590-D00E-8B7A-8DCBB852259E}"/>
              </a:ext>
            </a:extLst>
          </p:cNvPr>
          <p:cNvSpPr>
            <a:spLocks noGrp="1"/>
          </p:cNvSpPr>
          <p:nvPr>
            <p:ph type="title"/>
          </p:nvPr>
        </p:nvSpPr>
        <p:spPr/>
        <p:txBody>
          <a:bodyPr>
            <a:normAutofit/>
          </a:bodyPr>
          <a:lstStyle/>
          <a:p>
            <a:r>
              <a:rPr lang="es-419" sz="3000" dirty="0"/>
              <a:t>III. FORMA DE TRIBUTACIÓN DE LAS DIFERENTES RENTAS</a:t>
            </a:r>
          </a:p>
        </p:txBody>
      </p:sp>
      <p:sp>
        <p:nvSpPr>
          <p:cNvPr id="4" name="Marcador de contenido 3">
            <a:extLst>
              <a:ext uri="{FF2B5EF4-FFF2-40B4-BE49-F238E27FC236}">
                <a16:creationId xmlns:a16="http://schemas.microsoft.com/office/drawing/2014/main" id="{CB585B56-20EC-F3FC-3692-3E01425BA498}"/>
              </a:ext>
            </a:extLst>
          </p:cNvPr>
          <p:cNvSpPr txBox="1">
            <a:spLocks noGrp="1"/>
          </p:cNvSpPr>
          <p:nvPr>
            <p:ph sz="half" idx="1"/>
          </p:nvPr>
        </p:nvSpPr>
        <p:spPr>
          <a:xfrm>
            <a:off x="838200" y="1884434"/>
            <a:ext cx="10283890" cy="4351961"/>
          </a:xfrm>
          <a:prstGeom prst="rect">
            <a:avLst/>
          </a:prstGeom>
          <a:noFill/>
        </p:spPr>
        <p:txBody>
          <a:bodyPr wrap="square">
            <a:spAutoFit/>
          </a:bodyPr>
          <a:lstStyle/>
          <a:p>
            <a:pPr marL="0" indent="0" algn="just">
              <a:buNone/>
            </a:pPr>
            <a:endParaRPr lang="es-419" dirty="0">
              <a:solidFill>
                <a:srgbClr val="000000"/>
              </a:solidFill>
              <a:effectLst/>
              <a:latin typeface="Arial" panose="020B0604020202020204" pitchFamily="34" charset="0"/>
            </a:endParaRPr>
          </a:p>
          <a:p>
            <a:pPr marL="0" indent="0" algn="just">
              <a:buNone/>
            </a:pPr>
            <a:r>
              <a:rPr lang="es-419" dirty="0">
                <a:solidFill>
                  <a:srgbClr val="000000"/>
                </a:solidFill>
                <a:latin typeface="Arial" panose="020B0604020202020204" pitchFamily="34" charset="0"/>
              </a:rPr>
              <a:t>2.- actúa por medio de un agente autorizado para contratar en nombre y por cuenta del contribuyente que ejerza con habitualidad estos poderes.</a:t>
            </a:r>
          </a:p>
          <a:p>
            <a:pPr marL="0" indent="0" algn="just">
              <a:buNone/>
            </a:pPr>
            <a:endParaRPr lang="es-419" dirty="0">
              <a:solidFill>
                <a:srgbClr val="000000"/>
              </a:solidFill>
              <a:effectLst/>
              <a:latin typeface="Arial" panose="020B0604020202020204" pitchFamily="34" charset="0"/>
            </a:endParaRPr>
          </a:p>
          <a:p>
            <a:pPr marL="0" indent="0" algn="just">
              <a:buNone/>
            </a:pPr>
            <a:r>
              <a:rPr lang="es-419" dirty="0">
                <a:solidFill>
                  <a:srgbClr val="000000"/>
                </a:solidFill>
                <a:latin typeface="Arial" panose="020B0604020202020204" pitchFamily="34" charset="0"/>
              </a:rPr>
              <a:t>3.- obras de construcción, instalación o montaje cuya duración exceda de doce meses</a:t>
            </a:r>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lgn="just">
              <a:buNone/>
            </a:pPr>
            <a:endParaRPr lang="es-419" b="1" dirty="0"/>
          </a:p>
        </p:txBody>
      </p:sp>
    </p:spTree>
    <p:extLst>
      <p:ext uri="{BB962C8B-B14F-4D97-AF65-F5344CB8AC3E}">
        <p14:creationId xmlns:p14="http://schemas.microsoft.com/office/powerpoint/2010/main" val="21699180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02C28-C813-197B-6DD3-0BBDA61BBA9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743A7B3-1814-19E0-6C0B-C49470D205A3}"/>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5EA87261-603D-870B-2242-B592BC113905}"/>
              </a:ext>
            </a:extLst>
          </p:cNvPr>
          <p:cNvSpPr txBox="1">
            <a:spLocks noGrp="1"/>
          </p:cNvSpPr>
          <p:nvPr>
            <p:ph sz="half" idx="1"/>
          </p:nvPr>
        </p:nvSpPr>
        <p:spPr>
          <a:xfrm>
            <a:off x="838200" y="1825625"/>
            <a:ext cx="10515600" cy="4355038"/>
          </a:xfrm>
          <a:prstGeom prst="rect">
            <a:avLst/>
          </a:prstGeom>
          <a:noFill/>
        </p:spPr>
        <p:txBody>
          <a:bodyPr wrap="square">
            <a:spAutoFit/>
          </a:bodyPr>
          <a:lstStyle/>
          <a:p>
            <a:pPr marL="0" indent="0" algn="just">
              <a:buNone/>
            </a:pPr>
            <a:r>
              <a:rPr lang="es-419" dirty="0">
                <a:solidFill>
                  <a:srgbClr val="000000"/>
                </a:solidFill>
                <a:effectLst/>
                <a:latin typeface="Arial" panose="020B0604020202020204" pitchFamily="34" charset="0"/>
              </a:rPr>
              <a:t>Art. 5.4 MC OCDE: exclusión de actividades de carácter auxiliar o preparatorio: almacenaje, exposición o entrega de bienes o mercancías a clientes u otras empresas para su transformación (maquila), compra de bienes o mercancías (central de compras), recogida de información, publicidad, suministro de información, investigaciones científicas, ejecución de contratos de cesión de patentes o </a:t>
            </a:r>
            <a:r>
              <a:rPr lang="es-419" i="1" dirty="0">
                <a:solidFill>
                  <a:srgbClr val="000000"/>
                </a:solidFill>
                <a:effectLst/>
                <a:latin typeface="Arial" panose="020B0604020202020204" pitchFamily="34" charset="0"/>
              </a:rPr>
              <a:t>know-how,</a:t>
            </a:r>
            <a:r>
              <a:rPr lang="es-419" dirty="0">
                <a:solidFill>
                  <a:srgbClr val="000000"/>
                </a:solidFill>
                <a:effectLst/>
                <a:latin typeface="Arial" panose="020B0604020202020204" pitchFamily="34" charset="0"/>
              </a:rPr>
              <a:t> y cualquier combinación de las anteriores.</a:t>
            </a:r>
          </a:p>
          <a:p>
            <a:pPr marL="0" indent="0">
              <a:buNone/>
            </a:pPr>
            <a:endParaRPr lang="es-419" b="1" dirty="0"/>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21571104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2B3AF-65EB-512E-A966-E211927E8B9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4100D09-7DE1-D4B9-73D0-ABF965DEAD48}"/>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B18B5E76-F03F-C652-3B0D-0DD648094DD1}"/>
              </a:ext>
            </a:extLst>
          </p:cNvPr>
          <p:cNvSpPr txBox="1">
            <a:spLocks noGrp="1"/>
          </p:cNvSpPr>
          <p:nvPr>
            <p:ph sz="half" idx="1"/>
          </p:nvPr>
        </p:nvSpPr>
        <p:spPr>
          <a:xfrm>
            <a:off x="838200" y="1825625"/>
            <a:ext cx="10515600" cy="3967240"/>
          </a:xfrm>
          <a:prstGeom prst="rect">
            <a:avLst/>
          </a:prstGeom>
          <a:noFill/>
        </p:spPr>
        <p:txBody>
          <a:bodyPr wrap="square">
            <a:spAutoFit/>
          </a:bodyPr>
          <a:lstStyle/>
          <a:p>
            <a:pPr marL="0" indent="0" algn="just">
              <a:buNone/>
            </a:pPr>
            <a:r>
              <a:rPr lang="es-419" dirty="0">
                <a:solidFill>
                  <a:srgbClr val="000000"/>
                </a:solidFill>
                <a:effectLst/>
                <a:latin typeface="Arial" panose="020B0604020202020204" pitchFamily="34" charset="0"/>
              </a:rPr>
              <a:t>La exclusión del estatus de EP se condiciona a la verificación de </a:t>
            </a:r>
            <a:r>
              <a:rPr lang="es-419" b="1" dirty="0">
                <a:solidFill>
                  <a:srgbClr val="000000"/>
                </a:solidFill>
                <a:effectLst/>
                <a:latin typeface="Arial" panose="020B0604020202020204" pitchFamily="34" charset="0"/>
              </a:rPr>
              <a:t>que la actividad desarrollada en ese lugar tiene realmente carácter preparatorio o auxiliar</a:t>
            </a:r>
            <a:r>
              <a:rPr lang="es-419" dirty="0">
                <a:solidFill>
                  <a:srgbClr val="000000"/>
                </a:solidFill>
                <a:effectLst/>
                <a:latin typeface="Arial" panose="020B0604020202020204" pitchFamily="34" charset="0"/>
              </a:rPr>
              <a:t>. No es una actividad esencial o significativa par el desarrollo del modelo de negocio de la empresa. Solución no pacífica entre Estados miembros de la OCDE.</a:t>
            </a:r>
          </a:p>
          <a:p>
            <a:pPr marL="0" indent="0" algn="just">
              <a:buNone/>
            </a:pPr>
            <a:endParaRPr lang="es-419" dirty="0">
              <a:solidFill>
                <a:srgbClr val="000000"/>
              </a:solidFill>
              <a:effectLst/>
              <a:latin typeface="Arial" panose="020B0604020202020204" pitchFamily="34" charset="0"/>
            </a:endParaRPr>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4280323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F3B41-2D95-A2EB-9B5B-A2A1CA9C703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97BF207-F65F-AF26-5493-9B621634F85D}"/>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40588712-F4E9-D639-F97C-BEFBBB1E00E5}"/>
              </a:ext>
            </a:extLst>
          </p:cNvPr>
          <p:cNvSpPr txBox="1">
            <a:spLocks noGrp="1"/>
          </p:cNvSpPr>
          <p:nvPr>
            <p:ph sz="half" idx="1"/>
          </p:nvPr>
        </p:nvSpPr>
        <p:spPr>
          <a:xfrm>
            <a:off x="838200" y="1825625"/>
            <a:ext cx="10515600" cy="6290953"/>
          </a:xfrm>
          <a:prstGeom prst="rect">
            <a:avLst/>
          </a:prstGeom>
          <a:noFill/>
        </p:spPr>
        <p:txBody>
          <a:bodyPr wrap="square">
            <a:spAutoFit/>
          </a:bodyPr>
          <a:lstStyle/>
          <a:p>
            <a:pPr algn="just"/>
            <a:r>
              <a:rPr lang="es-419" dirty="0">
                <a:solidFill>
                  <a:srgbClr val="000000"/>
                </a:solidFill>
                <a:effectLst/>
                <a:latin typeface="Arial" panose="020B0604020202020204" pitchFamily="34" charset="0"/>
              </a:rPr>
              <a:t>Art. 5.4, subapartado, MC OCDE: </a:t>
            </a:r>
            <a:r>
              <a:rPr lang="es-419" b="1" dirty="0">
                <a:solidFill>
                  <a:srgbClr val="000000"/>
                </a:solidFill>
                <a:effectLst/>
                <a:latin typeface="Arial" panose="020B0604020202020204" pitchFamily="34" charset="0"/>
              </a:rPr>
              <a:t>norma antifragmentación</a:t>
            </a:r>
            <a:r>
              <a:rPr lang="es-419" dirty="0">
                <a:solidFill>
                  <a:srgbClr val="000000"/>
                </a:solidFill>
                <a:effectLst/>
                <a:latin typeface="Arial" panose="020B0604020202020204" pitchFamily="34" charset="0"/>
              </a:rPr>
              <a:t>: funciones complementarias que forman parte de una actividad cohesionada.</a:t>
            </a:r>
          </a:p>
          <a:p>
            <a:pPr algn="just"/>
            <a:r>
              <a:rPr lang="es-419" dirty="0">
                <a:solidFill>
                  <a:srgbClr val="000000"/>
                </a:solidFill>
                <a:effectLst/>
                <a:latin typeface="Arial" panose="020B0604020202020204" pitchFamily="34" charset="0"/>
              </a:rPr>
              <a:t>Art. 5.6 MC OCDE: exclusión del </a:t>
            </a:r>
            <a:r>
              <a:rPr lang="es-419" b="1" dirty="0">
                <a:solidFill>
                  <a:srgbClr val="000000"/>
                </a:solidFill>
                <a:effectLst/>
                <a:latin typeface="Arial" panose="020B0604020202020204" pitchFamily="34" charset="0"/>
              </a:rPr>
              <a:t>agente independiente </a:t>
            </a:r>
            <a:r>
              <a:rPr lang="es-419" dirty="0">
                <a:solidFill>
                  <a:srgbClr val="000000"/>
                </a:solidFill>
                <a:effectLst/>
                <a:latin typeface="Arial" panose="020B0604020202020204" pitchFamily="34" charset="0"/>
              </a:rPr>
              <a:t>(análisis del alcance de sus obligaciones con la empresa no residente). Cuando esa persona intervenga exclusiva o casi exclusivamente por cuenta de una o más empresas a las que está estrechamente vinculada, no se considerará como un agente independiente en relación con cualquiera de dichas empresas.</a:t>
            </a:r>
          </a:p>
          <a:p>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1360843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45D67-2CCA-889E-2E77-91FF5DBEA58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4327068-0EC7-1D05-9A0C-124FD37353A6}"/>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2EEB9595-B8BE-89EB-EB5A-7318A939457B}"/>
              </a:ext>
            </a:extLst>
          </p:cNvPr>
          <p:cNvSpPr txBox="1">
            <a:spLocks noGrp="1"/>
          </p:cNvSpPr>
          <p:nvPr>
            <p:ph sz="half" idx="1"/>
          </p:nvPr>
        </p:nvSpPr>
        <p:spPr>
          <a:xfrm>
            <a:off x="838200" y="1483719"/>
            <a:ext cx="10515600" cy="6031395"/>
          </a:xfrm>
          <a:prstGeom prst="rect">
            <a:avLst/>
          </a:prstGeom>
          <a:noFill/>
        </p:spPr>
        <p:txBody>
          <a:bodyPr wrap="square">
            <a:spAutoFit/>
          </a:bodyPr>
          <a:lstStyle/>
          <a:p>
            <a:pPr marL="0" indent="0" algn="just">
              <a:buNone/>
            </a:pPr>
            <a:r>
              <a:rPr lang="es-419" b="1" dirty="0">
                <a:solidFill>
                  <a:srgbClr val="000000"/>
                </a:solidFill>
                <a:effectLst/>
                <a:latin typeface="Arial" panose="020B0604020202020204" pitchFamily="34" charset="0"/>
              </a:rPr>
              <a:t>TRÁFICO INTERNACIONAL (ART. 8)</a:t>
            </a:r>
            <a:endParaRPr lang="es-419" dirty="0">
              <a:solidFill>
                <a:srgbClr val="000000"/>
              </a:solidFill>
              <a:effectLst/>
              <a:latin typeface="Arial" panose="020B0604020202020204" pitchFamily="34" charset="0"/>
            </a:endParaRPr>
          </a:p>
          <a:p>
            <a:pPr algn="just"/>
            <a:r>
              <a:rPr lang="es-419" dirty="0">
                <a:solidFill>
                  <a:srgbClr val="000000"/>
                </a:solidFill>
                <a:effectLst/>
                <a:latin typeface="Arial" panose="020B0604020202020204" pitchFamily="34" charset="0"/>
              </a:rPr>
              <a:t>Norma especial respecto al art. 7 MC OCDE (B.E.), de aplicación preferente.</a:t>
            </a:r>
          </a:p>
          <a:p>
            <a:pPr marL="0" indent="0" algn="just">
              <a:buNone/>
            </a:pPr>
            <a:r>
              <a:rPr lang="es-419" b="1" dirty="0">
                <a:solidFill>
                  <a:srgbClr val="000000"/>
                </a:solidFill>
                <a:effectLst/>
                <a:latin typeface="Arial" panose="020B0604020202020204" pitchFamily="34" charset="0"/>
              </a:rPr>
              <a:t>A) Definición:</a:t>
            </a:r>
            <a:endParaRPr lang="es-419" dirty="0">
              <a:solidFill>
                <a:srgbClr val="000000"/>
              </a:solidFill>
              <a:effectLst/>
              <a:latin typeface="Arial" panose="020B0604020202020204" pitchFamily="34" charset="0"/>
            </a:endParaRPr>
          </a:p>
          <a:p>
            <a:pPr algn="just"/>
            <a:r>
              <a:rPr lang="es-419" b="1" dirty="0">
                <a:solidFill>
                  <a:srgbClr val="000000"/>
                </a:solidFill>
                <a:effectLst/>
                <a:latin typeface="Arial" panose="020B0604020202020204" pitchFamily="34" charset="0"/>
              </a:rPr>
              <a:t>Art. 3.1 e) MC OCDE 2017: </a:t>
            </a:r>
            <a:r>
              <a:rPr lang="es-419" dirty="0">
                <a:solidFill>
                  <a:srgbClr val="000000"/>
                </a:solidFill>
                <a:effectLst/>
                <a:latin typeface="Arial" panose="020B0604020202020204" pitchFamily="34" charset="0"/>
              </a:rPr>
              <a:t>“todo transporte efectuado por un buque o aeronave, salvo cuando el buque o aeronave se explote únicamente entre puntos situados en un Estado contratante y la empresa que explota el buque o aeronave no sea una empresa de ese Estado”.</a:t>
            </a:r>
          </a:p>
          <a:p>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117966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59D41-B939-DC6E-A9EF-29A743242F0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BC70205-9235-31A3-271D-DC310A3A7BCC}"/>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40D48DB4-CB2A-EA63-F63F-C1063F2685A8}"/>
              </a:ext>
            </a:extLst>
          </p:cNvPr>
          <p:cNvSpPr txBox="1">
            <a:spLocks noGrp="1"/>
          </p:cNvSpPr>
          <p:nvPr>
            <p:ph sz="half" idx="1"/>
          </p:nvPr>
        </p:nvSpPr>
        <p:spPr>
          <a:xfrm>
            <a:off x="838200" y="1825625"/>
            <a:ext cx="10515600" cy="4351961"/>
          </a:xfrm>
          <a:prstGeom prst="rect">
            <a:avLst/>
          </a:prstGeom>
          <a:noFill/>
        </p:spPr>
        <p:txBody>
          <a:bodyPr wrap="square">
            <a:spAutoFit/>
          </a:bodyPr>
          <a:lstStyle/>
          <a:p>
            <a:pPr marL="0" indent="0" algn="just">
              <a:buNone/>
            </a:pPr>
            <a:r>
              <a:rPr lang="es-419" b="1" dirty="0">
                <a:solidFill>
                  <a:srgbClr val="000000"/>
                </a:solidFill>
                <a:effectLst/>
                <a:latin typeface="Arial" panose="020B0604020202020204" pitchFamily="34" charset="0"/>
              </a:rPr>
              <a:t>B) Delimitación de la potestad tributaria:</a:t>
            </a:r>
            <a:endParaRPr lang="es-419" dirty="0">
              <a:solidFill>
                <a:srgbClr val="000000"/>
              </a:solidFill>
              <a:effectLst/>
              <a:latin typeface="Arial" panose="020B0604020202020204" pitchFamily="34" charset="0"/>
            </a:endParaRPr>
          </a:p>
          <a:p>
            <a:pPr algn="just"/>
            <a:r>
              <a:rPr lang="es-419" b="1" dirty="0">
                <a:solidFill>
                  <a:srgbClr val="000000"/>
                </a:solidFill>
                <a:effectLst/>
                <a:latin typeface="Arial" panose="020B0604020202020204" pitchFamily="34" charset="0"/>
              </a:rPr>
              <a:t>Tributación exclusiva </a:t>
            </a:r>
            <a:r>
              <a:rPr lang="es-419" dirty="0">
                <a:solidFill>
                  <a:srgbClr val="000000"/>
                </a:solidFill>
                <a:effectLst/>
                <a:latin typeface="Arial" panose="020B0604020202020204" pitchFamily="34" charset="0"/>
              </a:rPr>
              <a:t>en el Estado de residencia de la empresa que obtiene los beneficios procedentes de la explotación del buque o aeronave en tráfico internacional (con o sin EP).</a:t>
            </a:r>
          </a:p>
          <a:p>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33346795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707E-6B4D-2878-5AC6-6AEC67EE409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E8D92DB-4335-8FD5-637E-6C8888009F28}"/>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A0EBDE66-83F0-ED06-3E02-6ADBE2BEE831}"/>
              </a:ext>
            </a:extLst>
          </p:cNvPr>
          <p:cNvSpPr txBox="1">
            <a:spLocks noGrp="1"/>
          </p:cNvSpPr>
          <p:nvPr>
            <p:ph sz="half" idx="1"/>
          </p:nvPr>
        </p:nvSpPr>
        <p:spPr>
          <a:xfrm>
            <a:off x="838200" y="1825625"/>
            <a:ext cx="10515600" cy="8483348"/>
          </a:xfrm>
          <a:prstGeom prst="rect">
            <a:avLst/>
          </a:prstGeom>
          <a:noFill/>
        </p:spPr>
        <p:txBody>
          <a:bodyPr wrap="square">
            <a:spAutoFit/>
          </a:bodyPr>
          <a:lstStyle/>
          <a:p>
            <a:pPr marL="0" indent="0" algn="just">
              <a:buNone/>
            </a:pPr>
            <a:r>
              <a:rPr lang="es-419" b="1" dirty="0">
                <a:solidFill>
                  <a:srgbClr val="000000"/>
                </a:solidFill>
                <a:effectLst/>
                <a:latin typeface="Arial" panose="020B0604020202020204" pitchFamily="34" charset="0"/>
              </a:rPr>
              <a:t>DIVIDENDOS (art. 10 MC OCDE 2017)</a:t>
            </a:r>
            <a:endParaRPr lang="es-419" dirty="0">
              <a:solidFill>
                <a:srgbClr val="000000"/>
              </a:solidFill>
              <a:effectLst/>
              <a:latin typeface="Arial" panose="020B0604020202020204" pitchFamily="34" charset="0"/>
            </a:endParaRPr>
          </a:p>
          <a:p>
            <a:pPr marL="0" indent="0">
              <a:buNone/>
            </a:pPr>
            <a:r>
              <a:rPr lang="es-419" b="1" dirty="0">
                <a:solidFill>
                  <a:srgbClr val="000000"/>
                </a:solidFill>
                <a:effectLst/>
                <a:latin typeface="Arial" panose="020B0604020202020204" pitchFamily="34" charset="0"/>
              </a:rPr>
              <a:t>A) Definición</a:t>
            </a:r>
            <a:r>
              <a:rPr lang="es-419" dirty="0">
                <a:solidFill>
                  <a:srgbClr val="000000"/>
                </a:solidFill>
                <a:effectLst/>
                <a:latin typeface="Arial" panose="020B0604020202020204" pitchFamily="34" charset="0"/>
              </a:rPr>
              <a:t>: </a:t>
            </a:r>
            <a:r>
              <a:rPr lang="es-419" dirty="0">
                <a:solidFill>
                  <a:srgbClr val="000000"/>
                </a:solidFill>
                <a:latin typeface="Arial" panose="020B0604020202020204" pitchFamily="34" charset="0"/>
              </a:rPr>
              <a:t>Abierta</a:t>
            </a:r>
            <a:endParaRPr lang="es-419" dirty="0">
              <a:solidFill>
                <a:srgbClr val="000000"/>
              </a:solidFill>
              <a:effectLst/>
              <a:latin typeface="Arial" panose="020B0604020202020204" pitchFamily="34" charset="0"/>
            </a:endParaRPr>
          </a:p>
          <a:p>
            <a:pPr marL="0" indent="0" algn="just">
              <a:buNone/>
            </a:pPr>
            <a:r>
              <a:rPr lang="es-419" dirty="0">
                <a:solidFill>
                  <a:srgbClr val="000000"/>
                </a:solidFill>
                <a:effectLst/>
                <a:latin typeface="Arial" panose="020B0604020202020204" pitchFamily="34" charset="0"/>
              </a:rPr>
              <a:t>Art. 10.3 MC OCDE: Son dividendos los rendimientos de las acciones, de las acciones o bonos de disfrute, de las participaciones mineras, de los bonos de fundador y otros derechos, excepto los de crédito, que permitan participar en los beneficios, así como las rentas de otras participaciones sociales sujetas al mismo régimen fiscal que los rendimientos de las acciones por la legislación del Estado del que la sociedad que hace la distribución sea residente.</a:t>
            </a:r>
          </a:p>
          <a:p>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algn="just"/>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31055855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18AD1-E1AC-23D3-DFA9-3663B554E3F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C9EE498-A8E6-B7F5-D86C-DDC00EE93A03}"/>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58952149-C8D3-3A38-B02E-9394E4B41EE2}"/>
              </a:ext>
            </a:extLst>
          </p:cNvPr>
          <p:cNvSpPr txBox="1">
            <a:spLocks noGrp="1"/>
          </p:cNvSpPr>
          <p:nvPr>
            <p:ph sz="half" idx="1"/>
          </p:nvPr>
        </p:nvSpPr>
        <p:spPr>
          <a:xfrm>
            <a:off x="838200" y="1825625"/>
            <a:ext cx="10515600" cy="8223790"/>
          </a:xfrm>
          <a:prstGeom prst="rect">
            <a:avLst/>
          </a:prstGeom>
          <a:noFill/>
        </p:spPr>
        <p:txBody>
          <a:bodyPr wrap="square">
            <a:spAutoFit/>
          </a:bodyPr>
          <a:lstStyle/>
          <a:p>
            <a:pPr marL="0" indent="0">
              <a:buNone/>
            </a:pPr>
            <a:r>
              <a:rPr lang="es-419" b="1" dirty="0">
                <a:solidFill>
                  <a:srgbClr val="000000"/>
                </a:solidFill>
                <a:effectLst/>
                <a:latin typeface="Arial" panose="020B0604020202020204" pitchFamily="34" charset="0"/>
              </a:rPr>
              <a:t>B) Delimitación de la potestad tributaria</a:t>
            </a:r>
            <a:endParaRPr lang="es-419" dirty="0">
              <a:solidFill>
                <a:srgbClr val="000000"/>
              </a:solidFill>
              <a:effectLst/>
              <a:latin typeface="Arial" panose="020B0604020202020204" pitchFamily="34" charset="0"/>
            </a:endParaRPr>
          </a:p>
          <a:p>
            <a:pPr marL="0" indent="0" algn="just">
              <a:buNone/>
            </a:pPr>
            <a:r>
              <a:rPr lang="es-419" dirty="0">
                <a:solidFill>
                  <a:srgbClr val="000000"/>
                </a:solidFill>
                <a:effectLst/>
                <a:latin typeface="Arial" panose="020B0604020202020204" pitchFamily="34" charset="0"/>
              </a:rPr>
              <a:t>Art. 10.1 MC OCDE: Potestad tributaria compartida entre el Estado de residencia y el Estado de la fuente (limitada).</a:t>
            </a:r>
          </a:p>
          <a:p>
            <a:pPr marL="0" indent="0" algn="just">
              <a:buNone/>
            </a:pPr>
            <a:r>
              <a:rPr lang="es-419" dirty="0">
                <a:solidFill>
                  <a:srgbClr val="000000"/>
                </a:solidFill>
                <a:effectLst/>
                <a:latin typeface="Arial" panose="020B0604020202020204" pitchFamily="34" charset="0"/>
              </a:rPr>
              <a:t>El Estado de la fuente puede exigir tributo. Ejemplos: </a:t>
            </a:r>
          </a:p>
          <a:p>
            <a:pPr marL="0" indent="0" algn="just">
              <a:buNone/>
            </a:pPr>
            <a:r>
              <a:rPr lang="es-419" dirty="0">
                <a:solidFill>
                  <a:srgbClr val="000000"/>
                </a:solidFill>
                <a:effectLst/>
                <a:latin typeface="Arial" panose="020B0604020202020204" pitchFamily="34" charset="0"/>
              </a:rPr>
              <a:t>CDIs suscritos por España: se prevén tipos máximos que oscilan desde el 18% (CDI URSS) al 5% (Colombia).</a:t>
            </a:r>
          </a:p>
          <a:p>
            <a:pPr marL="0" indent="0" algn="just">
              <a:buNone/>
            </a:pPr>
            <a:r>
              <a:rPr lang="es-419" dirty="0">
                <a:solidFill>
                  <a:srgbClr val="000000"/>
                </a:solidFill>
                <a:effectLst/>
                <a:latin typeface="Arial" panose="020B0604020202020204" pitchFamily="34" charset="0"/>
              </a:rPr>
              <a:t>También varía el tipo mínimo para la tributación de las relaciones matriz-filial (10%, 9%, 7%, 5%, 0%) y los porcentajes de participación a partir del cual se aplica el límite</a:t>
            </a:r>
          </a:p>
          <a:p>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algn="just"/>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3581274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34039-6432-36DA-BAB8-29AEC18181E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06EEE81-4C37-CD5E-9E34-2B2DFBEB17C5}"/>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0EF67E3B-00EE-BC5E-453B-E283308DBDF4}"/>
              </a:ext>
            </a:extLst>
          </p:cNvPr>
          <p:cNvSpPr txBox="1">
            <a:spLocks noGrp="1"/>
          </p:cNvSpPr>
          <p:nvPr>
            <p:ph sz="half" idx="1"/>
          </p:nvPr>
        </p:nvSpPr>
        <p:spPr>
          <a:xfrm>
            <a:off x="838200" y="1825625"/>
            <a:ext cx="10515600" cy="7451271"/>
          </a:xfrm>
          <a:prstGeom prst="rect">
            <a:avLst/>
          </a:prstGeom>
          <a:noFill/>
        </p:spPr>
        <p:txBody>
          <a:bodyPr wrap="square">
            <a:spAutoFit/>
          </a:bodyPr>
          <a:lstStyle/>
          <a:p>
            <a:pPr marL="0" indent="0">
              <a:buNone/>
            </a:pPr>
            <a:r>
              <a:rPr lang="es-419" b="1" dirty="0">
                <a:solidFill>
                  <a:srgbClr val="000000"/>
                </a:solidFill>
                <a:effectLst/>
                <a:latin typeface="Arial" panose="020B0604020202020204" pitchFamily="34" charset="0"/>
              </a:rPr>
              <a:t>C) Cláusula del beneficiario efectivo</a:t>
            </a:r>
            <a:endParaRPr lang="es-419" dirty="0">
              <a:solidFill>
                <a:srgbClr val="000000"/>
              </a:solidFill>
              <a:effectLst/>
              <a:latin typeface="Arial" panose="020B0604020202020204" pitchFamily="34" charset="0"/>
            </a:endParaRPr>
          </a:p>
          <a:p>
            <a:pPr marL="0" indent="0" algn="just">
              <a:buNone/>
            </a:pPr>
            <a:r>
              <a:rPr lang="es-419" dirty="0">
                <a:solidFill>
                  <a:srgbClr val="000000"/>
                </a:solidFill>
                <a:effectLst/>
                <a:latin typeface="Arial" panose="020B0604020202020204" pitchFamily="34" charset="0"/>
              </a:rPr>
              <a:t>El beneficiario efectivo es el beneficiario económico de los dividendos, que no tiene que ser necesariamente el titular de las acciones. No será beneficiario efectivo una sociedad canalizadora de beneficios (</a:t>
            </a:r>
            <a:r>
              <a:rPr lang="es-419" i="1" dirty="0">
                <a:solidFill>
                  <a:srgbClr val="000000"/>
                </a:solidFill>
                <a:effectLst/>
                <a:latin typeface="Arial" panose="020B0604020202020204" pitchFamily="34" charset="0"/>
              </a:rPr>
              <a:t>conduit</a:t>
            </a:r>
            <a:r>
              <a:rPr lang="es-419" dirty="0">
                <a:solidFill>
                  <a:srgbClr val="000000"/>
                </a:solidFill>
                <a:latin typeface="Arial" panose="020B0604020202020204" pitchFamily="34" charset="0"/>
              </a:rPr>
              <a:t> </a:t>
            </a:r>
            <a:r>
              <a:rPr lang="es-419" i="1" dirty="0">
                <a:solidFill>
                  <a:srgbClr val="000000"/>
                </a:solidFill>
                <a:effectLst/>
                <a:latin typeface="Arial" panose="020B0604020202020204" pitchFamily="34" charset="0"/>
              </a:rPr>
              <a:t>company</a:t>
            </a:r>
            <a:r>
              <a:rPr lang="es-419" dirty="0">
                <a:solidFill>
                  <a:srgbClr val="000000"/>
                </a:solidFill>
                <a:effectLst/>
                <a:latin typeface="Arial" panose="020B0604020202020204" pitchFamily="34" charset="0"/>
              </a:rPr>
              <a:t>), aunque tenga la propiedad formal de los títulos, si tiene facultades limitadas de disposición y realiza funciones de administrador de los beneficiarios reales.</a:t>
            </a:r>
          </a:p>
          <a:p>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algn="just"/>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5747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E3ED5-08B9-1125-10CB-DDB39BD791D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891E625-BC69-94DC-466D-0D02934B5D4E}"/>
              </a:ext>
            </a:extLst>
          </p:cNvPr>
          <p:cNvSpPr>
            <a:spLocks noGrp="1"/>
          </p:cNvSpPr>
          <p:nvPr>
            <p:ph type="title"/>
          </p:nvPr>
        </p:nvSpPr>
        <p:spPr/>
        <p:txBody>
          <a:bodyPr/>
          <a:lstStyle/>
          <a:p>
            <a:r>
              <a:rPr lang="es-419" dirty="0"/>
              <a:t>Cuestiones Previas</a:t>
            </a:r>
          </a:p>
        </p:txBody>
      </p:sp>
      <p:sp>
        <p:nvSpPr>
          <p:cNvPr id="4" name="Marcador de contenido 3">
            <a:extLst>
              <a:ext uri="{FF2B5EF4-FFF2-40B4-BE49-F238E27FC236}">
                <a16:creationId xmlns:a16="http://schemas.microsoft.com/office/drawing/2014/main" id="{13CC1CBA-9012-70A6-B5F7-D6E998F87A17}"/>
              </a:ext>
            </a:extLst>
          </p:cNvPr>
          <p:cNvSpPr txBox="1">
            <a:spLocks noGrp="1"/>
          </p:cNvSpPr>
          <p:nvPr>
            <p:ph sz="half" idx="1"/>
          </p:nvPr>
        </p:nvSpPr>
        <p:spPr>
          <a:xfrm>
            <a:off x="838200" y="1825626"/>
            <a:ext cx="10283890" cy="6416115"/>
          </a:xfrm>
          <a:prstGeom prst="rect">
            <a:avLst/>
          </a:prstGeom>
          <a:noFill/>
        </p:spPr>
        <p:txBody>
          <a:bodyPr wrap="square">
            <a:spAutoFit/>
          </a:bodyPr>
          <a:lstStyle/>
          <a:p>
            <a:pPr marL="0" indent="0">
              <a:buNone/>
            </a:pPr>
            <a:r>
              <a:rPr lang="es-419" b="1" dirty="0">
                <a:latin typeface="Arial" panose="020B0604020202020204" pitchFamily="34" charset="0"/>
                <a:cs typeface="Arial" panose="020B0604020202020204" pitchFamily="34" charset="0"/>
              </a:rPr>
              <a:t>Relación entre el CDI y la norma doméstica.</a:t>
            </a:r>
          </a:p>
          <a:p>
            <a:r>
              <a:rPr lang="es-419" dirty="0">
                <a:latin typeface="Arial" panose="020B0604020202020204" pitchFamily="34" charset="0"/>
                <a:cs typeface="Arial" panose="020B0604020202020204" pitchFamily="34" charset="0"/>
              </a:rPr>
              <a:t>Regla de prevalencia del CDI</a:t>
            </a:r>
          </a:p>
          <a:p>
            <a:r>
              <a:rPr lang="es-419" dirty="0">
                <a:latin typeface="Arial" panose="020B0604020202020204" pitchFamily="34" charset="0"/>
                <a:cs typeface="Arial" panose="020B0604020202020204" pitchFamily="34" charset="0"/>
              </a:rPr>
              <a:t>La norma doméstica puede completar o mejorar la normativa del CDI (IRNR)</a:t>
            </a:r>
          </a:p>
          <a:p>
            <a:r>
              <a:rPr lang="es-419" dirty="0">
                <a:latin typeface="Arial" panose="020B0604020202020204" pitchFamily="34" charset="0"/>
                <a:cs typeface="Arial" panose="020B0604020202020204" pitchFamily="34" charset="0"/>
              </a:rPr>
              <a:t>El CDI no afecta las normas domésticas del hecho imponible.</a:t>
            </a:r>
          </a:p>
          <a:p>
            <a:r>
              <a:rPr lang="es-419" dirty="0">
                <a:latin typeface="Arial" panose="020B0604020202020204" pitchFamily="34" charset="0"/>
                <a:cs typeface="Arial" panose="020B0604020202020204" pitchFamily="34" charset="0"/>
              </a:rPr>
              <a:t>El CDI puede restringir el ejercicio efectivo del poder tributario por parte de los Estados contratantes</a:t>
            </a:r>
          </a:p>
          <a:p>
            <a:pPr marL="0" indent="0">
              <a:buNone/>
            </a:pPr>
            <a:endParaRPr lang="es-419" dirty="0"/>
          </a:p>
          <a:p>
            <a:pPr marL="0" indent="0">
              <a:buNone/>
            </a:pPr>
            <a:endParaRPr lang="es-419" dirty="0"/>
          </a:p>
          <a:p>
            <a:pPr marL="0" indent="0">
              <a:buNone/>
            </a:pPr>
            <a:endParaRPr lang="es-419" b="1" dirty="0"/>
          </a:p>
          <a:p>
            <a:pPr marL="0" indent="0">
              <a:buNone/>
            </a:pPr>
            <a:endParaRPr lang="es-419" b="1" dirty="0"/>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4546658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C51A0-8997-F6FB-CFD2-B09B389B646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6669E4E-69E6-AD10-B594-E0A57791A785}"/>
              </a:ext>
            </a:extLst>
          </p:cNvPr>
          <p:cNvSpPr>
            <a:spLocks noGrp="1"/>
          </p:cNvSpPr>
          <p:nvPr>
            <p:ph type="title"/>
          </p:nvPr>
        </p:nvSpPr>
        <p:spPr>
          <a:xfrm>
            <a:off x="838200" y="140298"/>
            <a:ext cx="10515600" cy="1325563"/>
          </a:xfrm>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952E1BAF-2038-50C4-BAE4-404F75734C3E}"/>
              </a:ext>
            </a:extLst>
          </p:cNvPr>
          <p:cNvSpPr txBox="1">
            <a:spLocks noGrp="1"/>
          </p:cNvSpPr>
          <p:nvPr>
            <p:ph sz="half" idx="1"/>
          </p:nvPr>
        </p:nvSpPr>
        <p:spPr>
          <a:xfrm>
            <a:off x="838200" y="1136078"/>
            <a:ext cx="10515600" cy="8098627"/>
          </a:xfrm>
          <a:prstGeom prst="rect">
            <a:avLst/>
          </a:prstGeom>
          <a:noFill/>
        </p:spPr>
        <p:txBody>
          <a:bodyPr wrap="square">
            <a:spAutoFit/>
          </a:bodyPr>
          <a:lstStyle/>
          <a:p>
            <a:pPr marL="0" indent="0" algn="just">
              <a:buNone/>
            </a:pPr>
            <a:r>
              <a:rPr lang="es-419" dirty="0">
                <a:solidFill>
                  <a:srgbClr val="000000"/>
                </a:solidFill>
                <a:effectLst/>
                <a:latin typeface="Arial" panose="020B0604020202020204" pitchFamily="34" charset="0"/>
              </a:rPr>
              <a:t>En los protocolos adicionales de algunos CDI españoles (con Bolivia, Cuba, Irlanda, Islandia y Portugal) se contienen </a:t>
            </a:r>
            <a:r>
              <a:rPr lang="es-419" b="1" i="1" dirty="0">
                <a:solidFill>
                  <a:srgbClr val="000000"/>
                </a:solidFill>
                <a:effectLst/>
                <a:latin typeface="Arial" panose="020B0604020202020204" pitchFamily="34" charset="0"/>
              </a:rPr>
              <a:t>cláusulas de transparencia</a:t>
            </a:r>
            <a:r>
              <a:rPr lang="es-419" dirty="0">
                <a:solidFill>
                  <a:srgbClr val="000000"/>
                </a:solidFill>
                <a:effectLst/>
                <a:latin typeface="Arial" panose="020B0604020202020204" pitchFamily="34" charset="0"/>
              </a:rPr>
              <a:t>, estableciendo que las reducciones o exenciones impositivas no se aplicarán cuando las rentas se obtengan en un Estado contratante por una sociedad residente del otro Estado en cuyo capital participen directa o indirectamente, </a:t>
            </a:r>
            <a:r>
              <a:rPr lang="es-419" b="1" dirty="0">
                <a:solidFill>
                  <a:srgbClr val="000000"/>
                </a:solidFill>
                <a:effectLst/>
                <a:latin typeface="Arial" panose="020B0604020202020204" pitchFamily="34" charset="0"/>
              </a:rPr>
              <a:t>en más de un 50%, socios no residentes de ese otro Estado</a:t>
            </a:r>
            <a:r>
              <a:rPr lang="es-419" dirty="0">
                <a:solidFill>
                  <a:srgbClr val="000000"/>
                </a:solidFill>
                <a:effectLst/>
                <a:latin typeface="Arial" panose="020B0604020202020204" pitchFamily="34" charset="0"/>
              </a:rPr>
              <a:t>; previsión que no es aplicable cuando la sociedad se dedique a actividades comerciales o industriales distintas a la simple gestión de valores mobiliarios.</a:t>
            </a:r>
          </a:p>
          <a:p>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algn="just"/>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14803885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C272A-6BEB-B2C2-1FE4-F3915D6FFD7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17A5D77-4330-854B-0582-7BD7721541F2}"/>
              </a:ext>
            </a:extLst>
          </p:cNvPr>
          <p:cNvSpPr>
            <a:spLocks noGrp="1"/>
          </p:cNvSpPr>
          <p:nvPr>
            <p:ph type="title"/>
          </p:nvPr>
        </p:nvSpPr>
        <p:spPr>
          <a:xfrm>
            <a:off x="838200" y="140298"/>
            <a:ext cx="10515600" cy="1325563"/>
          </a:xfrm>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644BA17D-E93E-DE42-6B2E-C778D2368806}"/>
              </a:ext>
            </a:extLst>
          </p:cNvPr>
          <p:cNvSpPr txBox="1">
            <a:spLocks noGrp="1"/>
          </p:cNvSpPr>
          <p:nvPr>
            <p:ph sz="half" idx="1"/>
          </p:nvPr>
        </p:nvSpPr>
        <p:spPr>
          <a:xfrm>
            <a:off x="838200" y="1136078"/>
            <a:ext cx="10515600" cy="6547433"/>
          </a:xfrm>
          <a:prstGeom prst="rect">
            <a:avLst/>
          </a:prstGeom>
          <a:noFill/>
        </p:spPr>
        <p:txBody>
          <a:bodyPr wrap="square">
            <a:spAutoFit/>
          </a:bodyPr>
          <a:lstStyle/>
          <a:p>
            <a:pPr marL="0" indent="0">
              <a:buNone/>
            </a:pPr>
            <a:r>
              <a:rPr lang="es-419" b="1" dirty="0">
                <a:solidFill>
                  <a:srgbClr val="000000"/>
                </a:solidFill>
                <a:effectLst/>
                <a:latin typeface="Arial" panose="020B0604020202020204" pitchFamily="34" charset="0"/>
              </a:rPr>
              <a:t>D) Incidencia del EP en la percepción de dividendos</a:t>
            </a:r>
            <a:endParaRPr lang="es-419" dirty="0">
              <a:solidFill>
                <a:srgbClr val="000000"/>
              </a:solidFill>
              <a:effectLst/>
              <a:latin typeface="Arial" panose="020B0604020202020204" pitchFamily="34" charset="0"/>
            </a:endParaRPr>
          </a:p>
          <a:p>
            <a:pPr marL="0" indent="0" algn="just">
              <a:buNone/>
            </a:pPr>
            <a:r>
              <a:rPr lang="es-419" dirty="0">
                <a:solidFill>
                  <a:srgbClr val="000000"/>
                </a:solidFill>
                <a:effectLst/>
                <a:latin typeface="Arial" panose="020B0604020202020204" pitchFamily="34" charset="0"/>
              </a:rPr>
              <a:t>Art. 10.4 MC OCDE: cuando las participaciones en una sociedad estén vinculadas a un EP ubicado en el mismo Estado de esa sociedad no se aplica la limitación al gravamen de los dividendos y estas rentas se incluyen en el conjunto de rentas empresariales del EP, pudiendo ser sometidas a tributación en el Estado de la fuente sin ningún límite.</a:t>
            </a:r>
          </a:p>
          <a:p>
            <a:pPr marL="0" indent="0">
              <a:buNone/>
            </a:pPr>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algn="just"/>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2548549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CB4FA-68BA-9ADF-D9D3-62EB968F034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4133B05-53C3-1228-9234-3271DBCA3167}"/>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F090F463-608A-1597-394C-58C3DFB0967B}"/>
              </a:ext>
            </a:extLst>
          </p:cNvPr>
          <p:cNvSpPr txBox="1">
            <a:spLocks noGrp="1"/>
          </p:cNvSpPr>
          <p:nvPr>
            <p:ph sz="half" idx="1"/>
          </p:nvPr>
        </p:nvSpPr>
        <p:spPr>
          <a:xfrm>
            <a:off x="838200" y="1404206"/>
            <a:ext cx="10515600" cy="6159635"/>
          </a:xfrm>
          <a:prstGeom prst="rect">
            <a:avLst/>
          </a:prstGeom>
          <a:noFill/>
        </p:spPr>
        <p:txBody>
          <a:bodyPr wrap="square">
            <a:spAutoFit/>
          </a:bodyPr>
          <a:lstStyle/>
          <a:p>
            <a:pPr marL="0" indent="0">
              <a:buNone/>
            </a:pPr>
            <a:r>
              <a:rPr lang="es-419" b="1" dirty="0">
                <a:solidFill>
                  <a:srgbClr val="000000"/>
                </a:solidFill>
                <a:effectLst/>
                <a:latin typeface="Arial" panose="020B0604020202020204" pitchFamily="34" charset="0"/>
              </a:rPr>
              <a:t>INTERESES (ART. 11 MC OCDE)</a:t>
            </a:r>
            <a:endParaRPr lang="es-419" dirty="0">
              <a:solidFill>
                <a:srgbClr val="000000"/>
              </a:solidFill>
              <a:effectLst/>
              <a:latin typeface="Arial" panose="020B0604020202020204" pitchFamily="34" charset="0"/>
            </a:endParaRPr>
          </a:p>
          <a:p>
            <a:pPr marL="514350" indent="-514350">
              <a:buAutoNum type="alphaUcParenR"/>
            </a:pPr>
            <a:r>
              <a:rPr lang="es-419" b="1" dirty="0">
                <a:solidFill>
                  <a:srgbClr val="000000"/>
                </a:solidFill>
                <a:effectLst/>
                <a:latin typeface="Arial" panose="020B0604020202020204" pitchFamily="34" charset="0"/>
              </a:rPr>
              <a:t>DEFINICIÓN </a:t>
            </a:r>
          </a:p>
          <a:p>
            <a:pPr marL="514350" indent="-514350">
              <a:buAutoNum type="alphaUcParenR"/>
            </a:pPr>
            <a:r>
              <a:rPr lang="es-419" dirty="0">
                <a:solidFill>
                  <a:srgbClr val="000000"/>
                </a:solidFill>
                <a:effectLst/>
                <a:latin typeface="Arial" panose="020B0604020202020204" pitchFamily="34" charset="0"/>
              </a:rPr>
              <a:t>Desde el MC OCDE 1977: </a:t>
            </a:r>
            <a:r>
              <a:rPr lang="es-419" b="1" dirty="0">
                <a:solidFill>
                  <a:srgbClr val="000000"/>
                </a:solidFill>
                <a:effectLst/>
                <a:latin typeface="Arial" panose="020B0604020202020204" pitchFamily="34" charset="0"/>
              </a:rPr>
              <a:t>definición autónoma y cerrada. </a:t>
            </a:r>
          </a:p>
          <a:p>
            <a:pPr marL="0" indent="0" algn="just">
              <a:buNone/>
            </a:pPr>
            <a:r>
              <a:rPr lang="es-419" dirty="0">
                <a:solidFill>
                  <a:srgbClr val="000000"/>
                </a:solidFill>
                <a:effectLst/>
                <a:latin typeface="Arial" panose="020B0604020202020204" pitchFamily="34" charset="0"/>
              </a:rPr>
              <a:t>Son intereses los: </a:t>
            </a:r>
            <a:r>
              <a:rPr lang="es-419" i="1" dirty="0">
                <a:solidFill>
                  <a:srgbClr val="000000"/>
                </a:solidFill>
                <a:effectLst/>
                <a:latin typeface="Arial" panose="020B0604020202020204" pitchFamily="34" charset="0"/>
              </a:rPr>
              <a:t>“rendimientos de créditos de cualquier naturaleza, con o sin garantía hipotecaria o cláusula de participación en los beneficios del deudor y, en particular, los rendimientos de valores públicos y los rendimientos de bonos u obligaciones, incluidas las primas y lotes unidos a esos títulos”.</a:t>
            </a:r>
          </a:p>
          <a:p>
            <a:pPr marL="0" indent="0">
              <a:buNone/>
            </a:pPr>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1804917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231FE-2C2F-AC6C-C59E-E1AED1F9DF2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E64A4F4-B6B2-4AD5-30B0-3AE9B5364347}"/>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1048D419-94D7-A479-1B7D-AF45D06663A3}"/>
              </a:ext>
            </a:extLst>
          </p:cNvPr>
          <p:cNvSpPr txBox="1">
            <a:spLocks noGrp="1"/>
          </p:cNvSpPr>
          <p:nvPr>
            <p:ph sz="half" idx="1"/>
          </p:nvPr>
        </p:nvSpPr>
        <p:spPr>
          <a:xfrm>
            <a:off x="838200" y="1825625"/>
            <a:ext cx="10515600" cy="3707682"/>
          </a:xfrm>
          <a:prstGeom prst="rect">
            <a:avLst/>
          </a:prstGeom>
          <a:noFill/>
        </p:spPr>
        <p:txBody>
          <a:bodyPr wrap="square">
            <a:spAutoFit/>
          </a:bodyPr>
          <a:lstStyle/>
          <a:p>
            <a:pPr marL="0" indent="0" algn="just">
              <a:buNone/>
            </a:pPr>
            <a:r>
              <a:rPr lang="es-419" dirty="0">
                <a:solidFill>
                  <a:srgbClr val="000000"/>
                </a:solidFill>
                <a:effectLst/>
                <a:latin typeface="Arial" panose="020B0604020202020204" pitchFamily="34" charset="0"/>
              </a:rPr>
              <a:t>Dos elementos: existencia de un crédito y remuneración.</a:t>
            </a:r>
          </a:p>
          <a:p>
            <a:pPr marL="0" indent="0" algn="just">
              <a:buNone/>
            </a:pPr>
            <a:endParaRPr lang="es-419" dirty="0">
              <a:solidFill>
                <a:srgbClr val="000000"/>
              </a:solidFill>
              <a:effectLst/>
              <a:latin typeface="Arial" panose="020B0604020202020204" pitchFamily="34" charset="0"/>
            </a:endParaRPr>
          </a:p>
          <a:p>
            <a:pPr marL="0" indent="0" algn="just">
              <a:buNone/>
            </a:pPr>
            <a:r>
              <a:rPr lang="es-419" dirty="0">
                <a:solidFill>
                  <a:srgbClr val="000000"/>
                </a:solidFill>
                <a:effectLst/>
                <a:latin typeface="Arial" panose="020B0604020202020204" pitchFamily="34" charset="0"/>
              </a:rPr>
              <a:t>Se excluyen “las penalizaciones por mora en el pago” y las rentas vitalicias y temporales (aunque los CMC dejan libertad a los Estados para catalogar dichas penalizaciones como intereses en los CDI).</a:t>
            </a:r>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34857403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690B1-5068-FE5E-F249-7D8ABF2814C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A7E6555-3FA1-3744-8297-F255170F7B0F}"/>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0C91B8CE-EFC2-D890-2EDA-B6CAEFE0FC52}"/>
              </a:ext>
            </a:extLst>
          </p:cNvPr>
          <p:cNvSpPr txBox="1">
            <a:spLocks noGrp="1"/>
          </p:cNvSpPr>
          <p:nvPr>
            <p:ph sz="half" idx="1"/>
          </p:nvPr>
        </p:nvSpPr>
        <p:spPr>
          <a:xfrm>
            <a:off x="838200" y="1825625"/>
            <a:ext cx="10515600" cy="5127558"/>
          </a:xfrm>
          <a:prstGeom prst="rect">
            <a:avLst/>
          </a:prstGeom>
          <a:noFill/>
        </p:spPr>
        <p:txBody>
          <a:bodyPr wrap="square">
            <a:spAutoFit/>
          </a:bodyPr>
          <a:lstStyle/>
          <a:p>
            <a:pPr marL="0" indent="0">
              <a:buNone/>
            </a:pPr>
            <a:r>
              <a:rPr lang="es-419" b="1" dirty="0">
                <a:solidFill>
                  <a:srgbClr val="000000"/>
                </a:solidFill>
                <a:effectLst/>
                <a:latin typeface="Arial" panose="020B0604020202020204" pitchFamily="34" charset="0"/>
              </a:rPr>
              <a:t>B) Delimitación de la potestad tributaria</a:t>
            </a:r>
          </a:p>
          <a:p>
            <a:pPr marL="0" indent="0" algn="just">
              <a:buNone/>
            </a:pPr>
            <a:r>
              <a:rPr lang="es-419" dirty="0">
                <a:solidFill>
                  <a:srgbClr val="000000"/>
                </a:solidFill>
                <a:effectLst/>
                <a:latin typeface="Arial" panose="020B0604020202020204" pitchFamily="34" charset="0"/>
              </a:rPr>
              <a:t>Art. 11.1 MC OCDE: Tributación compartida entre el Estado de residencia y de la fuente (limitada). Éste último puede exigir un tributo limitado al 10% del importe bruto de los intereses. Corresponde al Estado de residencia evitar la doble imposición.</a:t>
            </a:r>
          </a:p>
          <a:p>
            <a:pPr marL="0" indent="0" algn="just">
              <a:buNone/>
            </a:pPr>
            <a:endParaRPr lang="es-419" dirty="0">
              <a:solidFill>
                <a:srgbClr val="000000"/>
              </a:solidFill>
              <a:latin typeface="Arial" panose="020B0604020202020204" pitchFamily="34" charset="0"/>
            </a:endParaRPr>
          </a:p>
          <a:p>
            <a:pPr marL="0" indent="0" algn="just">
              <a:buNone/>
            </a:pPr>
            <a:r>
              <a:rPr lang="es-419" dirty="0">
                <a:solidFill>
                  <a:srgbClr val="000000"/>
                </a:solidFill>
                <a:effectLst/>
                <a:latin typeface="Arial" panose="020B0604020202020204" pitchFamily="34" charset="0"/>
              </a:rPr>
              <a:t>CDIs suscritos por España: límite de tributación en el Estado de la fuente varía: 15%, 12,5%, 10%, 8%, 5%.</a:t>
            </a:r>
          </a:p>
          <a:p>
            <a:pPr marL="0" indent="0" algn="just">
              <a:buNone/>
            </a:pPr>
            <a:endParaRPr lang="es-419" dirty="0">
              <a:solidFill>
                <a:srgbClr val="000000"/>
              </a:solidFill>
              <a:effectLst/>
              <a:latin typeface="Arial" panose="020B0604020202020204" pitchFamily="34" charset="0"/>
            </a:endParaRPr>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13948296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38A34-DD0D-23E9-6C47-86CEB3D2995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689FB3D-2C87-DD88-EF36-A82389D97B5C}"/>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3FD48A74-A7B3-E229-8079-6ADB677D397D}"/>
              </a:ext>
            </a:extLst>
          </p:cNvPr>
          <p:cNvSpPr txBox="1">
            <a:spLocks noGrp="1"/>
          </p:cNvSpPr>
          <p:nvPr>
            <p:ph sz="half" idx="1"/>
          </p:nvPr>
        </p:nvSpPr>
        <p:spPr>
          <a:xfrm>
            <a:off x="838200" y="1825625"/>
            <a:ext cx="10515600" cy="4999317"/>
          </a:xfrm>
          <a:prstGeom prst="rect">
            <a:avLst/>
          </a:prstGeom>
          <a:noFill/>
        </p:spPr>
        <p:txBody>
          <a:bodyPr wrap="square">
            <a:spAutoFit/>
          </a:bodyPr>
          <a:lstStyle/>
          <a:p>
            <a:pPr marL="0" indent="0" algn="just">
              <a:buNone/>
            </a:pPr>
            <a:r>
              <a:rPr lang="es-419" b="1" dirty="0">
                <a:solidFill>
                  <a:srgbClr val="000000"/>
                </a:solidFill>
                <a:effectLst/>
                <a:latin typeface="Arial" panose="020B0604020202020204" pitchFamily="34" charset="0"/>
              </a:rPr>
              <a:t>C) Cláusula del beneficiario efectivo</a:t>
            </a:r>
            <a:endParaRPr lang="es-419" dirty="0">
              <a:solidFill>
                <a:srgbClr val="000000"/>
              </a:solidFill>
              <a:effectLst/>
              <a:latin typeface="Arial" panose="020B0604020202020204" pitchFamily="34" charset="0"/>
            </a:endParaRPr>
          </a:p>
          <a:p>
            <a:pPr marL="0" indent="0" algn="just">
              <a:buNone/>
            </a:pPr>
            <a:r>
              <a:rPr lang="es-419" b="1" dirty="0">
                <a:solidFill>
                  <a:srgbClr val="000000"/>
                </a:solidFill>
                <a:effectLst/>
                <a:latin typeface="Arial" panose="020B0604020202020204" pitchFamily="34" charset="0"/>
              </a:rPr>
              <a:t>D) Incidencia del EP en la percepción de intereses</a:t>
            </a:r>
            <a:endParaRPr lang="es-419" dirty="0">
              <a:solidFill>
                <a:srgbClr val="000000"/>
              </a:solidFill>
              <a:effectLst/>
              <a:latin typeface="Arial" panose="020B0604020202020204" pitchFamily="34" charset="0"/>
            </a:endParaRPr>
          </a:p>
          <a:p>
            <a:pPr marL="0" indent="0" algn="just">
              <a:buNone/>
            </a:pPr>
            <a:r>
              <a:rPr lang="es-419" dirty="0">
                <a:solidFill>
                  <a:srgbClr val="000000"/>
                </a:solidFill>
                <a:effectLst/>
                <a:latin typeface="Arial" panose="020B0604020202020204" pitchFamily="34" charset="0"/>
              </a:rPr>
              <a:t>Art. 11.4 MC OCDE: Cuando el no residente obtenga intereses derivados de un crédito vinculado a un EP no se aplicará la limitación al gravamen de los intereses, incluyéndose éstos en el conjunto de rentas empresariales obtenidas a través del citado EP, pudiendo someterse a tributación en el Estado de la fuente sin límite alguno.</a:t>
            </a:r>
          </a:p>
          <a:p>
            <a:pPr marL="0" indent="0" algn="just">
              <a:buNone/>
            </a:pPr>
            <a:endParaRPr lang="es-419" dirty="0">
              <a:solidFill>
                <a:srgbClr val="000000"/>
              </a:solidFill>
              <a:effectLst/>
              <a:latin typeface="Arial" panose="020B0604020202020204" pitchFamily="34" charset="0"/>
            </a:endParaRPr>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42714610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E29C1-4B81-3868-7C75-96B4F2F046F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3DC04E5-4C00-F721-9B00-118C66AB8885}"/>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4D00A29D-EDAE-8977-D88A-E419A32BFBDB}"/>
              </a:ext>
            </a:extLst>
          </p:cNvPr>
          <p:cNvSpPr txBox="1">
            <a:spLocks noGrp="1"/>
          </p:cNvSpPr>
          <p:nvPr>
            <p:ph sz="half" idx="1"/>
          </p:nvPr>
        </p:nvSpPr>
        <p:spPr>
          <a:xfrm>
            <a:off x="838200" y="1825625"/>
            <a:ext cx="10515600" cy="4095480"/>
          </a:xfrm>
          <a:prstGeom prst="rect">
            <a:avLst/>
          </a:prstGeom>
          <a:noFill/>
        </p:spPr>
        <p:txBody>
          <a:bodyPr wrap="square">
            <a:spAutoFit/>
          </a:bodyPr>
          <a:lstStyle/>
          <a:p>
            <a:pPr marL="0" indent="0" algn="just">
              <a:buNone/>
            </a:pPr>
            <a:r>
              <a:rPr lang="es-419" b="1" dirty="0">
                <a:solidFill>
                  <a:srgbClr val="000000"/>
                </a:solidFill>
                <a:effectLst/>
                <a:latin typeface="Arial" panose="020B0604020202020204" pitchFamily="34" charset="0"/>
              </a:rPr>
              <a:t>E) Estado de procedencia de los intereses</a:t>
            </a:r>
            <a:endParaRPr lang="es-419" dirty="0">
              <a:solidFill>
                <a:srgbClr val="000000"/>
              </a:solidFill>
              <a:effectLst/>
              <a:latin typeface="Arial" panose="020B0604020202020204" pitchFamily="34" charset="0"/>
            </a:endParaRPr>
          </a:p>
          <a:p>
            <a:pPr marL="0" indent="0" algn="just">
              <a:buNone/>
            </a:pPr>
            <a:r>
              <a:rPr lang="es-419" dirty="0">
                <a:solidFill>
                  <a:srgbClr val="000000"/>
                </a:solidFill>
                <a:effectLst/>
                <a:latin typeface="Arial" panose="020B0604020202020204" pitchFamily="34" charset="0"/>
              </a:rPr>
              <a:t>Art. 11.5 MC OCDE: Con carácter general, se consideran procedentes del Estado de residencia del deudor. No obstante, si los intereses son soportados por un EP y generados por deudas contraídas por el EP se entenderán procedentes del Estado en el que el EP se halle situado.</a:t>
            </a:r>
          </a:p>
          <a:p>
            <a:pPr marL="0" indent="0" algn="just">
              <a:buNone/>
            </a:pPr>
            <a:endParaRPr lang="es-419" dirty="0">
              <a:solidFill>
                <a:srgbClr val="000000"/>
              </a:solidFill>
              <a:effectLst/>
              <a:latin typeface="Arial" panose="020B0604020202020204" pitchFamily="34" charset="0"/>
            </a:endParaRPr>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23550072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2F60C-BCB6-2ECC-BD46-96164BA53C7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CB015A7-52E6-0F94-8991-665654B854F0}"/>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3A6019BA-3824-34B9-52AC-B87A59C2639E}"/>
              </a:ext>
            </a:extLst>
          </p:cNvPr>
          <p:cNvSpPr txBox="1">
            <a:spLocks noGrp="1"/>
          </p:cNvSpPr>
          <p:nvPr>
            <p:ph sz="half" idx="1"/>
          </p:nvPr>
        </p:nvSpPr>
        <p:spPr>
          <a:xfrm>
            <a:off x="838200" y="1825625"/>
            <a:ext cx="10515600" cy="5646674"/>
          </a:xfrm>
          <a:prstGeom prst="rect">
            <a:avLst/>
          </a:prstGeom>
          <a:noFill/>
        </p:spPr>
        <p:txBody>
          <a:bodyPr wrap="square">
            <a:spAutoFit/>
          </a:bodyPr>
          <a:lstStyle/>
          <a:p>
            <a:pPr marL="0" indent="0" algn="just">
              <a:buNone/>
            </a:pPr>
            <a:r>
              <a:rPr lang="es-419" b="1" dirty="0">
                <a:solidFill>
                  <a:srgbClr val="000000"/>
                </a:solidFill>
                <a:effectLst/>
                <a:latin typeface="Arial" panose="020B0604020202020204" pitchFamily="34" charset="0"/>
              </a:rPr>
              <a:t>F) Tratamiento de los intereses entre personas vinculadas</a:t>
            </a:r>
            <a:endParaRPr lang="es-419" dirty="0">
              <a:solidFill>
                <a:srgbClr val="000000"/>
              </a:solidFill>
              <a:effectLst/>
              <a:latin typeface="Arial" panose="020B0604020202020204" pitchFamily="34" charset="0"/>
            </a:endParaRPr>
          </a:p>
          <a:p>
            <a:pPr marL="0" indent="0" algn="just">
              <a:buNone/>
            </a:pPr>
            <a:r>
              <a:rPr lang="es-419" dirty="0">
                <a:solidFill>
                  <a:srgbClr val="000000"/>
                </a:solidFill>
                <a:effectLst/>
                <a:latin typeface="Arial" panose="020B0604020202020204" pitchFamily="34" charset="0"/>
              </a:rPr>
              <a:t>Art. 11.6 MC OCDE: Cuando como consecuencia de la“</a:t>
            </a:r>
            <a:r>
              <a:rPr lang="es-419" b="1" dirty="0">
                <a:solidFill>
                  <a:srgbClr val="000000"/>
                </a:solidFill>
                <a:effectLst/>
                <a:latin typeface="Arial" panose="020B0604020202020204" pitchFamily="34" charset="0"/>
              </a:rPr>
              <a:t>relación especial</a:t>
            </a:r>
            <a:r>
              <a:rPr lang="es-419" dirty="0">
                <a:solidFill>
                  <a:srgbClr val="000000"/>
                </a:solidFill>
                <a:effectLst/>
                <a:latin typeface="Arial" panose="020B0604020202020204" pitchFamily="34" charset="0"/>
              </a:rPr>
              <a:t>” entre el pagador y el beneficiario de los intereses, el importe de los intereses exceda del que se hubiera convenido en condiciones normales de mercado (</a:t>
            </a:r>
            <a:r>
              <a:rPr lang="es-419" i="1" dirty="0">
                <a:solidFill>
                  <a:srgbClr val="000000"/>
                </a:solidFill>
                <a:effectLst/>
                <a:latin typeface="Arial" panose="020B0604020202020204" pitchFamily="34" charset="0"/>
              </a:rPr>
              <a:t>arm’s length</a:t>
            </a:r>
            <a:r>
              <a:rPr lang="es-419" dirty="0">
                <a:solidFill>
                  <a:srgbClr val="000000"/>
                </a:solidFill>
                <a:effectLst/>
                <a:latin typeface="Arial" panose="020B0604020202020204" pitchFamily="34" charset="0"/>
              </a:rPr>
              <a:t>), el art. 11 MC OCDE se aplicará sólo a la parte que corresponda a tales condiciones normales de mercado, y el exceso podrá ser gravado según las disposiciones propias del ordenamiento de cada Estado contratante, teniendo en cuenta las demás cláusulas del CDI.</a:t>
            </a:r>
          </a:p>
          <a:p>
            <a:pPr marL="0" indent="0" algn="just">
              <a:buNone/>
            </a:pPr>
            <a:endParaRPr lang="es-419" dirty="0">
              <a:solidFill>
                <a:srgbClr val="000000"/>
              </a:solidFill>
              <a:effectLst/>
              <a:latin typeface="Arial" panose="020B0604020202020204" pitchFamily="34" charset="0"/>
            </a:endParaRPr>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7119746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C9412-40E5-FA8B-0ECE-E6A2A6AC169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DBCAB0D-2B6F-C13C-E4F2-18855335FD05}"/>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2CDDD66B-E249-A4AC-700C-34A0A6AB3273}"/>
              </a:ext>
            </a:extLst>
          </p:cNvPr>
          <p:cNvSpPr txBox="1">
            <a:spLocks noGrp="1"/>
          </p:cNvSpPr>
          <p:nvPr>
            <p:ph sz="half" idx="1"/>
          </p:nvPr>
        </p:nvSpPr>
        <p:spPr>
          <a:xfrm>
            <a:off x="838200" y="1825625"/>
            <a:ext cx="10515600" cy="5903154"/>
          </a:xfrm>
          <a:prstGeom prst="rect">
            <a:avLst/>
          </a:prstGeom>
          <a:noFill/>
        </p:spPr>
        <p:txBody>
          <a:bodyPr wrap="square">
            <a:spAutoFit/>
          </a:bodyPr>
          <a:lstStyle/>
          <a:p>
            <a:pPr marL="0" indent="0">
              <a:buNone/>
            </a:pPr>
            <a:r>
              <a:rPr lang="es-419" b="1" dirty="0">
                <a:solidFill>
                  <a:srgbClr val="000000"/>
                </a:solidFill>
                <a:effectLst/>
                <a:latin typeface="Arial" panose="020B0604020202020204" pitchFamily="34" charset="0"/>
              </a:rPr>
              <a:t>G) Particularidades de la Deuda Pública y de ciertas operaciones</a:t>
            </a:r>
            <a:r>
              <a:rPr lang="es-419" dirty="0">
                <a:solidFill>
                  <a:srgbClr val="000000"/>
                </a:solidFill>
                <a:latin typeface="Arial" panose="020B0604020202020204" pitchFamily="34" charset="0"/>
              </a:rPr>
              <a:t> </a:t>
            </a:r>
            <a:r>
              <a:rPr lang="es-419" b="1" dirty="0">
                <a:solidFill>
                  <a:srgbClr val="000000"/>
                </a:solidFill>
                <a:effectLst/>
                <a:latin typeface="Arial" panose="020B0604020202020204" pitchFamily="34" charset="0"/>
              </a:rPr>
              <a:t>financieras</a:t>
            </a:r>
          </a:p>
          <a:p>
            <a:pPr marL="0" indent="0" algn="just">
              <a:buNone/>
            </a:pPr>
            <a:r>
              <a:rPr lang="es-419" dirty="0">
                <a:solidFill>
                  <a:srgbClr val="000000"/>
                </a:solidFill>
                <a:effectLst/>
                <a:latin typeface="Arial" panose="020B0604020202020204" pitchFamily="34" charset="0"/>
              </a:rPr>
              <a:t>Algunos CDI españoles establecen que los intereses cuyo deudor sea el Estado o alguna de sus subdivisiones (Deuda Pública) están exentos en el Estado de la fuente (v. gr. CDIs con Argelia, Argentina, Bolivia, Costa Rica, Cuba, Francia, Grecia, Italia, México, Noruega, etc.). En el lado opuesto (permitiendo la tributación en la fuente o estableciéndola como exclusiva), los CDIs con Suecia y Brasil.</a:t>
            </a:r>
          </a:p>
          <a:p>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37523272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97B99-CFC5-2D5D-015F-1D2EC7246C9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82DFDD3-EC35-D7E8-89D0-C28AABB751C7}"/>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736CD5FE-E783-8265-EFAF-5206B9A904E9}"/>
              </a:ext>
            </a:extLst>
          </p:cNvPr>
          <p:cNvSpPr txBox="1">
            <a:spLocks noGrp="1"/>
          </p:cNvSpPr>
          <p:nvPr>
            <p:ph sz="half" idx="1"/>
          </p:nvPr>
        </p:nvSpPr>
        <p:spPr>
          <a:xfrm>
            <a:off x="838200" y="1825625"/>
            <a:ext cx="10515600" cy="5903154"/>
          </a:xfrm>
          <a:prstGeom prst="rect">
            <a:avLst/>
          </a:prstGeom>
          <a:noFill/>
        </p:spPr>
        <p:txBody>
          <a:bodyPr wrap="square">
            <a:spAutoFit/>
          </a:bodyPr>
          <a:lstStyle/>
          <a:p>
            <a:pPr marL="0" indent="0">
              <a:buNone/>
            </a:pPr>
            <a:r>
              <a:rPr lang="es-419" b="1" dirty="0">
                <a:solidFill>
                  <a:srgbClr val="000000"/>
                </a:solidFill>
                <a:effectLst/>
                <a:latin typeface="Arial" panose="020B0604020202020204" pitchFamily="34" charset="0"/>
              </a:rPr>
              <a:t>CÁNONES (ART. 12 MC OCDE)</a:t>
            </a:r>
            <a:endParaRPr lang="es-419" dirty="0">
              <a:solidFill>
                <a:srgbClr val="000000"/>
              </a:solidFill>
              <a:effectLst/>
              <a:latin typeface="Arial" panose="020B0604020202020204" pitchFamily="34" charset="0"/>
            </a:endParaRPr>
          </a:p>
          <a:p>
            <a:pPr marL="0" indent="0" algn="just">
              <a:buNone/>
            </a:pPr>
            <a:r>
              <a:rPr lang="es-419" b="1" dirty="0">
                <a:solidFill>
                  <a:srgbClr val="000000"/>
                </a:solidFill>
                <a:effectLst/>
                <a:latin typeface="Arial" panose="020B0604020202020204" pitchFamily="34" charset="0"/>
              </a:rPr>
              <a:t>A) Definición: Cerrada</a:t>
            </a:r>
            <a:endParaRPr lang="es-419" dirty="0">
              <a:solidFill>
                <a:srgbClr val="000000"/>
              </a:solidFill>
              <a:latin typeface="Arial" panose="020B0604020202020204" pitchFamily="34" charset="0"/>
            </a:endParaRPr>
          </a:p>
          <a:p>
            <a:pPr marL="0" indent="0" algn="just">
              <a:buNone/>
            </a:pPr>
            <a:r>
              <a:rPr lang="es-419" dirty="0">
                <a:solidFill>
                  <a:srgbClr val="000000"/>
                </a:solidFill>
                <a:effectLst/>
                <a:latin typeface="Arial" panose="020B0604020202020204" pitchFamily="34" charset="0"/>
              </a:rPr>
              <a:t>Art. 12.1 MC OCDE “El término «cánones» en el sentido de este artículo significa las cantidades de cualquier clase pagadas por el uso o cesión de uso de cualquier derecho de autor sobre obras literarias, artísticas o científicas, incluidas las películas cinematográficas, cualquier patente, marca, diseño o modelo, planos, fórmulas o procedimientos secretos, o por informaciones relativas a experiencias industriales, comerciales o científicas”.</a:t>
            </a:r>
          </a:p>
          <a:p>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1128061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C8DB0-58E7-2775-638A-4EEDBA93E14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0DEA148-77DA-A64F-C422-8BDA4B65CEEC}"/>
              </a:ext>
            </a:extLst>
          </p:cNvPr>
          <p:cNvSpPr>
            <a:spLocks noGrp="1"/>
          </p:cNvSpPr>
          <p:nvPr>
            <p:ph type="title"/>
          </p:nvPr>
        </p:nvSpPr>
        <p:spPr/>
        <p:txBody>
          <a:bodyPr/>
          <a:lstStyle/>
          <a:p>
            <a:r>
              <a:rPr lang="es-419" dirty="0"/>
              <a:t>Cuestiones Previas</a:t>
            </a:r>
          </a:p>
        </p:txBody>
      </p:sp>
      <p:sp>
        <p:nvSpPr>
          <p:cNvPr id="4" name="Marcador de contenido 3">
            <a:extLst>
              <a:ext uri="{FF2B5EF4-FFF2-40B4-BE49-F238E27FC236}">
                <a16:creationId xmlns:a16="http://schemas.microsoft.com/office/drawing/2014/main" id="{3A8DC1E3-C353-5CC0-D77C-1D2BFB51B286}"/>
              </a:ext>
            </a:extLst>
          </p:cNvPr>
          <p:cNvSpPr txBox="1">
            <a:spLocks noGrp="1"/>
          </p:cNvSpPr>
          <p:nvPr>
            <p:ph sz="half" idx="1"/>
          </p:nvPr>
        </p:nvSpPr>
        <p:spPr>
          <a:xfrm>
            <a:off x="838200" y="1825626"/>
            <a:ext cx="10283890" cy="5640518"/>
          </a:xfrm>
          <a:prstGeom prst="rect">
            <a:avLst/>
          </a:prstGeom>
          <a:noFill/>
        </p:spPr>
        <p:txBody>
          <a:bodyPr wrap="square">
            <a:spAutoFit/>
          </a:bodyPr>
          <a:lstStyle/>
          <a:p>
            <a:pPr marL="0" indent="0">
              <a:buNone/>
            </a:pPr>
            <a:r>
              <a:rPr lang="es-419" dirty="0">
                <a:latin typeface="Arial" panose="020B0604020202020204" pitchFamily="34" charset="0"/>
                <a:cs typeface="Arial" panose="020B0604020202020204" pitchFamily="34" charset="0"/>
              </a:rPr>
              <a:t>El MC OCDE se dividen en dos partes: </a:t>
            </a:r>
          </a:p>
          <a:p>
            <a:pPr marL="0" indent="0">
              <a:buNone/>
            </a:pPr>
            <a:r>
              <a:rPr lang="es-419" b="1" dirty="0">
                <a:latin typeface="Arial" panose="020B0604020202020204" pitchFamily="34" charset="0"/>
                <a:cs typeface="Arial" panose="020B0604020202020204" pitchFamily="34" charset="0"/>
              </a:rPr>
              <a:t>1.- Artículos</a:t>
            </a:r>
          </a:p>
          <a:p>
            <a:r>
              <a:rPr lang="es-419" dirty="0">
                <a:latin typeface="Arial" panose="020B0604020202020204" pitchFamily="34" charset="0"/>
                <a:cs typeface="Arial" panose="020B0604020202020204" pitchFamily="34" charset="0"/>
              </a:rPr>
              <a:t>Atribuyen la potestad para gravar las rentas</a:t>
            </a:r>
          </a:p>
          <a:p>
            <a:r>
              <a:rPr lang="es-419" dirty="0">
                <a:latin typeface="Arial" panose="020B0604020202020204" pitchFamily="34" charset="0"/>
                <a:cs typeface="Arial" panose="020B0604020202020204" pitchFamily="34" charset="0"/>
              </a:rPr>
              <a:t>Definen los conceptos utilizados</a:t>
            </a:r>
          </a:p>
          <a:p>
            <a:r>
              <a:rPr lang="es-419" dirty="0">
                <a:latin typeface="Arial" panose="020B0604020202020204" pitchFamily="34" charset="0"/>
                <a:cs typeface="Arial" panose="020B0604020202020204" pitchFamily="34" charset="0"/>
              </a:rPr>
              <a:t>Establecen las formas de eliminación de la DII</a:t>
            </a:r>
          </a:p>
          <a:p>
            <a:pPr marL="0" indent="0">
              <a:buNone/>
            </a:pPr>
            <a:endParaRPr lang="es-419" dirty="0">
              <a:latin typeface="Arial" panose="020B0604020202020204" pitchFamily="34" charset="0"/>
              <a:cs typeface="Arial" panose="020B0604020202020204" pitchFamily="34" charset="0"/>
            </a:endParaRPr>
          </a:p>
          <a:p>
            <a:pPr marL="0" indent="0">
              <a:buNone/>
            </a:pPr>
            <a:endParaRPr lang="es-419" dirty="0"/>
          </a:p>
          <a:p>
            <a:pPr marL="0" indent="0">
              <a:buNone/>
            </a:pPr>
            <a:endParaRPr lang="es-419" b="1" dirty="0"/>
          </a:p>
          <a:p>
            <a:pPr marL="0" indent="0">
              <a:buNone/>
            </a:pPr>
            <a:endParaRPr lang="es-419" b="1" dirty="0"/>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21318625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3A8C3-9A0F-6F70-78A9-E35EDF32296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F963C5F-2ACD-EB50-B635-BD912427C073}"/>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9E3DE84B-60A9-BA20-6A0C-330F50B56FEE}"/>
              </a:ext>
            </a:extLst>
          </p:cNvPr>
          <p:cNvSpPr txBox="1">
            <a:spLocks noGrp="1"/>
          </p:cNvSpPr>
          <p:nvPr>
            <p:ph sz="half" idx="1"/>
          </p:nvPr>
        </p:nvSpPr>
        <p:spPr>
          <a:xfrm>
            <a:off x="838200" y="1825625"/>
            <a:ext cx="10515600" cy="4999317"/>
          </a:xfrm>
          <a:prstGeom prst="rect">
            <a:avLst/>
          </a:prstGeom>
          <a:noFill/>
        </p:spPr>
        <p:txBody>
          <a:bodyPr wrap="square">
            <a:spAutoFit/>
          </a:bodyPr>
          <a:lstStyle/>
          <a:p>
            <a:pPr marL="0" indent="0" algn="just">
              <a:buNone/>
            </a:pPr>
            <a:r>
              <a:rPr lang="es-419" dirty="0">
                <a:solidFill>
                  <a:srgbClr val="000000"/>
                </a:solidFill>
                <a:effectLst/>
                <a:latin typeface="Arial" panose="020B0604020202020204" pitchFamily="34" charset="0"/>
              </a:rPr>
              <a:t>No dan lugar a cánones: las cantidades pagadas por el uso o cesión de uso de equipos industriales, comerciales o científicos (v. gr. contenedores); las derivadas de servicios de asistencia técnica; y las contraprestaciones por la explotación o la concesión de la explotación de yacimientos minerales, fuentes u otros recursos naturales.</a:t>
            </a:r>
          </a:p>
          <a:p>
            <a:pPr marL="0" indent="0">
              <a:buNone/>
            </a:pPr>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7317910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91422-F268-638F-8597-9471450019E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297FFB7-8B52-BEB7-3D52-51EB97B05870}"/>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B7970F63-CEC9-E1D1-8AEF-DB5C0DF1BC15}"/>
              </a:ext>
            </a:extLst>
          </p:cNvPr>
          <p:cNvSpPr txBox="1">
            <a:spLocks noGrp="1"/>
          </p:cNvSpPr>
          <p:nvPr>
            <p:ph sz="half" idx="1"/>
          </p:nvPr>
        </p:nvSpPr>
        <p:spPr>
          <a:xfrm>
            <a:off x="838200" y="1825625"/>
            <a:ext cx="10515600" cy="7060394"/>
          </a:xfrm>
          <a:prstGeom prst="rect">
            <a:avLst/>
          </a:prstGeom>
          <a:noFill/>
        </p:spPr>
        <p:txBody>
          <a:bodyPr wrap="square">
            <a:spAutoFit/>
          </a:bodyPr>
          <a:lstStyle/>
          <a:p>
            <a:pPr marL="0" indent="0">
              <a:buNone/>
            </a:pPr>
            <a:r>
              <a:rPr lang="es-419" dirty="0">
                <a:solidFill>
                  <a:srgbClr val="000000"/>
                </a:solidFill>
                <a:effectLst/>
                <a:latin typeface="Arial" panose="020B0604020202020204" pitchFamily="34" charset="0"/>
              </a:rPr>
              <a:t>España: el art. 13.1.f) 3º TRLIRNR contiene una definición de canon que incluye:</a:t>
            </a:r>
          </a:p>
          <a:p>
            <a:r>
              <a:rPr lang="es-419" dirty="0">
                <a:solidFill>
                  <a:srgbClr val="000000"/>
                </a:solidFill>
                <a:effectLst/>
                <a:latin typeface="Arial" panose="020B0604020202020204" pitchFamily="34" charset="0"/>
              </a:rPr>
              <a:t>Derechos de autor sobre propiedad intelectual</a:t>
            </a:r>
          </a:p>
          <a:p>
            <a:r>
              <a:rPr lang="es-419" dirty="0">
                <a:solidFill>
                  <a:srgbClr val="000000"/>
                </a:solidFill>
                <a:effectLst/>
                <a:latin typeface="Arial" panose="020B0604020202020204" pitchFamily="34" charset="0"/>
              </a:rPr>
              <a:t>Derechos de autor sobre propiedad industrial</a:t>
            </a:r>
          </a:p>
          <a:p>
            <a:r>
              <a:rPr lang="es-419" dirty="0">
                <a:solidFill>
                  <a:srgbClr val="000000"/>
                </a:solidFill>
                <a:effectLst/>
                <a:latin typeface="Arial" panose="020B0604020202020204" pitchFamily="34" charset="0"/>
              </a:rPr>
              <a:t>Derechos sobre programas informáticos</a:t>
            </a:r>
          </a:p>
          <a:p>
            <a:r>
              <a:rPr lang="es-419" dirty="0">
                <a:solidFill>
                  <a:srgbClr val="000000"/>
                </a:solidFill>
                <a:effectLst/>
                <a:latin typeface="Arial" panose="020B0604020202020204" pitchFamily="34" charset="0"/>
              </a:rPr>
              <a:t>Know-how</a:t>
            </a:r>
          </a:p>
          <a:p>
            <a:r>
              <a:rPr lang="es-419" dirty="0">
                <a:solidFill>
                  <a:srgbClr val="BE1F04"/>
                </a:solidFill>
                <a:effectLst/>
                <a:latin typeface="Arial" panose="020B0604020202020204" pitchFamily="34" charset="0"/>
              </a:rPr>
              <a:t>Derechos de imagen</a:t>
            </a:r>
          </a:p>
          <a:p>
            <a:r>
              <a:rPr lang="es-419" dirty="0">
                <a:solidFill>
                  <a:srgbClr val="BE1F04"/>
                </a:solidFill>
                <a:effectLst/>
                <a:latin typeface="Arial" panose="020B0604020202020204" pitchFamily="34" charset="0"/>
              </a:rPr>
              <a:t>Equipos industriales, comerciales o científicos</a:t>
            </a:r>
          </a:p>
          <a:p>
            <a:r>
              <a:rPr lang="es-419" dirty="0">
                <a:solidFill>
                  <a:srgbClr val="BE1F04"/>
                </a:solidFill>
                <a:effectLst/>
                <a:latin typeface="Arial" panose="020B0604020202020204" pitchFamily="34" charset="0"/>
              </a:rPr>
              <a:t>“Cualquier otro derecho similar a los anteriores”</a:t>
            </a:r>
          </a:p>
          <a:p>
            <a:pPr marL="0" indent="0">
              <a:buNone/>
            </a:pPr>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13304627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4DCA1-B522-B754-0004-A2E30BE9536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F102B99-9DE9-6C7C-75C9-64908C8D461E}"/>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Marcador de contenido 3">
            <a:extLst>
              <a:ext uri="{FF2B5EF4-FFF2-40B4-BE49-F238E27FC236}">
                <a16:creationId xmlns:a16="http://schemas.microsoft.com/office/drawing/2014/main" id="{A3DE2AC0-B416-5510-19FD-208939A14396}"/>
              </a:ext>
            </a:extLst>
          </p:cNvPr>
          <p:cNvSpPr txBox="1">
            <a:spLocks noGrp="1"/>
          </p:cNvSpPr>
          <p:nvPr>
            <p:ph sz="half" idx="1"/>
          </p:nvPr>
        </p:nvSpPr>
        <p:spPr>
          <a:xfrm>
            <a:off x="838200" y="1825625"/>
            <a:ext cx="10515600" cy="7191712"/>
          </a:xfrm>
          <a:prstGeom prst="rect">
            <a:avLst/>
          </a:prstGeom>
          <a:noFill/>
        </p:spPr>
        <p:txBody>
          <a:bodyPr wrap="square">
            <a:spAutoFit/>
          </a:bodyPr>
          <a:lstStyle/>
          <a:p>
            <a:pPr marL="0" indent="0" algn="just">
              <a:buNone/>
            </a:pPr>
            <a:r>
              <a:rPr lang="es-419" b="1" dirty="0">
                <a:solidFill>
                  <a:srgbClr val="000000"/>
                </a:solidFill>
                <a:effectLst/>
                <a:latin typeface="Arial" panose="020B0604020202020204" pitchFamily="34" charset="0"/>
              </a:rPr>
              <a:t>B) Delimitación de la potestad tributaria</a:t>
            </a:r>
            <a:endParaRPr lang="es-419" dirty="0">
              <a:solidFill>
                <a:srgbClr val="000000"/>
              </a:solidFill>
              <a:effectLst/>
              <a:latin typeface="Arial" panose="020B0604020202020204" pitchFamily="34" charset="0"/>
            </a:endParaRPr>
          </a:p>
          <a:p>
            <a:pPr marL="0" indent="0" algn="just">
              <a:buNone/>
            </a:pPr>
            <a:r>
              <a:rPr lang="es-419" dirty="0">
                <a:solidFill>
                  <a:srgbClr val="000000"/>
                </a:solidFill>
                <a:effectLst/>
                <a:latin typeface="Arial" panose="020B0604020202020204" pitchFamily="34" charset="0"/>
              </a:rPr>
              <a:t>Art. 12.1 MC OCDE: tributación exclusiva en el Estado de residencia perceptor de la renta, siempre que el perceptor de la renta no tenga un EP en el Estado de la fuente al que el pago del canon esté vinculado efectivamente.</a:t>
            </a:r>
          </a:p>
          <a:p>
            <a:pPr marL="0" indent="0">
              <a:buNone/>
            </a:pPr>
            <a:endParaRPr lang="es-419" dirty="0">
              <a:solidFill>
                <a:srgbClr val="000000"/>
              </a:solidFill>
              <a:latin typeface="Arial" panose="020B0604020202020204" pitchFamily="34" charset="0"/>
            </a:endParaRPr>
          </a:p>
          <a:p>
            <a:pPr marL="0" indent="0">
              <a:buNone/>
            </a:pPr>
            <a:r>
              <a:rPr lang="es-419" dirty="0">
                <a:solidFill>
                  <a:srgbClr val="000000"/>
                </a:solidFill>
                <a:effectLst/>
                <a:latin typeface="Arial" panose="020B0604020202020204" pitchFamily="34" charset="0"/>
              </a:rPr>
              <a:t>Múltiples reservas a este precepto, entre otros, </a:t>
            </a:r>
            <a:r>
              <a:rPr lang="es-419" dirty="0">
                <a:solidFill>
                  <a:srgbClr val="FC1907"/>
                </a:solidFill>
                <a:effectLst/>
                <a:latin typeface="Arial" panose="020B0604020202020204" pitchFamily="34" charset="0"/>
              </a:rPr>
              <a:t>España, </a:t>
            </a:r>
            <a:r>
              <a:rPr lang="es-419" dirty="0">
                <a:solidFill>
                  <a:srgbClr val="000000"/>
                </a:solidFill>
                <a:effectLst/>
                <a:latin typeface="Arial" panose="020B0604020202020204" pitchFamily="34" charset="0"/>
              </a:rPr>
              <a:t>que </a:t>
            </a:r>
            <a:r>
              <a:rPr lang="es-419" dirty="0">
                <a:solidFill>
                  <a:srgbClr val="FC1907"/>
                </a:solidFill>
                <a:effectLst/>
                <a:latin typeface="Arial" panose="020B0604020202020204" pitchFamily="34" charset="0"/>
              </a:rPr>
              <a:t>se reservó hasta 2010 el derecho a</a:t>
            </a:r>
            <a:r>
              <a:rPr lang="es-419" dirty="0">
                <a:solidFill>
                  <a:srgbClr val="000000"/>
                </a:solidFill>
                <a:latin typeface="Arial" panose="020B0604020202020204" pitchFamily="34" charset="0"/>
              </a:rPr>
              <a:t> </a:t>
            </a:r>
            <a:r>
              <a:rPr lang="es-419" dirty="0">
                <a:solidFill>
                  <a:srgbClr val="FC1907"/>
                </a:solidFill>
                <a:effectLst/>
                <a:latin typeface="Arial" panose="020B0604020202020204" pitchFamily="34" charset="0"/>
              </a:rPr>
              <a:t>gravar los cánones en la fuente.</a:t>
            </a:r>
          </a:p>
          <a:p>
            <a:pPr marL="0" indent="0">
              <a:buNone/>
            </a:pPr>
            <a:endParaRPr lang="es-419" dirty="0">
              <a:solidFill>
                <a:srgbClr val="000000"/>
              </a:solidFill>
              <a:effectLst/>
              <a:latin typeface="Arial" panose="020B0604020202020204" pitchFamily="34" charset="0"/>
            </a:endParaRPr>
          </a:p>
          <a:p>
            <a:pPr marL="0" indent="0">
              <a:buNone/>
            </a:pPr>
            <a:endParaRPr lang="es-419" dirty="0">
              <a:solidFill>
                <a:srgbClr val="BE1F04"/>
              </a:solidFill>
              <a:effectLst/>
              <a:latin typeface="Arial" panose="020B0604020202020204" pitchFamily="34" charset="0"/>
            </a:endParaRPr>
          </a:p>
          <a:p>
            <a:pPr marL="0" indent="0">
              <a:buNone/>
            </a:pPr>
            <a:endParaRPr lang="es-419" dirty="0">
              <a:solidFill>
                <a:srgbClr val="000000"/>
              </a:solidFill>
              <a:effectLst/>
              <a:latin typeface="Arial" panose="020B0604020202020204" pitchFamily="34" charset="0"/>
            </a:endParaRPr>
          </a:p>
          <a:p>
            <a:endParaRPr lang="es-419" dirty="0">
              <a:solidFill>
                <a:srgbClr val="000000"/>
              </a:solidFill>
              <a:effectLst/>
              <a:latin typeface="Arial" panose="020B0604020202020204" pitchFamily="34" charset="0"/>
            </a:endParaRPr>
          </a:p>
          <a:p>
            <a:pPr marL="0" indent="0" algn="just">
              <a:buNone/>
            </a:pPr>
            <a:endParaRPr lang="es-419" dirty="0">
              <a:solidFill>
                <a:srgbClr val="000000"/>
              </a:solidFill>
              <a:effectLst/>
              <a:latin typeface="Arial" panose="020B0604020202020204" pitchFamily="34" charset="0"/>
            </a:endParaRPr>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6929436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AD847-F94C-743F-7F89-3314EA63C3F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44A2BB8-448E-E0EE-4334-6015F5354531}"/>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6" name="object 5">
            <a:extLst>
              <a:ext uri="{FF2B5EF4-FFF2-40B4-BE49-F238E27FC236}">
                <a16:creationId xmlns:a16="http://schemas.microsoft.com/office/drawing/2014/main" id="{E3DCD7E3-8E6B-42DE-8E0A-3D7973244C95}"/>
              </a:ext>
            </a:extLst>
          </p:cNvPr>
          <p:cNvSpPr txBox="1"/>
          <p:nvPr/>
        </p:nvSpPr>
        <p:spPr>
          <a:xfrm>
            <a:off x="1363725" y="1540256"/>
            <a:ext cx="8304530" cy="3937616"/>
          </a:xfrm>
          <a:prstGeom prst="rect">
            <a:avLst/>
          </a:prstGeom>
        </p:spPr>
        <p:txBody>
          <a:bodyPr vert="horz" wrap="square" lIns="0" tIns="13335" rIns="0" bIns="0" rtlCol="0">
            <a:spAutoFit/>
          </a:bodyPr>
          <a:lstStyle/>
          <a:p>
            <a:pPr marL="836930" indent="-336550" algn="just">
              <a:lnSpc>
                <a:spcPct val="100000"/>
              </a:lnSpc>
              <a:spcBef>
                <a:spcPts val="1440"/>
              </a:spcBef>
              <a:buAutoNum type="alphaUcParenR" startAt="3"/>
              <a:tabLst>
                <a:tab pos="836930" algn="l"/>
              </a:tabLst>
            </a:pPr>
            <a:r>
              <a:rPr sz="2000" b="1" dirty="0" err="1">
                <a:latin typeface="Arial" panose="020B0604020202020204" pitchFamily="34" charset="0"/>
                <a:cs typeface="Arial" panose="020B0604020202020204" pitchFamily="34" charset="0"/>
              </a:rPr>
              <a:t>Cláusula</a:t>
            </a:r>
            <a:r>
              <a:rPr sz="2000" b="1" spc="-40"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del</a:t>
            </a:r>
            <a:r>
              <a:rPr sz="2000" b="1" spc="-25"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beneficiario</a:t>
            </a:r>
            <a:r>
              <a:rPr sz="2000" b="1" spc="-55" dirty="0">
                <a:latin typeface="Arial" panose="020B0604020202020204" pitchFamily="34" charset="0"/>
                <a:cs typeface="Arial" panose="020B0604020202020204" pitchFamily="34" charset="0"/>
              </a:rPr>
              <a:t> </a:t>
            </a:r>
            <a:r>
              <a:rPr sz="2000" b="1" spc="-10" dirty="0" err="1">
                <a:latin typeface="Arial" panose="020B0604020202020204" pitchFamily="34" charset="0"/>
                <a:cs typeface="Arial" panose="020B0604020202020204" pitchFamily="34" charset="0"/>
              </a:rPr>
              <a:t>efectivo</a:t>
            </a:r>
            <a:r>
              <a:rPr sz="2000" b="1" spc="-10" dirty="0">
                <a:latin typeface="Arial" panose="020B0604020202020204" pitchFamily="34" charset="0"/>
                <a:cs typeface="Arial" panose="020B0604020202020204" pitchFamily="34" charset="0"/>
              </a:rPr>
              <a:t>:</a:t>
            </a:r>
            <a:endParaRPr lang="es-ES" sz="2000" b="1" spc="-10" dirty="0">
              <a:latin typeface="Arial" panose="020B0604020202020204" pitchFamily="34" charset="0"/>
              <a:cs typeface="Arial" panose="020B0604020202020204" pitchFamily="34" charset="0"/>
            </a:endParaRPr>
          </a:p>
          <a:p>
            <a:pPr marL="500380" algn="just">
              <a:lnSpc>
                <a:spcPct val="100000"/>
              </a:lnSpc>
              <a:spcBef>
                <a:spcPts val="1440"/>
              </a:spcBef>
              <a:tabLst>
                <a:tab pos="836930" algn="l"/>
              </a:tabLst>
            </a:pPr>
            <a:r>
              <a:rPr sz="2000" dirty="0">
                <a:latin typeface="Arial" panose="020B0604020202020204" pitchFamily="34" charset="0"/>
                <a:cs typeface="Arial" panose="020B0604020202020204" pitchFamily="34" charset="0"/>
              </a:rPr>
              <a:t>Art.</a:t>
            </a:r>
            <a:r>
              <a:rPr sz="2000" spc="3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12.1</a:t>
            </a:r>
            <a:r>
              <a:rPr sz="2000" spc="3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y</a:t>
            </a:r>
            <a:r>
              <a:rPr sz="2000" spc="3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3</a:t>
            </a:r>
            <a:r>
              <a:rPr sz="2000" spc="3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MC</a:t>
            </a:r>
            <a:r>
              <a:rPr sz="2000" spc="3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OCDE:</a:t>
            </a:r>
            <a:r>
              <a:rPr sz="2000" spc="30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cláusula</a:t>
            </a:r>
            <a:r>
              <a:rPr sz="2000" spc="3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del</a:t>
            </a:r>
            <a:r>
              <a:rPr sz="2000" spc="3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beneficiario</a:t>
            </a:r>
            <a:r>
              <a:rPr sz="2000" spc="3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efectivo:</a:t>
            </a:r>
            <a:r>
              <a:rPr sz="2000" spc="325" dirty="0">
                <a:latin typeface="Arial" panose="020B0604020202020204" pitchFamily="34" charset="0"/>
                <a:cs typeface="Arial" panose="020B0604020202020204" pitchFamily="34" charset="0"/>
              </a:rPr>
              <a:t> </a:t>
            </a:r>
            <a:r>
              <a:rPr sz="2000" spc="-25" dirty="0">
                <a:latin typeface="Arial" panose="020B0604020202020204" pitchFamily="34" charset="0"/>
                <a:cs typeface="Arial" panose="020B0604020202020204" pitchFamily="34" charset="0"/>
              </a:rPr>
              <a:t>no 	</a:t>
            </a:r>
            <a:r>
              <a:rPr sz="2000" dirty="0">
                <a:latin typeface="Arial" panose="020B0604020202020204" pitchFamily="34" charset="0"/>
                <a:cs typeface="Arial" panose="020B0604020202020204" pitchFamily="34" charset="0"/>
              </a:rPr>
              <a:t>aplicación</a:t>
            </a:r>
            <a:r>
              <a:rPr sz="2000" spc="1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de</a:t>
            </a:r>
            <a:r>
              <a:rPr sz="2000" spc="9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los</a:t>
            </a:r>
            <a:r>
              <a:rPr sz="2000" spc="1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beneficios</a:t>
            </a:r>
            <a:r>
              <a:rPr sz="2000" spc="114"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del</a:t>
            </a:r>
            <a:r>
              <a:rPr sz="2000" spc="10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CDI</a:t>
            </a:r>
            <a:r>
              <a:rPr sz="2000" spc="10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(no</a:t>
            </a:r>
            <a:r>
              <a:rPr sz="2000" spc="9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tributación</a:t>
            </a:r>
            <a:r>
              <a:rPr sz="2000" spc="1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a:t>
            </a:r>
            <a:r>
              <a:rPr sz="2000" spc="9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tributación 	</a:t>
            </a:r>
            <a:r>
              <a:rPr sz="2000" dirty="0">
                <a:latin typeface="Arial" panose="020B0604020202020204" pitchFamily="34" charset="0"/>
                <a:cs typeface="Arial" panose="020B0604020202020204" pitchFamily="34" charset="0"/>
              </a:rPr>
              <a:t>reducida</a:t>
            </a:r>
            <a:r>
              <a:rPr sz="2000" spc="4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en</a:t>
            </a:r>
            <a:r>
              <a:rPr sz="2000" spc="434"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la</a:t>
            </a:r>
            <a:r>
              <a:rPr sz="2000" spc="4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fuente)</a:t>
            </a:r>
            <a:r>
              <a:rPr sz="2000" spc="4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a:t>
            </a:r>
            <a:r>
              <a:rPr sz="2000" spc="434"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quienes</a:t>
            </a:r>
            <a:r>
              <a:rPr sz="2000" spc="45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no</a:t>
            </a:r>
            <a:r>
              <a:rPr sz="2000" spc="4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sean</a:t>
            </a:r>
            <a:r>
              <a:rPr sz="2000" spc="45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los</a:t>
            </a:r>
            <a:r>
              <a:rPr sz="2000" spc="434"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beneficiarios</a:t>
            </a:r>
            <a:r>
              <a:rPr sz="2000" spc="455" dirty="0">
                <a:latin typeface="Arial" panose="020B0604020202020204" pitchFamily="34" charset="0"/>
                <a:cs typeface="Arial" panose="020B0604020202020204" pitchFamily="34" charset="0"/>
              </a:rPr>
              <a:t> </a:t>
            </a:r>
            <a:r>
              <a:rPr sz="2000" spc="-50" dirty="0">
                <a:latin typeface="Arial" panose="020B0604020202020204" pitchFamily="34" charset="0"/>
                <a:cs typeface="Arial" panose="020B0604020202020204" pitchFamily="34" charset="0"/>
              </a:rPr>
              <a:t>o 	</a:t>
            </a:r>
            <a:r>
              <a:rPr sz="2000" dirty="0">
                <a:latin typeface="Arial" panose="020B0604020202020204" pitchFamily="34" charset="0"/>
                <a:cs typeface="Arial" panose="020B0604020202020204" pitchFamily="34" charset="0"/>
              </a:rPr>
              <a:t>propietarios</a:t>
            </a:r>
            <a:r>
              <a:rPr sz="2000" spc="-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efectivos</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de</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los</a:t>
            </a:r>
            <a:r>
              <a:rPr sz="2000" spc="-3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cánones.</a:t>
            </a:r>
            <a:endParaRPr sz="2000" dirty="0">
              <a:latin typeface="Arial" panose="020B0604020202020204" pitchFamily="34" charset="0"/>
              <a:cs typeface="Arial" panose="020B0604020202020204" pitchFamily="34" charset="0"/>
            </a:endParaRPr>
          </a:p>
          <a:p>
            <a:pPr marL="603250" marR="5715" lvl="1" algn="just">
              <a:lnSpc>
                <a:spcPct val="100000"/>
              </a:lnSpc>
              <a:spcBef>
                <a:spcPts val="1445"/>
              </a:spcBef>
              <a:buClr>
                <a:srgbClr val="FC7812"/>
              </a:buClr>
              <a:buSzPct val="130000"/>
              <a:tabLst>
                <a:tab pos="975360" algn="l"/>
              </a:tabLst>
            </a:pPr>
            <a:r>
              <a:rPr sz="2000" dirty="0">
                <a:latin typeface="Arial" panose="020B0604020202020204" pitchFamily="34" charset="0"/>
                <a:cs typeface="Arial" panose="020B0604020202020204" pitchFamily="34" charset="0"/>
              </a:rPr>
              <a:t>La</a:t>
            </a:r>
            <a:r>
              <a:rPr sz="2000" spc="35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mayor</a:t>
            </a:r>
            <a:r>
              <a:rPr sz="2000" spc="3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parte</a:t>
            </a:r>
            <a:r>
              <a:rPr sz="2000" spc="3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de</a:t>
            </a:r>
            <a:r>
              <a:rPr sz="2000" spc="35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los</a:t>
            </a:r>
            <a:r>
              <a:rPr sz="2000" spc="36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CDIs</a:t>
            </a:r>
            <a:r>
              <a:rPr sz="2000" spc="3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suscritos</a:t>
            </a:r>
            <a:r>
              <a:rPr sz="2000" spc="35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por</a:t>
            </a:r>
            <a:r>
              <a:rPr sz="2000" spc="36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España</a:t>
            </a:r>
            <a:r>
              <a:rPr sz="2000" spc="3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contiene</a:t>
            </a:r>
            <a:r>
              <a:rPr sz="2000" spc="355" dirty="0">
                <a:latin typeface="Arial" panose="020B0604020202020204" pitchFamily="34" charset="0"/>
                <a:cs typeface="Arial" panose="020B0604020202020204" pitchFamily="34" charset="0"/>
              </a:rPr>
              <a:t> </a:t>
            </a:r>
            <a:r>
              <a:rPr sz="2000" spc="-25" dirty="0">
                <a:latin typeface="Arial" panose="020B0604020202020204" pitchFamily="34" charset="0"/>
                <a:cs typeface="Arial" panose="020B0604020202020204" pitchFamily="34" charset="0"/>
              </a:rPr>
              <a:t>la 	</a:t>
            </a:r>
            <a:r>
              <a:rPr sz="2000" dirty="0">
                <a:latin typeface="Arial" panose="020B0604020202020204" pitchFamily="34" charset="0"/>
                <a:cs typeface="Arial" panose="020B0604020202020204" pitchFamily="34" charset="0"/>
              </a:rPr>
              <a:t>cláusula</a:t>
            </a:r>
            <a:r>
              <a:rPr sz="2000" spc="6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del</a:t>
            </a:r>
            <a:r>
              <a:rPr sz="2000" spc="5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beneficiario</a:t>
            </a:r>
            <a:r>
              <a:rPr sz="2000" spc="7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efectivo.</a:t>
            </a:r>
            <a:r>
              <a:rPr sz="2000" spc="5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Algunos</a:t>
            </a:r>
            <a:r>
              <a:rPr sz="2000" spc="7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incluyen</a:t>
            </a:r>
            <a:r>
              <a:rPr sz="2000" spc="6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una</a:t>
            </a:r>
            <a:r>
              <a:rPr sz="2000" spc="6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cláusula 	</a:t>
            </a:r>
            <a:r>
              <a:rPr sz="2000" dirty="0">
                <a:latin typeface="Arial" panose="020B0604020202020204" pitchFamily="34" charset="0"/>
                <a:cs typeface="Arial" panose="020B0604020202020204" pitchFamily="34" charset="0"/>
              </a:rPr>
              <a:t>de</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transparencia</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(v.</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gr.</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Bolivia,</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Cuba,</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Bélgica,</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etc.),</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y</a:t>
            </a:r>
            <a:r>
              <a:rPr sz="2000" spc="-20" dirty="0">
                <a:latin typeface="Arial" panose="020B0604020202020204" pitchFamily="34" charset="0"/>
                <a:cs typeface="Arial" panose="020B0604020202020204" pitchFamily="34" charset="0"/>
              </a:rPr>
              <a:t>  unos 	</a:t>
            </a:r>
            <a:r>
              <a:rPr sz="2000" dirty="0">
                <a:latin typeface="Arial" panose="020B0604020202020204" pitchFamily="34" charset="0"/>
                <a:cs typeface="Arial" panose="020B0604020202020204" pitchFamily="34" charset="0"/>
              </a:rPr>
              <a:t>pocos</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cláusulas</a:t>
            </a:r>
            <a:r>
              <a:rPr sz="2000" spc="-3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anti-</a:t>
            </a:r>
            <a:r>
              <a:rPr sz="2000" dirty="0">
                <a:latin typeface="Arial" panose="020B0604020202020204" pitchFamily="34" charset="0"/>
                <a:cs typeface="Arial" panose="020B0604020202020204" pitchFamily="34" charset="0"/>
              </a:rPr>
              <a:t>abuso</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específicas</a:t>
            </a:r>
            <a:r>
              <a:rPr sz="2000" spc="-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(v.</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gr.</a:t>
            </a:r>
            <a:r>
              <a:rPr sz="2000" spc="-3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México).</a:t>
            </a:r>
            <a:endParaRPr sz="2000" dirty="0">
              <a:latin typeface="Arial" panose="020B0604020202020204" pitchFamily="34" charset="0"/>
              <a:cs typeface="Arial" panose="020B0604020202020204" pitchFamily="34" charset="0"/>
            </a:endParaRPr>
          </a:p>
          <a:p>
            <a:pPr marL="603250" marR="5080" lvl="1" algn="just">
              <a:lnSpc>
                <a:spcPct val="100000"/>
              </a:lnSpc>
              <a:spcBef>
                <a:spcPts val="1440"/>
              </a:spcBef>
              <a:buClr>
                <a:srgbClr val="FC7812"/>
              </a:buClr>
              <a:buSzPct val="130000"/>
              <a:tabLst>
                <a:tab pos="975360" algn="l"/>
              </a:tabLst>
            </a:pPr>
            <a:r>
              <a:rPr sz="2000" dirty="0">
                <a:latin typeface="Arial" panose="020B0604020202020204" pitchFamily="34" charset="0"/>
                <a:cs typeface="Arial" panose="020B0604020202020204" pitchFamily="34" charset="0"/>
              </a:rPr>
              <a:t>Varios</a:t>
            </a:r>
            <a:r>
              <a:rPr sz="2000" spc="5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CDIs</a:t>
            </a:r>
            <a:r>
              <a:rPr sz="2000" spc="5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recogen</a:t>
            </a:r>
            <a:r>
              <a:rPr sz="2000" spc="6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la</a:t>
            </a:r>
            <a:r>
              <a:rPr sz="2000" spc="5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cláusula</a:t>
            </a:r>
            <a:r>
              <a:rPr sz="2000" spc="5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de</a:t>
            </a:r>
            <a:r>
              <a:rPr sz="2000" spc="5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la</a:t>
            </a:r>
            <a:r>
              <a:rPr sz="2000" spc="6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nación</a:t>
            </a:r>
            <a:r>
              <a:rPr sz="2000" spc="5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más</a:t>
            </a:r>
            <a:r>
              <a:rPr sz="2000" spc="5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favorecida</a:t>
            </a:r>
            <a:r>
              <a:rPr sz="2000" spc="55" dirty="0">
                <a:latin typeface="Arial" panose="020B0604020202020204" pitchFamily="34" charset="0"/>
                <a:cs typeface="Arial" panose="020B0604020202020204" pitchFamily="34" charset="0"/>
              </a:rPr>
              <a:t> </a:t>
            </a:r>
            <a:r>
              <a:rPr sz="2000" spc="-25" dirty="0">
                <a:latin typeface="Arial" panose="020B0604020202020204" pitchFamily="34" charset="0"/>
                <a:cs typeface="Arial" panose="020B0604020202020204" pitchFamily="34" charset="0"/>
              </a:rPr>
              <a:t>(v. </a:t>
            </a:r>
            <a:r>
              <a:rPr sz="2000" dirty="0">
                <a:latin typeface="Arial" panose="020B0604020202020204" pitchFamily="34" charset="0"/>
                <a:cs typeface="Arial" panose="020B0604020202020204" pitchFamily="34" charset="0"/>
              </a:rPr>
              <a:t>gr.</a:t>
            </a:r>
            <a:r>
              <a:rPr sz="2000" spc="-6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Bolivia,</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Chile,</a:t>
            </a:r>
            <a:r>
              <a:rPr sz="2000" spc="-4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Brasil).</a:t>
            </a:r>
            <a:endParaRP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1109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89F9E-BAF6-3D78-A9FC-2840F735C9E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8025D1F-B686-DD2C-A2D1-A3F39D410770}"/>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3" name="object 6">
            <a:extLst>
              <a:ext uri="{FF2B5EF4-FFF2-40B4-BE49-F238E27FC236}">
                <a16:creationId xmlns:a16="http://schemas.microsoft.com/office/drawing/2014/main" id="{DC89AAC9-B664-D5C8-DDF1-AA3F4D3D7197}"/>
              </a:ext>
            </a:extLst>
          </p:cNvPr>
          <p:cNvSpPr txBox="1"/>
          <p:nvPr/>
        </p:nvSpPr>
        <p:spPr>
          <a:xfrm>
            <a:off x="1116886" y="1450680"/>
            <a:ext cx="9571101" cy="5025094"/>
          </a:xfrm>
          <a:prstGeom prst="rect">
            <a:avLst/>
          </a:prstGeom>
        </p:spPr>
        <p:txBody>
          <a:bodyPr vert="horz" wrap="square" lIns="0" tIns="74295" rIns="0" bIns="0" rtlCol="0">
            <a:spAutoFit/>
          </a:bodyPr>
          <a:lstStyle/>
          <a:p>
            <a:pPr marL="247650" indent="-234950">
              <a:lnSpc>
                <a:spcPct val="100000"/>
              </a:lnSpc>
              <a:spcBef>
                <a:spcPts val="585"/>
              </a:spcBef>
              <a:buAutoNum type="alphaUcParenR" startAt="4"/>
              <a:tabLst>
                <a:tab pos="247650" algn="l"/>
              </a:tabLst>
            </a:pPr>
            <a:r>
              <a:rPr lang="es-ES" sz="2000" b="1" dirty="0">
                <a:latin typeface="Arial" panose="020B0604020202020204" pitchFamily="34" charset="0"/>
                <a:cs typeface="Arial" panose="020B0604020202020204" pitchFamily="34" charset="0"/>
              </a:rPr>
              <a:t> </a:t>
            </a:r>
            <a:r>
              <a:rPr sz="2000" b="1" dirty="0" err="1">
                <a:latin typeface="Arial" panose="020B0604020202020204" pitchFamily="34" charset="0"/>
                <a:cs typeface="Arial" panose="020B0604020202020204" pitchFamily="34" charset="0"/>
              </a:rPr>
              <a:t>Incidencia</a:t>
            </a:r>
            <a:r>
              <a:rPr sz="2000" b="1" spc="-65"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del</a:t>
            </a:r>
            <a:r>
              <a:rPr sz="2000" b="1" spc="-25"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EP</a:t>
            </a:r>
            <a:r>
              <a:rPr sz="2000" b="1" spc="-15"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en</a:t>
            </a:r>
            <a:r>
              <a:rPr sz="2000" b="1" spc="-40"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la</a:t>
            </a:r>
            <a:r>
              <a:rPr sz="2000" b="1" spc="-30"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percepción</a:t>
            </a:r>
            <a:r>
              <a:rPr sz="2000" b="1" spc="-65"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de</a:t>
            </a:r>
            <a:r>
              <a:rPr sz="2000" b="1" spc="-35" dirty="0">
                <a:latin typeface="Arial" panose="020B0604020202020204" pitchFamily="34" charset="0"/>
                <a:cs typeface="Arial" panose="020B0604020202020204" pitchFamily="34" charset="0"/>
              </a:rPr>
              <a:t> </a:t>
            </a:r>
            <a:r>
              <a:rPr sz="2000" b="1" spc="-10" dirty="0">
                <a:latin typeface="Arial" panose="020B0604020202020204" pitchFamily="34" charset="0"/>
                <a:cs typeface="Arial" panose="020B0604020202020204" pitchFamily="34" charset="0"/>
              </a:rPr>
              <a:t>cánones:</a:t>
            </a:r>
            <a:endParaRPr sz="2000" dirty="0">
              <a:latin typeface="Arial" panose="020B0604020202020204" pitchFamily="34" charset="0"/>
              <a:cs typeface="Arial" panose="020B0604020202020204" pitchFamily="34" charset="0"/>
            </a:endParaRPr>
          </a:p>
          <a:p>
            <a:pPr marL="487680" marR="6350" lvl="1" indent="-372110" algn="just">
              <a:lnSpc>
                <a:spcPct val="100000"/>
              </a:lnSpc>
              <a:spcBef>
                <a:spcPts val="975"/>
              </a:spcBef>
              <a:buClr>
                <a:srgbClr val="FC7812"/>
              </a:buClr>
              <a:buSzPct val="130769"/>
              <a:buFont typeface="Wingdings"/>
              <a:buChar char=""/>
              <a:tabLst>
                <a:tab pos="487680" algn="l"/>
              </a:tabLst>
            </a:pPr>
            <a:r>
              <a:rPr sz="2000" dirty="0">
                <a:latin typeface="Arial" panose="020B0604020202020204" pitchFamily="34" charset="0"/>
                <a:cs typeface="Arial" panose="020B0604020202020204" pitchFamily="34" charset="0"/>
              </a:rPr>
              <a:t>Art.</a:t>
            </a:r>
            <a:r>
              <a:rPr sz="2000" spc="7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12.3</a:t>
            </a:r>
            <a:r>
              <a:rPr sz="2000" spc="6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MC</a:t>
            </a:r>
            <a:r>
              <a:rPr sz="2000" spc="7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OCDE:</a:t>
            </a:r>
            <a:r>
              <a:rPr sz="2000" spc="7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Cuando</a:t>
            </a:r>
            <a:r>
              <a:rPr sz="2000" spc="7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el</a:t>
            </a:r>
            <a:r>
              <a:rPr sz="2000" spc="5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no</a:t>
            </a:r>
            <a:r>
              <a:rPr sz="2000" spc="7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residente</a:t>
            </a:r>
            <a:r>
              <a:rPr sz="2000" spc="7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obtenga</a:t>
            </a:r>
            <a:r>
              <a:rPr sz="2000" spc="6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cánones</a:t>
            </a:r>
            <a:r>
              <a:rPr sz="2000" spc="6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por</a:t>
            </a:r>
            <a:r>
              <a:rPr sz="2000" spc="7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un</a:t>
            </a:r>
            <a:r>
              <a:rPr sz="2000" spc="6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bien</a:t>
            </a:r>
            <a:r>
              <a:rPr sz="2000" spc="6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a:t>
            </a:r>
            <a:r>
              <a:rPr sz="2000" spc="7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derecho</a:t>
            </a:r>
            <a:r>
              <a:rPr sz="2000" spc="8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vinculado</a:t>
            </a:r>
            <a:r>
              <a:rPr sz="2000" spc="70" dirty="0">
                <a:latin typeface="Arial" panose="020B0604020202020204" pitchFamily="34" charset="0"/>
                <a:cs typeface="Arial" panose="020B0604020202020204" pitchFamily="34" charset="0"/>
              </a:rPr>
              <a:t> </a:t>
            </a:r>
            <a:r>
              <a:rPr sz="2000" spc="-50" dirty="0">
                <a:latin typeface="Arial" panose="020B0604020202020204" pitchFamily="34" charset="0"/>
                <a:cs typeface="Arial" panose="020B0604020202020204" pitchFamily="34" charset="0"/>
              </a:rPr>
              <a:t>a </a:t>
            </a:r>
            <a:r>
              <a:rPr sz="2000" dirty="0">
                <a:latin typeface="Arial" panose="020B0604020202020204" pitchFamily="34" charset="0"/>
                <a:cs typeface="Arial" panose="020B0604020202020204" pitchFamily="34" charset="0"/>
              </a:rPr>
              <a:t>un</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EP</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no</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se aplicará la exclusión del</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gravamen</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en el</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Estado</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de</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la</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fuente (o, en</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su caso, </a:t>
            </a:r>
            <a:r>
              <a:rPr sz="2000" spc="-10" dirty="0">
                <a:latin typeface="Arial" panose="020B0604020202020204" pitchFamily="34" charset="0"/>
                <a:cs typeface="Arial" panose="020B0604020202020204" pitchFamily="34" charset="0"/>
              </a:rPr>
              <a:t>gravamen </a:t>
            </a:r>
            <a:r>
              <a:rPr sz="2000" dirty="0">
                <a:latin typeface="Arial" panose="020B0604020202020204" pitchFamily="34" charset="0"/>
                <a:cs typeface="Arial" panose="020B0604020202020204" pitchFamily="34" charset="0"/>
              </a:rPr>
              <a:t>limitado), incluyéndose éstos en</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el conjunto de las rentas empresariales</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obtenidas</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en dicho</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EP,</a:t>
            </a:r>
            <a:r>
              <a:rPr sz="2000" spc="5" dirty="0">
                <a:latin typeface="Arial" panose="020B0604020202020204" pitchFamily="34" charset="0"/>
                <a:cs typeface="Arial" panose="020B0604020202020204" pitchFamily="34" charset="0"/>
              </a:rPr>
              <a:t> </a:t>
            </a:r>
            <a:r>
              <a:rPr sz="2000" spc="-25" dirty="0">
                <a:latin typeface="Arial" panose="020B0604020202020204" pitchFamily="34" charset="0"/>
                <a:cs typeface="Arial" panose="020B0604020202020204" pitchFamily="34" charset="0"/>
              </a:rPr>
              <a:t>de </a:t>
            </a:r>
            <a:r>
              <a:rPr sz="2000" dirty="0">
                <a:latin typeface="Arial" panose="020B0604020202020204" pitchFamily="34" charset="0"/>
                <a:cs typeface="Arial" panose="020B0604020202020204" pitchFamily="34" charset="0"/>
              </a:rPr>
              <a:t>modo</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que</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podrán</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ser</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sometidas</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a:t>
            </a:r>
            <a:r>
              <a:rPr sz="2000" spc="-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tributación</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en</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el</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Estado</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de</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la</a:t>
            </a:r>
            <a:r>
              <a:rPr sz="2000" spc="-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fuente</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sin</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límite</a:t>
            </a:r>
            <a:r>
              <a:rPr sz="2000" spc="-2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alguno.</a:t>
            </a:r>
            <a:endParaRPr sz="2000" dirty="0">
              <a:latin typeface="Arial" panose="020B0604020202020204" pitchFamily="34" charset="0"/>
              <a:cs typeface="Arial" panose="020B0604020202020204" pitchFamily="34" charset="0"/>
            </a:endParaRPr>
          </a:p>
          <a:p>
            <a:pPr marL="238760" indent="-226060">
              <a:lnSpc>
                <a:spcPct val="100000"/>
              </a:lnSpc>
              <a:spcBef>
                <a:spcPts val="969"/>
              </a:spcBef>
              <a:buAutoNum type="alphaUcParenR" startAt="4"/>
              <a:tabLst>
                <a:tab pos="238760" algn="l"/>
              </a:tabLst>
            </a:pPr>
            <a:r>
              <a:rPr lang="es-ES" sz="2000" b="1" dirty="0">
                <a:latin typeface="Arial" panose="020B0604020202020204" pitchFamily="34" charset="0"/>
                <a:cs typeface="Arial" panose="020B0604020202020204" pitchFamily="34" charset="0"/>
              </a:rPr>
              <a:t> </a:t>
            </a:r>
            <a:r>
              <a:rPr sz="2000" b="1" dirty="0" err="1">
                <a:latin typeface="Arial" panose="020B0604020202020204" pitchFamily="34" charset="0"/>
                <a:cs typeface="Arial" panose="020B0604020202020204" pitchFamily="34" charset="0"/>
              </a:rPr>
              <a:t>Cánones</a:t>
            </a:r>
            <a:r>
              <a:rPr sz="2000" b="1" spc="-70"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satisfechos</a:t>
            </a:r>
            <a:r>
              <a:rPr sz="2000" b="1" spc="-75"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entre</a:t>
            </a:r>
            <a:r>
              <a:rPr sz="2000" b="1" spc="-70"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personas</a:t>
            </a:r>
            <a:r>
              <a:rPr sz="2000" b="1" spc="-65" dirty="0">
                <a:latin typeface="Arial" panose="020B0604020202020204" pitchFamily="34" charset="0"/>
                <a:cs typeface="Arial" panose="020B0604020202020204" pitchFamily="34" charset="0"/>
              </a:rPr>
              <a:t> </a:t>
            </a:r>
            <a:r>
              <a:rPr sz="2000" b="1" spc="-10" dirty="0">
                <a:latin typeface="Arial" panose="020B0604020202020204" pitchFamily="34" charset="0"/>
                <a:cs typeface="Arial" panose="020B0604020202020204" pitchFamily="34" charset="0"/>
              </a:rPr>
              <a:t>vinculadas:</a:t>
            </a:r>
            <a:endParaRPr sz="2000" dirty="0">
              <a:latin typeface="Arial" panose="020B0604020202020204" pitchFamily="34" charset="0"/>
              <a:cs typeface="Arial" panose="020B0604020202020204" pitchFamily="34" charset="0"/>
            </a:endParaRPr>
          </a:p>
          <a:p>
            <a:pPr marL="487680" marR="5080" lvl="1" indent="-372110" algn="just">
              <a:lnSpc>
                <a:spcPct val="100000"/>
              </a:lnSpc>
              <a:spcBef>
                <a:spcPts val="975"/>
              </a:spcBef>
              <a:buClr>
                <a:srgbClr val="FC7812"/>
              </a:buClr>
              <a:buSzPct val="130769"/>
              <a:buFont typeface="Wingdings"/>
              <a:buChar char=""/>
              <a:tabLst>
                <a:tab pos="487680" algn="l"/>
              </a:tabLst>
            </a:pPr>
            <a:r>
              <a:rPr sz="2000" dirty="0">
                <a:latin typeface="Arial" panose="020B0604020202020204" pitchFamily="34" charset="0"/>
                <a:cs typeface="Arial" panose="020B0604020202020204" pitchFamily="34" charset="0"/>
              </a:rPr>
              <a:t>Art. 12.4</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MC</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OCDE:</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cánones</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satisfechos</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entre</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personas</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vinculadas (“relaciones</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especiales”</a:t>
            </a:r>
            <a:r>
              <a:rPr sz="2000" spc="1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entre </a:t>
            </a:r>
            <a:r>
              <a:rPr sz="2000" dirty="0">
                <a:latin typeface="Arial" panose="020B0604020202020204" pitchFamily="34" charset="0"/>
                <a:cs typeface="Arial" panose="020B0604020202020204" pitchFamily="34" charset="0"/>
              </a:rPr>
              <a:t>ellos</a:t>
            </a:r>
            <a:r>
              <a:rPr sz="2000" spc="6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a:t>
            </a:r>
            <a:r>
              <a:rPr sz="2000" spc="6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con</a:t>
            </a:r>
            <a:r>
              <a:rPr sz="2000" spc="6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terceros):</a:t>
            </a:r>
            <a:r>
              <a:rPr sz="2000" spc="5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si</a:t>
            </a:r>
            <a:r>
              <a:rPr sz="2000" spc="6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el</a:t>
            </a:r>
            <a:r>
              <a:rPr sz="2000" spc="5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precio</a:t>
            </a:r>
            <a:r>
              <a:rPr sz="2000" spc="6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es</a:t>
            </a:r>
            <a:r>
              <a:rPr sz="2000" spc="5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superior</a:t>
            </a:r>
            <a:r>
              <a:rPr sz="2000" spc="7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al</a:t>
            </a:r>
            <a:r>
              <a:rPr sz="2000" spc="5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que</a:t>
            </a:r>
            <a:r>
              <a:rPr sz="2000" spc="6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hubiera</a:t>
            </a:r>
            <a:r>
              <a:rPr sz="2000" spc="7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acordado</a:t>
            </a:r>
            <a:r>
              <a:rPr sz="2000" spc="6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partes</a:t>
            </a:r>
            <a:r>
              <a:rPr sz="2000" spc="6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independientes,</a:t>
            </a:r>
            <a:r>
              <a:rPr sz="2000" spc="70" dirty="0">
                <a:latin typeface="Arial" panose="020B0604020202020204" pitchFamily="34" charset="0"/>
                <a:cs typeface="Arial" panose="020B0604020202020204" pitchFamily="34" charset="0"/>
              </a:rPr>
              <a:t> </a:t>
            </a:r>
            <a:r>
              <a:rPr sz="2000" spc="-20" dirty="0">
                <a:latin typeface="Arial" panose="020B0604020202020204" pitchFamily="34" charset="0"/>
                <a:cs typeface="Arial" panose="020B0604020202020204" pitchFamily="34" charset="0"/>
              </a:rPr>
              <a:t>sólo </a:t>
            </a:r>
            <a:r>
              <a:rPr sz="2000" dirty="0">
                <a:latin typeface="Arial" panose="020B0604020202020204" pitchFamily="34" charset="0"/>
                <a:cs typeface="Arial" panose="020B0604020202020204" pitchFamily="34" charset="0"/>
              </a:rPr>
              <a:t>se</a:t>
            </a:r>
            <a:r>
              <a:rPr sz="2000" spc="229"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aplica</a:t>
            </a:r>
            <a:r>
              <a:rPr sz="2000" spc="2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la</a:t>
            </a:r>
            <a:r>
              <a:rPr sz="2000" spc="229"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exención</a:t>
            </a:r>
            <a:r>
              <a:rPr sz="2000" spc="2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a:t>
            </a:r>
            <a:r>
              <a:rPr sz="2000" spc="2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tipo</a:t>
            </a:r>
            <a:r>
              <a:rPr sz="2000" spc="2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reducido</a:t>
            </a:r>
            <a:r>
              <a:rPr sz="2000" spc="229"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en</a:t>
            </a:r>
            <a:r>
              <a:rPr sz="2000" spc="2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la</a:t>
            </a:r>
            <a:r>
              <a:rPr sz="2000" spc="2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fuente</a:t>
            </a:r>
            <a:r>
              <a:rPr sz="2000" spc="229"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a:t>
            </a:r>
            <a:r>
              <a:rPr sz="2000" spc="2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la</a:t>
            </a:r>
            <a:r>
              <a:rPr sz="2000" spc="2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retribución</a:t>
            </a:r>
            <a:r>
              <a:rPr sz="2000" spc="2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de</a:t>
            </a:r>
            <a:r>
              <a:rPr sz="2000" spc="2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mercado</a:t>
            </a:r>
            <a:r>
              <a:rPr sz="2000" spc="25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y</a:t>
            </a:r>
            <a:r>
              <a:rPr sz="2000" spc="2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el</a:t>
            </a:r>
            <a:r>
              <a:rPr sz="2000" spc="2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exceso</a:t>
            </a:r>
            <a:r>
              <a:rPr sz="2000" spc="235" dirty="0">
                <a:latin typeface="Arial" panose="020B0604020202020204" pitchFamily="34" charset="0"/>
                <a:cs typeface="Arial" panose="020B0604020202020204" pitchFamily="34" charset="0"/>
              </a:rPr>
              <a:t> </a:t>
            </a:r>
            <a:r>
              <a:rPr sz="2000" spc="-25" dirty="0">
                <a:latin typeface="Arial" panose="020B0604020202020204" pitchFamily="34" charset="0"/>
                <a:cs typeface="Arial" panose="020B0604020202020204" pitchFamily="34" charset="0"/>
              </a:rPr>
              <a:t>se </a:t>
            </a:r>
            <a:r>
              <a:rPr sz="2000" dirty="0">
                <a:latin typeface="Arial" panose="020B0604020202020204" pitchFamily="34" charset="0"/>
                <a:cs typeface="Arial" panose="020B0604020202020204" pitchFamily="34" charset="0"/>
              </a:rPr>
              <a:t>calificará</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con</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arreglo</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la</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normativa interna</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de</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cada</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Estado</a:t>
            </a:r>
            <a:r>
              <a:rPr sz="2000" spc="-2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miembro.</a:t>
            </a:r>
            <a:endParaRPr sz="2000" dirty="0">
              <a:latin typeface="Arial" panose="020B0604020202020204" pitchFamily="34" charset="0"/>
              <a:cs typeface="Arial" panose="020B0604020202020204" pitchFamily="34" charset="0"/>
            </a:endParaRPr>
          </a:p>
          <a:p>
            <a:pPr marL="227965" indent="-215265">
              <a:lnSpc>
                <a:spcPct val="100000"/>
              </a:lnSpc>
              <a:spcBef>
                <a:spcPts val="969"/>
              </a:spcBef>
              <a:buAutoNum type="alphaUcParenR" startAt="4"/>
              <a:tabLst>
                <a:tab pos="227965" algn="l"/>
              </a:tabLst>
            </a:pPr>
            <a:r>
              <a:rPr lang="es-ES" sz="2000" b="1"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Estado</a:t>
            </a:r>
            <a:r>
              <a:rPr sz="2000" b="1" spc="-60"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de</a:t>
            </a:r>
            <a:r>
              <a:rPr sz="2000" b="1" spc="-25"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procedencia</a:t>
            </a:r>
            <a:r>
              <a:rPr sz="2000" b="1" spc="-60"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de</a:t>
            </a:r>
            <a:r>
              <a:rPr sz="2000" b="1" spc="-25"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los</a:t>
            </a:r>
            <a:r>
              <a:rPr sz="2000" b="1" spc="-40" dirty="0">
                <a:latin typeface="Arial" panose="020B0604020202020204" pitchFamily="34" charset="0"/>
                <a:cs typeface="Arial" panose="020B0604020202020204" pitchFamily="34" charset="0"/>
              </a:rPr>
              <a:t> </a:t>
            </a:r>
            <a:r>
              <a:rPr sz="2000" b="1" spc="-10" dirty="0">
                <a:latin typeface="Arial" panose="020B0604020202020204" pitchFamily="34" charset="0"/>
                <a:cs typeface="Arial" panose="020B0604020202020204" pitchFamily="34" charset="0"/>
              </a:rPr>
              <a:t>cánones:</a:t>
            </a:r>
            <a:endParaRPr sz="2000" dirty="0">
              <a:latin typeface="Arial" panose="020B0604020202020204" pitchFamily="34" charset="0"/>
              <a:cs typeface="Arial" panose="020B0604020202020204" pitchFamily="34" charset="0"/>
            </a:endParaRPr>
          </a:p>
          <a:p>
            <a:pPr marL="487680" lvl="1" indent="-371475">
              <a:lnSpc>
                <a:spcPct val="100000"/>
              </a:lnSpc>
              <a:spcBef>
                <a:spcPts val="980"/>
              </a:spcBef>
              <a:buClr>
                <a:srgbClr val="FC7812"/>
              </a:buClr>
              <a:buSzPct val="130769"/>
              <a:buFont typeface="Wingdings"/>
              <a:buChar char=""/>
              <a:tabLst>
                <a:tab pos="487680" algn="l"/>
              </a:tabLst>
            </a:pPr>
            <a:r>
              <a:rPr sz="2000" dirty="0">
                <a:latin typeface="Arial" panose="020B0604020202020204" pitchFamily="34" charset="0"/>
                <a:cs typeface="Arial" panose="020B0604020202020204" pitchFamily="34" charset="0"/>
              </a:rPr>
              <a:t>Nada</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dice</a:t>
            </a:r>
            <a:r>
              <a:rPr sz="2000" spc="-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el</a:t>
            </a:r>
            <a:r>
              <a:rPr sz="2000" spc="-5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MC</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OCDE,</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ya</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que</a:t>
            </a:r>
            <a:r>
              <a:rPr sz="2000" spc="-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propone</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tributación</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exclusiva</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en</a:t>
            </a:r>
            <a:r>
              <a:rPr sz="2000" spc="-4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residencia.</a:t>
            </a:r>
            <a:endParaRP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1377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6B8F7-B6BF-10D7-0B5B-16B5E2992FE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37AAFBB-ECE5-9D38-54D9-CA3B9D5C6B32}"/>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object 6">
            <a:extLst>
              <a:ext uri="{FF2B5EF4-FFF2-40B4-BE49-F238E27FC236}">
                <a16:creationId xmlns:a16="http://schemas.microsoft.com/office/drawing/2014/main" id="{1ACC9529-F662-A1F3-230C-CDBE8543350E}"/>
              </a:ext>
            </a:extLst>
          </p:cNvPr>
          <p:cNvSpPr txBox="1"/>
          <p:nvPr/>
        </p:nvSpPr>
        <p:spPr>
          <a:xfrm>
            <a:off x="1363725" y="1541779"/>
            <a:ext cx="8303895" cy="4329903"/>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GANANCIAS</a:t>
            </a:r>
            <a:r>
              <a:rPr sz="1800" b="1" spc="-10" dirty="0">
                <a:latin typeface="Arial"/>
                <a:cs typeface="Arial"/>
              </a:rPr>
              <a:t> </a:t>
            </a:r>
            <a:r>
              <a:rPr sz="1800" b="1" dirty="0">
                <a:latin typeface="Arial"/>
                <a:cs typeface="Arial"/>
              </a:rPr>
              <a:t>DEL</a:t>
            </a:r>
            <a:r>
              <a:rPr sz="1800" b="1" spc="-60" dirty="0">
                <a:latin typeface="Arial"/>
                <a:cs typeface="Arial"/>
              </a:rPr>
              <a:t> </a:t>
            </a:r>
            <a:r>
              <a:rPr sz="1800" b="1" dirty="0">
                <a:latin typeface="Arial"/>
                <a:cs typeface="Arial"/>
              </a:rPr>
              <a:t>CAPITAL</a:t>
            </a:r>
            <a:r>
              <a:rPr sz="1800" b="1" spc="-15" dirty="0">
                <a:latin typeface="Arial"/>
                <a:cs typeface="Arial"/>
              </a:rPr>
              <a:t> </a:t>
            </a:r>
            <a:r>
              <a:rPr sz="1800" b="1" dirty="0">
                <a:latin typeface="Arial"/>
                <a:cs typeface="Arial"/>
              </a:rPr>
              <a:t>(ART.</a:t>
            </a:r>
            <a:r>
              <a:rPr sz="1800" b="1" spc="-15" dirty="0">
                <a:latin typeface="Arial"/>
                <a:cs typeface="Arial"/>
              </a:rPr>
              <a:t> </a:t>
            </a:r>
            <a:r>
              <a:rPr sz="1800" b="1" dirty="0">
                <a:latin typeface="Arial"/>
                <a:cs typeface="Arial"/>
              </a:rPr>
              <a:t>13</a:t>
            </a:r>
            <a:r>
              <a:rPr sz="1800" b="1" spc="-65" dirty="0">
                <a:latin typeface="Arial"/>
                <a:cs typeface="Arial"/>
              </a:rPr>
              <a:t> </a:t>
            </a:r>
            <a:r>
              <a:rPr sz="1800" b="1" dirty="0">
                <a:latin typeface="Arial"/>
                <a:cs typeface="Arial"/>
              </a:rPr>
              <a:t>MC</a:t>
            </a:r>
            <a:r>
              <a:rPr sz="1800" b="1" spc="-65" dirty="0">
                <a:latin typeface="Arial"/>
                <a:cs typeface="Arial"/>
              </a:rPr>
              <a:t> </a:t>
            </a:r>
            <a:r>
              <a:rPr sz="1800" b="1" spc="-10" dirty="0">
                <a:latin typeface="Arial"/>
                <a:cs typeface="Arial"/>
              </a:rPr>
              <a:t>OCDE)</a:t>
            </a:r>
            <a:endParaRPr sz="1800" dirty="0">
              <a:latin typeface="Arial"/>
              <a:cs typeface="Arial"/>
            </a:endParaRPr>
          </a:p>
          <a:p>
            <a:pPr marL="771525" indent="-271145">
              <a:lnSpc>
                <a:spcPct val="100000"/>
              </a:lnSpc>
              <a:spcBef>
                <a:spcPts val="1150"/>
              </a:spcBef>
              <a:buAutoNum type="alphaUcParenR"/>
              <a:tabLst>
                <a:tab pos="771525" algn="l"/>
              </a:tabLst>
            </a:pPr>
            <a:r>
              <a:rPr sz="1600" b="1" spc="-10" dirty="0" err="1">
                <a:latin typeface="Arial"/>
                <a:cs typeface="Arial"/>
              </a:rPr>
              <a:t>Definición</a:t>
            </a:r>
            <a:r>
              <a:rPr sz="1600" b="1" spc="-10" dirty="0">
                <a:latin typeface="Arial"/>
                <a:cs typeface="Arial"/>
              </a:rPr>
              <a:t>:</a:t>
            </a:r>
            <a:endParaRPr sz="1600" dirty="0">
              <a:latin typeface="Arial"/>
              <a:cs typeface="Arial"/>
            </a:endParaRPr>
          </a:p>
          <a:p>
            <a:pPr marL="975360" marR="6350" lvl="1" indent="-372110" algn="just">
              <a:lnSpc>
                <a:spcPct val="100000"/>
              </a:lnSpc>
              <a:spcBef>
                <a:spcPts val="1120"/>
              </a:spcBef>
              <a:buClr>
                <a:srgbClr val="FC7812"/>
              </a:buClr>
              <a:buSzPct val="130000"/>
              <a:buFont typeface="Wingdings"/>
              <a:buChar char=""/>
              <a:tabLst>
                <a:tab pos="975360" algn="l"/>
              </a:tabLst>
            </a:pPr>
            <a:r>
              <a:rPr sz="1500" dirty="0">
                <a:latin typeface="Arial MT"/>
                <a:cs typeface="Arial MT"/>
              </a:rPr>
              <a:t>No</a:t>
            </a:r>
            <a:r>
              <a:rPr sz="1500" spc="114" dirty="0">
                <a:latin typeface="Arial MT"/>
                <a:cs typeface="Arial MT"/>
              </a:rPr>
              <a:t> </a:t>
            </a:r>
            <a:r>
              <a:rPr sz="1500" dirty="0">
                <a:latin typeface="Arial MT"/>
                <a:cs typeface="Arial MT"/>
              </a:rPr>
              <a:t>se</a:t>
            </a:r>
            <a:r>
              <a:rPr sz="1500" spc="114" dirty="0">
                <a:latin typeface="Arial MT"/>
                <a:cs typeface="Arial MT"/>
              </a:rPr>
              <a:t> </a:t>
            </a:r>
            <a:r>
              <a:rPr sz="1500" dirty="0">
                <a:latin typeface="Arial MT"/>
                <a:cs typeface="Arial MT"/>
              </a:rPr>
              <a:t>contiene</a:t>
            </a:r>
            <a:r>
              <a:rPr sz="1500" spc="125" dirty="0">
                <a:latin typeface="Arial MT"/>
                <a:cs typeface="Arial MT"/>
              </a:rPr>
              <a:t> </a:t>
            </a:r>
            <a:r>
              <a:rPr sz="1500" dirty="0">
                <a:latin typeface="Arial MT"/>
                <a:cs typeface="Arial MT"/>
              </a:rPr>
              <a:t>definición</a:t>
            </a:r>
            <a:r>
              <a:rPr sz="1500" spc="120" dirty="0">
                <a:latin typeface="Arial MT"/>
                <a:cs typeface="Arial MT"/>
              </a:rPr>
              <a:t> </a:t>
            </a:r>
            <a:r>
              <a:rPr sz="1500" dirty="0">
                <a:latin typeface="Arial MT"/>
                <a:cs typeface="Arial MT"/>
              </a:rPr>
              <a:t>alguna</a:t>
            </a:r>
            <a:r>
              <a:rPr sz="1500" spc="120" dirty="0">
                <a:latin typeface="Arial MT"/>
                <a:cs typeface="Arial MT"/>
              </a:rPr>
              <a:t> </a:t>
            </a:r>
            <a:r>
              <a:rPr sz="1500" dirty="0">
                <a:latin typeface="Arial MT"/>
                <a:cs typeface="Arial MT"/>
              </a:rPr>
              <a:t>ni</a:t>
            </a:r>
            <a:r>
              <a:rPr sz="1500" spc="114" dirty="0">
                <a:latin typeface="Arial MT"/>
                <a:cs typeface="Arial MT"/>
              </a:rPr>
              <a:t> </a:t>
            </a:r>
            <a:r>
              <a:rPr sz="1500" dirty="0">
                <a:latin typeface="Arial MT"/>
                <a:cs typeface="Arial MT"/>
              </a:rPr>
              <a:t>se</a:t>
            </a:r>
            <a:r>
              <a:rPr sz="1500" spc="114" dirty="0">
                <a:latin typeface="Arial MT"/>
                <a:cs typeface="Arial MT"/>
              </a:rPr>
              <a:t> </a:t>
            </a:r>
            <a:r>
              <a:rPr sz="1500" dirty="0">
                <a:latin typeface="Arial MT"/>
                <a:cs typeface="Arial MT"/>
              </a:rPr>
              <a:t>remite</a:t>
            </a:r>
            <a:r>
              <a:rPr sz="1500" spc="120" dirty="0">
                <a:latin typeface="Arial MT"/>
                <a:cs typeface="Arial MT"/>
              </a:rPr>
              <a:t> </a:t>
            </a:r>
            <a:r>
              <a:rPr sz="1500" dirty="0">
                <a:latin typeface="Arial MT"/>
                <a:cs typeface="Arial MT"/>
              </a:rPr>
              <a:t>a</a:t>
            </a:r>
            <a:r>
              <a:rPr sz="1500" spc="114" dirty="0">
                <a:latin typeface="Arial MT"/>
                <a:cs typeface="Arial MT"/>
              </a:rPr>
              <a:t> </a:t>
            </a:r>
            <a:r>
              <a:rPr sz="1500" dirty="0">
                <a:latin typeface="Arial MT"/>
                <a:cs typeface="Arial MT"/>
              </a:rPr>
              <a:t>la</a:t>
            </a:r>
            <a:r>
              <a:rPr sz="1500" spc="110" dirty="0">
                <a:latin typeface="Arial MT"/>
                <a:cs typeface="Arial MT"/>
              </a:rPr>
              <a:t> </a:t>
            </a:r>
            <a:r>
              <a:rPr sz="1500" dirty="0">
                <a:latin typeface="Arial MT"/>
                <a:cs typeface="Arial MT"/>
              </a:rPr>
              <a:t>legislación</a:t>
            </a:r>
            <a:r>
              <a:rPr sz="1500" spc="114" dirty="0">
                <a:latin typeface="Arial MT"/>
                <a:cs typeface="Arial MT"/>
              </a:rPr>
              <a:t> </a:t>
            </a:r>
            <a:r>
              <a:rPr sz="1500" dirty="0">
                <a:latin typeface="Arial MT"/>
                <a:cs typeface="Arial MT"/>
              </a:rPr>
              <a:t>interna</a:t>
            </a:r>
            <a:r>
              <a:rPr sz="1500" spc="110" dirty="0">
                <a:latin typeface="Arial MT"/>
                <a:cs typeface="Arial MT"/>
              </a:rPr>
              <a:t> </a:t>
            </a:r>
            <a:r>
              <a:rPr sz="1500" dirty="0">
                <a:latin typeface="Arial MT"/>
                <a:cs typeface="Arial MT"/>
              </a:rPr>
              <a:t>de</a:t>
            </a:r>
            <a:r>
              <a:rPr sz="1500" spc="114" dirty="0">
                <a:latin typeface="Arial MT"/>
                <a:cs typeface="Arial MT"/>
              </a:rPr>
              <a:t> </a:t>
            </a:r>
            <a:r>
              <a:rPr sz="1500" dirty="0">
                <a:latin typeface="Arial MT"/>
                <a:cs typeface="Arial MT"/>
              </a:rPr>
              <a:t>los</a:t>
            </a:r>
            <a:r>
              <a:rPr sz="1500" spc="114" dirty="0">
                <a:latin typeface="Arial MT"/>
                <a:cs typeface="Arial MT"/>
              </a:rPr>
              <a:t> </a:t>
            </a:r>
            <a:r>
              <a:rPr sz="1500" spc="-10" dirty="0">
                <a:latin typeface="Arial MT"/>
                <a:cs typeface="Arial MT"/>
              </a:rPr>
              <a:t>Estados contratantes.</a:t>
            </a:r>
            <a:endParaRPr sz="1500" dirty="0">
              <a:latin typeface="Arial MT"/>
              <a:cs typeface="Arial MT"/>
            </a:endParaRPr>
          </a:p>
          <a:p>
            <a:pPr marL="975360" marR="5080" lvl="1" indent="-372110" algn="just">
              <a:lnSpc>
                <a:spcPct val="100000"/>
              </a:lnSpc>
              <a:spcBef>
                <a:spcPts val="1085"/>
              </a:spcBef>
              <a:buClr>
                <a:srgbClr val="FC7812"/>
              </a:buClr>
              <a:buSzPct val="130000"/>
              <a:buFont typeface="Wingdings"/>
              <a:buChar char=""/>
              <a:tabLst>
                <a:tab pos="975360" algn="l"/>
              </a:tabLst>
            </a:pPr>
            <a:r>
              <a:rPr sz="1500" dirty="0">
                <a:latin typeface="Arial MT"/>
                <a:cs typeface="Arial MT"/>
              </a:rPr>
              <a:t>A</a:t>
            </a:r>
            <a:r>
              <a:rPr sz="1500" spc="204" dirty="0">
                <a:latin typeface="Arial MT"/>
                <a:cs typeface="Arial MT"/>
              </a:rPr>
              <a:t> </a:t>
            </a:r>
            <a:r>
              <a:rPr sz="1500" dirty="0">
                <a:latin typeface="Arial MT"/>
                <a:cs typeface="Arial MT"/>
              </a:rPr>
              <a:t>la</a:t>
            </a:r>
            <a:r>
              <a:rPr sz="1500" spc="204" dirty="0">
                <a:latin typeface="Arial MT"/>
                <a:cs typeface="Arial MT"/>
              </a:rPr>
              <a:t> </a:t>
            </a:r>
            <a:r>
              <a:rPr sz="1500" dirty="0">
                <a:latin typeface="Arial MT"/>
                <a:cs typeface="Arial MT"/>
              </a:rPr>
              <a:t>vista</a:t>
            </a:r>
            <a:r>
              <a:rPr sz="1500" spc="225" dirty="0">
                <a:latin typeface="Arial MT"/>
                <a:cs typeface="Arial MT"/>
              </a:rPr>
              <a:t> </a:t>
            </a:r>
            <a:r>
              <a:rPr sz="1500" dirty="0">
                <a:latin typeface="Arial MT"/>
                <a:cs typeface="Arial MT"/>
              </a:rPr>
              <a:t>de</a:t>
            </a:r>
            <a:r>
              <a:rPr sz="1500" spc="215" dirty="0">
                <a:latin typeface="Arial MT"/>
                <a:cs typeface="Arial MT"/>
              </a:rPr>
              <a:t> </a:t>
            </a:r>
            <a:r>
              <a:rPr sz="1500" dirty="0">
                <a:latin typeface="Arial MT"/>
                <a:cs typeface="Arial MT"/>
              </a:rPr>
              <a:t>los</a:t>
            </a:r>
            <a:r>
              <a:rPr sz="1500" spc="195" dirty="0">
                <a:latin typeface="Arial MT"/>
                <a:cs typeface="Arial MT"/>
              </a:rPr>
              <a:t> </a:t>
            </a:r>
            <a:r>
              <a:rPr sz="1500" dirty="0">
                <a:latin typeface="Arial MT"/>
                <a:cs typeface="Arial MT"/>
              </a:rPr>
              <a:t>Comentarios</a:t>
            </a:r>
            <a:r>
              <a:rPr sz="1500" spc="210" dirty="0">
                <a:latin typeface="Arial MT"/>
                <a:cs typeface="Arial MT"/>
              </a:rPr>
              <a:t> </a:t>
            </a:r>
            <a:r>
              <a:rPr sz="1500" dirty="0">
                <a:latin typeface="Arial MT"/>
                <a:cs typeface="Arial MT"/>
              </a:rPr>
              <a:t>al</a:t>
            </a:r>
            <a:r>
              <a:rPr sz="1500" spc="215" dirty="0">
                <a:latin typeface="Arial MT"/>
                <a:cs typeface="Arial MT"/>
              </a:rPr>
              <a:t> </a:t>
            </a:r>
            <a:r>
              <a:rPr sz="1500" dirty="0">
                <a:latin typeface="Arial MT"/>
                <a:cs typeface="Arial MT"/>
              </a:rPr>
              <a:t>MC</a:t>
            </a:r>
            <a:r>
              <a:rPr sz="1500" spc="210" dirty="0">
                <a:latin typeface="Arial MT"/>
                <a:cs typeface="Arial MT"/>
              </a:rPr>
              <a:t> </a:t>
            </a:r>
            <a:r>
              <a:rPr sz="1500" dirty="0">
                <a:latin typeface="Arial MT"/>
                <a:cs typeface="Arial MT"/>
              </a:rPr>
              <a:t>OCDE</a:t>
            </a:r>
            <a:r>
              <a:rPr sz="1500" spc="204" dirty="0">
                <a:latin typeface="Arial MT"/>
                <a:cs typeface="Arial MT"/>
              </a:rPr>
              <a:t> </a:t>
            </a:r>
            <a:r>
              <a:rPr sz="1500" dirty="0">
                <a:latin typeface="Arial MT"/>
                <a:cs typeface="Arial MT"/>
              </a:rPr>
              <a:t>habrá</a:t>
            </a:r>
            <a:r>
              <a:rPr sz="1500" spc="215" dirty="0">
                <a:latin typeface="Arial MT"/>
                <a:cs typeface="Arial MT"/>
              </a:rPr>
              <a:t> </a:t>
            </a:r>
            <a:r>
              <a:rPr sz="1500" dirty="0">
                <a:latin typeface="Arial MT"/>
                <a:cs typeface="Arial MT"/>
              </a:rPr>
              <a:t>que</a:t>
            </a:r>
            <a:r>
              <a:rPr sz="1500" spc="215" dirty="0">
                <a:latin typeface="Arial MT"/>
                <a:cs typeface="Arial MT"/>
              </a:rPr>
              <a:t> </a:t>
            </a:r>
            <a:r>
              <a:rPr sz="1500" dirty="0">
                <a:latin typeface="Arial MT"/>
                <a:cs typeface="Arial MT"/>
              </a:rPr>
              <a:t>atender</a:t>
            </a:r>
            <a:r>
              <a:rPr sz="1500" spc="210" dirty="0">
                <a:latin typeface="Arial MT"/>
                <a:cs typeface="Arial MT"/>
              </a:rPr>
              <a:t> </a:t>
            </a:r>
            <a:r>
              <a:rPr sz="1500" dirty="0">
                <a:latin typeface="Arial MT"/>
                <a:cs typeface="Arial MT"/>
              </a:rPr>
              <a:t>que</a:t>
            </a:r>
            <a:r>
              <a:rPr sz="1500" spc="204" dirty="0">
                <a:latin typeface="Arial MT"/>
                <a:cs typeface="Arial MT"/>
              </a:rPr>
              <a:t> </a:t>
            </a:r>
            <a:r>
              <a:rPr sz="1500" dirty="0">
                <a:latin typeface="Arial MT"/>
                <a:cs typeface="Arial MT"/>
              </a:rPr>
              <a:t>esta</a:t>
            </a:r>
            <a:r>
              <a:rPr sz="1500" spc="200" dirty="0">
                <a:latin typeface="Arial MT"/>
                <a:cs typeface="Arial MT"/>
              </a:rPr>
              <a:t> </a:t>
            </a:r>
            <a:r>
              <a:rPr sz="1500" spc="-10" dirty="0">
                <a:latin typeface="Arial MT"/>
                <a:cs typeface="Arial MT"/>
              </a:rPr>
              <a:t>categoría </a:t>
            </a:r>
            <a:r>
              <a:rPr sz="1500" dirty="0">
                <a:latin typeface="Arial MT"/>
                <a:cs typeface="Arial MT"/>
              </a:rPr>
              <a:t>comprende</a:t>
            </a:r>
            <a:r>
              <a:rPr sz="1500" spc="40" dirty="0">
                <a:latin typeface="Arial MT"/>
                <a:cs typeface="Arial MT"/>
              </a:rPr>
              <a:t> </a:t>
            </a:r>
            <a:r>
              <a:rPr sz="1500" dirty="0">
                <a:latin typeface="Arial MT"/>
                <a:cs typeface="Arial MT"/>
              </a:rPr>
              <a:t>las</a:t>
            </a:r>
            <a:r>
              <a:rPr sz="1500" spc="15" dirty="0">
                <a:latin typeface="Arial MT"/>
                <a:cs typeface="Arial MT"/>
              </a:rPr>
              <a:t> </a:t>
            </a:r>
            <a:r>
              <a:rPr sz="1500" dirty="0">
                <a:latin typeface="Arial MT"/>
                <a:cs typeface="Arial MT"/>
              </a:rPr>
              <a:t>rentas</a:t>
            </a:r>
            <a:r>
              <a:rPr sz="1500" spc="25" dirty="0">
                <a:latin typeface="Arial MT"/>
                <a:cs typeface="Arial MT"/>
              </a:rPr>
              <a:t> </a:t>
            </a:r>
            <a:r>
              <a:rPr sz="1500" dirty="0">
                <a:latin typeface="Arial MT"/>
                <a:cs typeface="Arial MT"/>
              </a:rPr>
              <a:t>que</a:t>
            </a:r>
            <a:r>
              <a:rPr sz="1500" spc="35" dirty="0">
                <a:latin typeface="Arial MT"/>
                <a:cs typeface="Arial MT"/>
              </a:rPr>
              <a:t> </a:t>
            </a:r>
            <a:r>
              <a:rPr sz="1500" dirty="0">
                <a:latin typeface="Arial MT"/>
                <a:cs typeface="Arial MT"/>
              </a:rPr>
              <a:t>se</a:t>
            </a:r>
            <a:r>
              <a:rPr sz="1500" spc="25" dirty="0">
                <a:latin typeface="Arial MT"/>
                <a:cs typeface="Arial MT"/>
              </a:rPr>
              <a:t> </a:t>
            </a:r>
            <a:r>
              <a:rPr sz="1500" dirty="0">
                <a:latin typeface="Arial MT"/>
                <a:cs typeface="Arial MT"/>
              </a:rPr>
              <a:t>ponen</a:t>
            </a:r>
            <a:r>
              <a:rPr sz="1500" spc="35" dirty="0">
                <a:latin typeface="Arial MT"/>
                <a:cs typeface="Arial MT"/>
              </a:rPr>
              <a:t> </a:t>
            </a:r>
            <a:r>
              <a:rPr sz="1500" dirty="0">
                <a:latin typeface="Arial MT"/>
                <a:cs typeface="Arial MT"/>
              </a:rPr>
              <a:t>de</a:t>
            </a:r>
            <a:r>
              <a:rPr sz="1500" spc="25" dirty="0">
                <a:latin typeface="Arial MT"/>
                <a:cs typeface="Arial MT"/>
              </a:rPr>
              <a:t> </a:t>
            </a:r>
            <a:r>
              <a:rPr sz="1500" dirty="0">
                <a:latin typeface="Arial MT"/>
                <a:cs typeface="Arial MT"/>
              </a:rPr>
              <a:t>manifiesto</a:t>
            </a:r>
            <a:r>
              <a:rPr sz="1500" spc="25" dirty="0">
                <a:latin typeface="Arial MT"/>
                <a:cs typeface="Arial MT"/>
              </a:rPr>
              <a:t> </a:t>
            </a:r>
            <a:r>
              <a:rPr sz="1500" dirty="0">
                <a:latin typeface="Arial MT"/>
                <a:cs typeface="Arial MT"/>
              </a:rPr>
              <a:t>con</a:t>
            </a:r>
            <a:r>
              <a:rPr sz="1500" spc="30" dirty="0">
                <a:latin typeface="Arial MT"/>
                <a:cs typeface="Arial MT"/>
              </a:rPr>
              <a:t> </a:t>
            </a:r>
            <a:r>
              <a:rPr sz="1500" dirty="0">
                <a:latin typeface="Arial MT"/>
                <a:cs typeface="Arial MT"/>
              </a:rPr>
              <a:t>ocasión</a:t>
            </a:r>
            <a:r>
              <a:rPr sz="1500" spc="30" dirty="0">
                <a:latin typeface="Arial MT"/>
                <a:cs typeface="Arial MT"/>
              </a:rPr>
              <a:t> </a:t>
            </a:r>
            <a:r>
              <a:rPr sz="1500" dirty="0">
                <a:latin typeface="Arial MT"/>
                <a:cs typeface="Arial MT"/>
              </a:rPr>
              <a:t>de</a:t>
            </a:r>
            <a:r>
              <a:rPr sz="1500" spc="15" dirty="0">
                <a:latin typeface="Arial MT"/>
                <a:cs typeface="Arial MT"/>
              </a:rPr>
              <a:t> </a:t>
            </a:r>
            <a:r>
              <a:rPr sz="1500" b="1" dirty="0">
                <a:latin typeface="Arial"/>
                <a:cs typeface="Arial"/>
              </a:rPr>
              <a:t>la</a:t>
            </a:r>
            <a:r>
              <a:rPr sz="1500" b="1" spc="10" dirty="0">
                <a:latin typeface="Arial"/>
                <a:cs typeface="Arial"/>
              </a:rPr>
              <a:t> </a:t>
            </a:r>
            <a:r>
              <a:rPr sz="1500" b="1" dirty="0">
                <a:latin typeface="Arial"/>
                <a:cs typeface="Arial"/>
              </a:rPr>
              <a:t>enajenación</a:t>
            </a:r>
            <a:r>
              <a:rPr sz="1500" b="1" spc="30" dirty="0">
                <a:latin typeface="Arial"/>
                <a:cs typeface="Arial"/>
              </a:rPr>
              <a:t> </a:t>
            </a:r>
            <a:r>
              <a:rPr sz="1500" b="1" spc="-25" dirty="0">
                <a:latin typeface="Arial"/>
                <a:cs typeface="Arial"/>
              </a:rPr>
              <a:t>de </a:t>
            </a:r>
            <a:r>
              <a:rPr sz="1500" b="1" dirty="0">
                <a:latin typeface="Arial"/>
                <a:cs typeface="Arial"/>
              </a:rPr>
              <a:t>los</a:t>
            </a:r>
            <a:r>
              <a:rPr sz="1500" b="1" spc="75" dirty="0">
                <a:latin typeface="Arial"/>
                <a:cs typeface="Arial"/>
              </a:rPr>
              <a:t> </a:t>
            </a:r>
            <a:r>
              <a:rPr sz="1500" b="1" dirty="0">
                <a:latin typeface="Arial"/>
                <a:cs typeface="Arial"/>
              </a:rPr>
              <a:t>bienes</a:t>
            </a:r>
            <a:r>
              <a:rPr sz="1500" b="1" spc="80" dirty="0">
                <a:latin typeface="Arial"/>
                <a:cs typeface="Arial"/>
              </a:rPr>
              <a:t> </a:t>
            </a:r>
            <a:r>
              <a:rPr sz="1500" dirty="0">
                <a:latin typeface="Arial MT"/>
                <a:cs typeface="Arial MT"/>
              </a:rPr>
              <a:t>(onerosas</a:t>
            </a:r>
            <a:r>
              <a:rPr sz="1500" spc="70" dirty="0">
                <a:latin typeface="Arial MT"/>
                <a:cs typeface="Arial MT"/>
              </a:rPr>
              <a:t> </a:t>
            </a:r>
            <a:r>
              <a:rPr sz="1500" dirty="0">
                <a:latin typeface="Arial MT"/>
                <a:cs typeface="Arial MT"/>
              </a:rPr>
              <a:t>o</a:t>
            </a:r>
            <a:r>
              <a:rPr sz="1500" spc="80" dirty="0">
                <a:latin typeface="Arial MT"/>
                <a:cs typeface="Arial MT"/>
              </a:rPr>
              <a:t> </a:t>
            </a:r>
            <a:r>
              <a:rPr sz="1500" dirty="0">
                <a:latin typeface="Arial MT"/>
                <a:cs typeface="Arial MT"/>
              </a:rPr>
              <a:t>lucrativas,</a:t>
            </a:r>
            <a:r>
              <a:rPr sz="1500" spc="85" dirty="0">
                <a:latin typeface="Arial MT"/>
                <a:cs typeface="Arial MT"/>
              </a:rPr>
              <a:t> </a:t>
            </a:r>
            <a:r>
              <a:rPr sz="1500" i="1" dirty="0">
                <a:latin typeface="Arial"/>
                <a:cs typeface="Arial"/>
              </a:rPr>
              <a:t>inter</a:t>
            </a:r>
            <a:r>
              <a:rPr sz="1500" i="1" spc="65" dirty="0">
                <a:latin typeface="Arial"/>
                <a:cs typeface="Arial"/>
              </a:rPr>
              <a:t> </a:t>
            </a:r>
            <a:r>
              <a:rPr sz="1500" i="1" dirty="0">
                <a:latin typeface="Arial"/>
                <a:cs typeface="Arial"/>
              </a:rPr>
              <a:t>vivos</a:t>
            </a:r>
            <a:r>
              <a:rPr sz="1500" i="1" spc="85" dirty="0">
                <a:latin typeface="Arial"/>
                <a:cs typeface="Arial"/>
              </a:rPr>
              <a:t> </a:t>
            </a:r>
            <a:r>
              <a:rPr sz="1500" dirty="0">
                <a:latin typeface="Arial MT"/>
                <a:cs typeface="Arial MT"/>
              </a:rPr>
              <a:t>o</a:t>
            </a:r>
            <a:r>
              <a:rPr sz="1500" spc="75" dirty="0">
                <a:latin typeface="Arial MT"/>
                <a:cs typeface="Arial MT"/>
              </a:rPr>
              <a:t> </a:t>
            </a:r>
            <a:r>
              <a:rPr sz="1500" dirty="0">
                <a:latin typeface="Arial MT"/>
                <a:cs typeface="Arial MT"/>
              </a:rPr>
              <a:t>mortis</a:t>
            </a:r>
            <a:r>
              <a:rPr sz="1500" spc="80" dirty="0">
                <a:latin typeface="Arial MT"/>
                <a:cs typeface="Arial MT"/>
              </a:rPr>
              <a:t> </a:t>
            </a:r>
            <a:r>
              <a:rPr sz="1500" dirty="0">
                <a:latin typeface="Arial MT"/>
                <a:cs typeface="Arial MT"/>
              </a:rPr>
              <a:t>causa),</a:t>
            </a:r>
            <a:r>
              <a:rPr sz="1500" spc="80" dirty="0">
                <a:latin typeface="Arial MT"/>
                <a:cs typeface="Arial MT"/>
              </a:rPr>
              <a:t> </a:t>
            </a:r>
            <a:r>
              <a:rPr sz="1500" dirty="0">
                <a:latin typeface="Arial MT"/>
                <a:cs typeface="Arial MT"/>
              </a:rPr>
              <a:t>por</a:t>
            </a:r>
            <a:r>
              <a:rPr sz="1500" spc="80" dirty="0">
                <a:latin typeface="Arial MT"/>
                <a:cs typeface="Arial MT"/>
              </a:rPr>
              <a:t> </a:t>
            </a:r>
            <a:r>
              <a:rPr sz="1500" dirty="0">
                <a:latin typeface="Arial MT"/>
                <a:cs typeface="Arial MT"/>
              </a:rPr>
              <a:t>diferencia</a:t>
            </a:r>
            <a:r>
              <a:rPr sz="1500" spc="80" dirty="0">
                <a:latin typeface="Arial MT"/>
                <a:cs typeface="Arial MT"/>
              </a:rPr>
              <a:t> </a:t>
            </a:r>
            <a:r>
              <a:rPr sz="1500" dirty="0">
                <a:latin typeface="Arial MT"/>
                <a:cs typeface="Arial MT"/>
              </a:rPr>
              <a:t>entre</a:t>
            </a:r>
            <a:r>
              <a:rPr sz="1500" spc="80" dirty="0">
                <a:latin typeface="Arial MT"/>
                <a:cs typeface="Arial MT"/>
              </a:rPr>
              <a:t> </a:t>
            </a:r>
            <a:r>
              <a:rPr sz="1500" spc="-25" dirty="0">
                <a:latin typeface="Arial MT"/>
                <a:cs typeface="Arial MT"/>
              </a:rPr>
              <a:t>el </a:t>
            </a:r>
            <a:r>
              <a:rPr sz="1500" dirty="0">
                <a:latin typeface="Arial MT"/>
                <a:cs typeface="Arial MT"/>
              </a:rPr>
              <a:t>valor</a:t>
            </a:r>
            <a:r>
              <a:rPr sz="1500" spc="-15" dirty="0">
                <a:latin typeface="Arial MT"/>
                <a:cs typeface="Arial MT"/>
              </a:rPr>
              <a:t> </a:t>
            </a:r>
            <a:r>
              <a:rPr sz="1500" dirty="0">
                <a:latin typeface="Arial MT"/>
                <a:cs typeface="Arial MT"/>
              </a:rPr>
              <a:t>de</a:t>
            </a:r>
            <a:r>
              <a:rPr sz="1500" spc="-25" dirty="0">
                <a:latin typeface="Arial MT"/>
                <a:cs typeface="Arial MT"/>
              </a:rPr>
              <a:t> </a:t>
            </a:r>
            <a:r>
              <a:rPr sz="1500" dirty="0">
                <a:latin typeface="Arial MT"/>
                <a:cs typeface="Arial MT"/>
              </a:rPr>
              <a:t>adquisición</a:t>
            </a:r>
            <a:r>
              <a:rPr sz="1500" spc="-30" dirty="0">
                <a:latin typeface="Arial MT"/>
                <a:cs typeface="Arial MT"/>
              </a:rPr>
              <a:t> </a:t>
            </a:r>
            <a:r>
              <a:rPr sz="1500" dirty="0">
                <a:latin typeface="Arial MT"/>
                <a:cs typeface="Arial MT"/>
              </a:rPr>
              <a:t>y</a:t>
            </a:r>
            <a:r>
              <a:rPr sz="1500" spc="-25" dirty="0">
                <a:latin typeface="Arial MT"/>
                <a:cs typeface="Arial MT"/>
              </a:rPr>
              <a:t> </a:t>
            </a:r>
            <a:r>
              <a:rPr sz="1500" dirty="0">
                <a:latin typeface="Arial MT"/>
                <a:cs typeface="Arial MT"/>
              </a:rPr>
              <a:t>el</a:t>
            </a:r>
            <a:r>
              <a:rPr sz="1500" spc="-35" dirty="0">
                <a:latin typeface="Arial MT"/>
                <a:cs typeface="Arial MT"/>
              </a:rPr>
              <a:t> </a:t>
            </a:r>
            <a:r>
              <a:rPr sz="1500" dirty="0">
                <a:latin typeface="Arial MT"/>
                <a:cs typeface="Arial MT"/>
              </a:rPr>
              <a:t>de</a:t>
            </a:r>
            <a:r>
              <a:rPr sz="1500" spc="-30" dirty="0">
                <a:latin typeface="Arial MT"/>
                <a:cs typeface="Arial MT"/>
              </a:rPr>
              <a:t> </a:t>
            </a:r>
            <a:r>
              <a:rPr sz="1500" spc="-10" dirty="0">
                <a:latin typeface="Arial MT"/>
                <a:cs typeface="Arial MT"/>
              </a:rPr>
              <a:t>enajenación.</a:t>
            </a:r>
            <a:endParaRPr sz="1500" dirty="0">
              <a:latin typeface="Arial MT"/>
              <a:cs typeface="Arial MT"/>
            </a:endParaRPr>
          </a:p>
          <a:p>
            <a:pPr marL="974090" marR="5715" lvl="1" indent="-370840" algn="just">
              <a:lnSpc>
                <a:spcPct val="100000"/>
              </a:lnSpc>
              <a:spcBef>
                <a:spcPts val="1080"/>
              </a:spcBef>
              <a:buClr>
                <a:srgbClr val="FC7812"/>
              </a:buClr>
              <a:buSzPct val="130000"/>
              <a:buFont typeface="Wingdings"/>
              <a:buChar char=""/>
              <a:tabLst>
                <a:tab pos="975360" algn="l"/>
              </a:tabLst>
            </a:pPr>
            <a:r>
              <a:rPr sz="1500" dirty="0">
                <a:latin typeface="Arial MT"/>
                <a:cs typeface="Arial MT"/>
              </a:rPr>
              <a:t>“enajenación”:</a:t>
            </a:r>
            <a:r>
              <a:rPr sz="1500" spc="75" dirty="0">
                <a:latin typeface="Arial MT"/>
                <a:cs typeface="Arial MT"/>
              </a:rPr>
              <a:t>  </a:t>
            </a:r>
            <a:r>
              <a:rPr sz="1500" dirty="0">
                <a:latin typeface="Arial MT"/>
                <a:cs typeface="Arial MT"/>
              </a:rPr>
              <a:t>comprende</a:t>
            </a:r>
            <a:r>
              <a:rPr sz="1500" spc="80" dirty="0">
                <a:latin typeface="Arial MT"/>
                <a:cs typeface="Arial MT"/>
              </a:rPr>
              <a:t>  </a:t>
            </a:r>
            <a:r>
              <a:rPr sz="1500" dirty="0">
                <a:latin typeface="Arial MT"/>
                <a:cs typeface="Arial MT"/>
              </a:rPr>
              <a:t>la</a:t>
            </a:r>
            <a:r>
              <a:rPr sz="1500" spc="85" dirty="0">
                <a:latin typeface="Arial MT"/>
                <a:cs typeface="Arial MT"/>
              </a:rPr>
              <a:t>  </a:t>
            </a:r>
            <a:r>
              <a:rPr sz="1500" dirty="0">
                <a:latin typeface="Arial MT"/>
                <a:cs typeface="Arial MT"/>
              </a:rPr>
              <a:t>venta,</a:t>
            </a:r>
            <a:r>
              <a:rPr sz="1500" spc="80" dirty="0">
                <a:latin typeface="Arial MT"/>
                <a:cs typeface="Arial MT"/>
              </a:rPr>
              <a:t>  </a:t>
            </a:r>
            <a:r>
              <a:rPr sz="1500" dirty="0">
                <a:latin typeface="Arial MT"/>
                <a:cs typeface="Arial MT"/>
              </a:rPr>
              <a:t>permuta,</a:t>
            </a:r>
            <a:r>
              <a:rPr sz="1500" spc="85" dirty="0">
                <a:latin typeface="Arial MT"/>
                <a:cs typeface="Arial MT"/>
              </a:rPr>
              <a:t>  </a:t>
            </a:r>
            <a:r>
              <a:rPr sz="1500" dirty="0">
                <a:latin typeface="Arial MT"/>
                <a:cs typeface="Arial MT"/>
              </a:rPr>
              <a:t>enajenación</a:t>
            </a:r>
            <a:r>
              <a:rPr sz="1500" spc="80" dirty="0">
                <a:latin typeface="Arial MT"/>
                <a:cs typeface="Arial MT"/>
              </a:rPr>
              <a:t>  </a:t>
            </a:r>
            <a:r>
              <a:rPr sz="1500" dirty="0">
                <a:latin typeface="Arial MT"/>
                <a:cs typeface="Arial MT"/>
              </a:rPr>
              <a:t>parcial,</a:t>
            </a:r>
            <a:r>
              <a:rPr sz="1500" spc="80" dirty="0">
                <a:latin typeface="Arial MT"/>
                <a:cs typeface="Arial MT"/>
              </a:rPr>
              <a:t>  </a:t>
            </a:r>
            <a:r>
              <a:rPr sz="1500" spc="-10" dirty="0">
                <a:latin typeface="Arial MT"/>
                <a:cs typeface="Arial MT"/>
              </a:rPr>
              <a:t>expropiación, 	</a:t>
            </a:r>
            <a:r>
              <a:rPr sz="1500" dirty="0">
                <a:latin typeface="Arial MT"/>
                <a:cs typeface="Arial MT"/>
              </a:rPr>
              <a:t>aportación</a:t>
            </a:r>
            <a:r>
              <a:rPr sz="1500" spc="105" dirty="0">
                <a:latin typeface="Arial MT"/>
                <a:cs typeface="Arial MT"/>
              </a:rPr>
              <a:t> </a:t>
            </a:r>
            <a:r>
              <a:rPr sz="1500" dirty="0">
                <a:latin typeface="Arial MT"/>
                <a:cs typeface="Arial MT"/>
              </a:rPr>
              <a:t>no</a:t>
            </a:r>
            <a:r>
              <a:rPr sz="1500" spc="85" dirty="0">
                <a:latin typeface="Arial MT"/>
                <a:cs typeface="Arial MT"/>
              </a:rPr>
              <a:t> </a:t>
            </a:r>
            <a:r>
              <a:rPr sz="1500" dirty="0">
                <a:latin typeface="Arial MT"/>
                <a:cs typeface="Arial MT"/>
              </a:rPr>
              <a:t>dineraria</a:t>
            </a:r>
            <a:r>
              <a:rPr sz="1500" spc="95" dirty="0">
                <a:latin typeface="Arial MT"/>
                <a:cs typeface="Arial MT"/>
              </a:rPr>
              <a:t> </a:t>
            </a:r>
            <a:r>
              <a:rPr sz="1500" dirty="0">
                <a:latin typeface="Arial MT"/>
                <a:cs typeface="Arial MT"/>
              </a:rPr>
              <a:t>al</a:t>
            </a:r>
            <a:r>
              <a:rPr sz="1500" spc="95" dirty="0">
                <a:latin typeface="Arial MT"/>
                <a:cs typeface="Arial MT"/>
              </a:rPr>
              <a:t> </a:t>
            </a:r>
            <a:r>
              <a:rPr sz="1500" dirty="0">
                <a:latin typeface="Arial MT"/>
                <a:cs typeface="Arial MT"/>
              </a:rPr>
              <a:t>capital</a:t>
            </a:r>
            <a:r>
              <a:rPr sz="1500" spc="100" dirty="0">
                <a:latin typeface="Arial MT"/>
                <a:cs typeface="Arial MT"/>
              </a:rPr>
              <a:t> </a:t>
            </a:r>
            <a:r>
              <a:rPr sz="1500" dirty="0">
                <a:latin typeface="Arial MT"/>
                <a:cs typeface="Arial MT"/>
              </a:rPr>
              <a:t>de</a:t>
            </a:r>
            <a:r>
              <a:rPr sz="1500" spc="105" dirty="0">
                <a:latin typeface="Arial MT"/>
                <a:cs typeface="Arial MT"/>
              </a:rPr>
              <a:t> </a:t>
            </a:r>
            <a:r>
              <a:rPr sz="1500" dirty="0">
                <a:latin typeface="Arial MT"/>
                <a:cs typeface="Arial MT"/>
              </a:rPr>
              <a:t>una</a:t>
            </a:r>
            <a:r>
              <a:rPr sz="1500" spc="85" dirty="0">
                <a:latin typeface="Arial MT"/>
                <a:cs typeface="Arial MT"/>
              </a:rPr>
              <a:t> </a:t>
            </a:r>
            <a:r>
              <a:rPr sz="1500" dirty="0">
                <a:latin typeface="Arial MT"/>
                <a:cs typeface="Arial MT"/>
              </a:rPr>
              <a:t>sociedad,</a:t>
            </a:r>
            <a:r>
              <a:rPr sz="1500" spc="105" dirty="0">
                <a:latin typeface="Arial MT"/>
                <a:cs typeface="Arial MT"/>
              </a:rPr>
              <a:t> </a:t>
            </a:r>
            <a:r>
              <a:rPr sz="1500" dirty="0">
                <a:latin typeface="Arial MT"/>
                <a:cs typeface="Arial MT"/>
              </a:rPr>
              <a:t>venta</a:t>
            </a:r>
            <a:r>
              <a:rPr sz="1500" spc="100" dirty="0">
                <a:latin typeface="Arial MT"/>
                <a:cs typeface="Arial MT"/>
              </a:rPr>
              <a:t> </a:t>
            </a:r>
            <a:r>
              <a:rPr sz="1500" dirty="0">
                <a:latin typeface="Arial MT"/>
                <a:cs typeface="Arial MT"/>
              </a:rPr>
              <a:t>de</a:t>
            </a:r>
            <a:r>
              <a:rPr sz="1500" spc="85" dirty="0">
                <a:latin typeface="Arial MT"/>
                <a:cs typeface="Arial MT"/>
              </a:rPr>
              <a:t> </a:t>
            </a:r>
            <a:r>
              <a:rPr sz="1500" dirty="0">
                <a:latin typeface="Arial MT"/>
                <a:cs typeface="Arial MT"/>
              </a:rPr>
              <a:t>un</a:t>
            </a:r>
            <a:r>
              <a:rPr sz="1500" spc="105" dirty="0">
                <a:latin typeface="Arial MT"/>
                <a:cs typeface="Arial MT"/>
              </a:rPr>
              <a:t> </a:t>
            </a:r>
            <a:r>
              <a:rPr sz="1500" dirty="0">
                <a:latin typeface="Arial MT"/>
                <a:cs typeface="Arial MT"/>
              </a:rPr>
              <a:t>derecho,</a:t>
            </a:r>
            <a:r>
              <a:rPr sz="1500" spc="90" dirty="0">
                <a:latin typeface="Arial MT"/>
                <a:cs typeface="Arial MT"/>
              </a:rPr>
              <a:t> </a:t>
            </a:r>
            <a:r>
              <a:rPr sz="1500" dirty="0">
                <a:latin typeface="Arial MT"/>
                <a:cs typeface="Arial MT"/>
              </a:rPr>
              <a:t>donación</a:t>
            </a:r>
            <a:r>
              <a:rPr sz="1500" spc="110" dirty="0">
                <a:latin typeface="Arial MT"/>
                <a:cs typeface="Arial MT"/>
              </a:rPr>
              <a:t> </a:t>
            </a:r>
            <a:r>
              <a:rPr sz="1500" spc="-50" dirty="0">
                <a:latin typeface="Arial MT"/>
                <a:cs typeface="Arial MT"/>
              </a:rPr>
              <a:t>y 	</a:t>
            </a:r>
            <a:r>
              <a:rPr sz="1500" dirty="0">
                <a:latin typeface="Arial MT"/>
                <a:cs typeface="Arial MT"/>
              </a:rPr>
              <a:t>transmisión</a:t>
            </a:r>
            <a:r>
              <a:rPr sz="1500" spc="125" dirty="0">
                <a:latin typeface="Arial MT"/>
                <a:cs typeface="Arial MT"/>
              </a:rPr>
              <a:t> </a:t>
            </a:r>
            <a:r>
              <a:rPr sz="1500" dirty="0">
                <a:latin typeface="Arial MT"/>
                <a:cs typeface="Arial MT"/>
              </a:rPr>
              <a:t>por</a:t>
            </a:r>
            <a:r>
              <a:rPr sz="1500" spc="130" dirty="0">
                <a:latin typeface="Arial MT"/>
                <a:cs typeface="Arial MT"/>
              </a:rPr>
              <a:t> </a:t>
            </a:r>
            <a:r>
              <a:rPr sz="1500" dirty="0">
                <a:latin typeface="Arial MT"/>
                <a:cs typeface="Arial MT"/>
              </a:rPr>
              <a:t>herencia,</a:t>
            </a:r>
            <a:r>
              <a:rPr sz="1500" spc="135" dirty="0">
                <a:latin typeface="Arial MT"/>
                <a:cs typeface="Arial MT"/>
              </a:rPr>
              <a:t> </a:t>
            </a:r>
            <a:r>
              <a:rPr sz="1500" dirty="0">
                <a:latin typeface="Arial MT"/>
                <a:cs typeface="Arial MT"/>
              </a:rPr>
              <a:t>así</a:t>
            </a:r>
            <a:r>
              <a:rPr sz="1500" spc="120" dirty="0">
                <a:latin typeface="Arial MT"/>
                <a:cs typeface="Arial MT"/>
              </a:rPr>
              <a:t> </a:t>
            </a:r>
            <a:r>
              <a:rPr sz="1500" dirty="0">
                <a:latin typeface="Arial MT"/>
                <a:cs typeface="Arial MT"/>
              </a:rPr>
              <a:t>como</a:t>
            </a:r>
            <a:r>
              <a:rPr sz="1500" spc="120" dirty="0">
                <a:latin typeface="Arial MT"/>
                <a:cs typeface="Arial MT"/>
              </a:rPr>
              <a:t> </a:t>
            </a:r>
            <a:r>
              <a:rPr sz="1500" dirty="0">
                <a:latin typeface="Arial MT"/>
                <a:cs typeface="Arial MT"/>
              </a:rPr>
              <a:t>transferencia</a:t>
            </a:r>
            <a:r>
              <a:rPr sz="1500" spc="145" dirty="0">
                <a:latin typeface="Arial MT"/>
                <a:cs typeface="Arial MT"/>
              </a:rPr>
              <a:t> </a:t>
            </a:r>
            <a:r>
              <a:rPr sz="1500" dirty="0">
                <a:latin typeface="Arial MT"/>
                <a:cs typeface="Arial MT"/>
              </a:rPr>
              <a:t>de</a:t>
            </a:r>
            <a:r>
              <a:rPr sz="1500" spc="114" dirty="0">
                <a:latin typeface="Arial MT"/>
                <a:cs typeface="Arial MT"/>
              </a:rPr>
              <a:t> </a:t>
            </a:r>
            <a:r>
              <a:rPr sz="1500" dirty="0">
                <a:latin typeface="Arial MT"/>
                <a:cs typeface="Arial MT"/>
              </a:rPr>
              <a:t>bienes</a:t>
            </a:r>
            <a:r>
              <a:rPr sz="1500" spc="140" dirty="0">
                <a:latin typeface="Arial MT"/>
                <a:cs typeface="Arial MT"/>
              </a:rPr>
              <a:t> </a:t>
            </a:r>
            <a:r>
              <a:rPr sz="1500" dirty="0">
                <a:latin typeface="Arial MT"/>
                <a:cs typeface="Arial MT"/>
              </a:rPr>
              <a:t>de</a:t>
            </a:r>
            <a:r>
              <a:rPr sz="1500" spc="130" dirty="0">
                <a:latin typeface="Arial MT"/>
                <a:cs typeface="Arial MT"/>
              </a:rPr>
              <a:t> </a:t>
            </a:r>
            <a:r>
              <a:rPr sz="1500" dirty="0">
                <a:latin typeface="Arial MT"/>
                <a:cs typeface="Arial MT"/>
              </a:rPr>
              <a:t>un</a:t>
            </a:r>
            <a:r>
              <a:rPr sz="1500" spc="135" dirty="0">
                <a:latin typeface="Arial MT"/>
                <a:cs typeface="Arial MT"/>
              </a:rPr>
              <a:t> </a:t>
            </a:r>
            <a:r>
              <a:rPr sz="1500" dirty="0">
                <a:latin typeface="Arial MT"/>
                <a:cs typeface="Arial MT"/>
              </a:rPr>
              <a:t>EP</a:t>
            </a:r>
            <a:r>
              <a:rPr sz="1500" spc="114" dirty="0">
                <a:latin typeface="Arial MT"/>
                <a:cs typeface="Arial MT"/>
              </a:rPr>
              <a:t> </a:t>
            </a:r>
            <a:r>
              <a:rPr sz="1500" dirty="0">
                <a:latin typeface="Arial MT"/>
                <a:cs typeface="Arial MT"/>
              </a:rPr>
              <a:t>situado</a:t>
            </a:r>
            <a:r>
              <a:rPr sz="1500" spc="140" dirty="0">
                <a:latin typeface="Arial MT"/>
                <a:cs typeface="Arial MT"/>
              </a:rPr>
              <a:t> </a:t>
            </a:r>
            <a:r>
              <a:rPr sz="1500" dirty="0">
                <a:latin typeface="Arial MT"/>
                <a:cs typeface="Arial MT"/>
              </a:rPr>
              <a:t>en</a:t>
            </a:r>
            <a:r>
              <a:rPr sz="1500" spc="130" dirty="0">
                <a:latin typeface="Arial MT"/>
                <a:cs typeface="Arial MT"/>
              </a:rPr>
              <a:t> </a:t>
            </a:r>
            <a:r>
              <a:rPr sz="1500" spc="-25" dirty="0">
                <a:latin typeface="Arial MT"/>
                <a:cs typeface="Arial MT"/>
              </a:rPr>
              <a:t>un 	</a:t>
            </a:r>
            <a:r>
              <a:rPr sz="1500" dirty="0">
                <a:latin typeface="Arial MT"/>
                <a:cs typeface="Arial MT"/>
              </a:rPr>
              <a:t>Estado</a:t>
            </a:r>
            <a:r>
              <a:rPr sz="1500" spc="-30" dirty="0">
                <a:latin typeface="Arial MT"/>
                <a:cs typeface="Arial MT"/>
              </a:rPr>
              <a:t> </a:t>
            </a:r>
            <a:r>
              <a:rPr sz="1500" dirty="0">
                <a:latin typeface="Arial MT"/>
                <a:cs typeface="Arial MT"/>
              </a:rPr>
              <a:t>contratante</a:t>
            </a:r>
            <a:r>
              <a:rPr sz="1500" spc="-45" dirty="0">
                <a:latin typeface="Arial MT"/>
                <a:cs typeface="Arial MT"/>
              </a:rPr>
              <a:t> </a:t>
            </a:r>
            <a:r>
              <a:rPr sz="1500" dirty="0">
                <a:latin typeface="Arial MT"/>
                <a:cs typeface="Arial MT"/>
              </a:rPr>
              <a:t>a</a:t>
            </a:r>
            <a:r>
              <a:rPr sz="1500" spc="-20" dirty="0">
                <a:latin typeface="Arial MT"/>
                <a:cs typeface="Arial MT"/>
              </a:rPr>
              <a:t> </a:t>
            </a:r>
            <a:r>
              <a:rPr sz="1500" dirty="0">
                <a:latin typeface="Arial MT"/>
                <a:cs typeface="Arial MT"/>
              </a:rPr>
              <a:t>la</a:t>
            </a:r>
            <a:r>
              <a:rPr sz="1500" spc="-25" dirty="0">
                <a:latin typeface="Arial MT"/>
                <a:cs typeface="Arial MT"/>
              </a:rPr>
              <a:t> </a:t>
            </a:r>
            <a:r>
              <a:rPr sz="1500" dirty="0">
                <a:latin typeface="Arial MT"/>
                <a:cs typeface="Arial MT"/>
              </a:rPr>
              <a:t>central</a:t>
            </a:r>
            <a:r>
              <a:rPr sz="1500" spc="-40" dirty="0">
                <a:latin typeface="Arial MT"/>
                <a:cs typeface="Arial MT"/>
              </a:rPr>
              <a:t> </a:t>
            </a:r>
            <a:r>
              <a:rPr sz="1500" dirty="0">
                <a:latin typeface="Arial MT"/>
                <a:cs typeface="Arial MT"/>
              </a:rPr>
              <a:t>o</a:t>
            </a:r>
            <a:r>
              <a:rPr sz="1500" spc="-25" dirty="0">
                <a:latin typeface="Arial MT"/>
                <a:cs typeface="Arial MT"/>
              </a:rPr>
              <a:t> </a:t>
            </a:r>
            <a:r>
              <a:rPr sz="1500" spc="-10" dirty="0">
                <a:latin typeface="Arial MT"/>
                <a:cs typeface="Arial MT"/>
              </a:rPr>
              <a:t>viceversa.</a:t>
            </a:r>
            <a:endParaRPr sz="1500" dirty="0">
              <a:latin typeface="Arial MT"/>
              <a:cs typeface="Arial MT"/>
            </a:endParaRPr>
          </a:p>
          <a:p>
            <a:pPr marL="1071880">
              <a:lnSpc>
                <a:spcPct val="100000"/>
              </a:lnSpc>
              <a:spcBef>
                <a:spcPts val="335"/>
              </a:spcBef>
              <a:tabLst>
                <a:tab pos="1452245" algn="l"/>
              </a:tabLst>
            </a:pPr>
            <a:r>
              <a:rPr sz="2100" spc="-50" dirty="0">
                <a:solidFill>
                  <a:srgbClr val="FC7812"/>
                </a:solidFill>
                <a:latin typeface="Wingdings"/>
                <a:cs typeface="Wingdings"/>
              </a:rPr>
              <a:t></a:t>
            </a:r>
            <a:r>
              <a:rPr sz="2100" dirty="0">
                <a:solidFill>
                  <a:srgbClr val="FC7812"/>
                </a:solidFill>
                <a:latin typeface="Times New Roman"/>
                <a:cs typeface="Times New Roman"/>
              </a:rPr>
              <a:t>	</a:t>
            </a:r>
            <a:r>
              <a:rPr sz="1400" b="1" dirty="0">
                <a:latin typeface="Arial"/>
                <a:cs typeface="Arial"/>
              </a:rPr>
              <a:t>¿Enajenación</a:t>
            </a:r>
            <a:r>
              <a:rPr sz="1400" b="1" spc="-60" dirty="0">
                <a:latin typeface="Arial"/>
                <a:cs typeface="Arial"/>
              </a:rPr>
              <a:t> </a:t>
            </a:r>
            <a:r>
              <a:rPr sz="1400" b="1" dirty="0">
                <a:latin typeface="Arial"/>
                <a:cs typeface="Arial"/>
              </a:rPr>
              <a:t>realizada</a:t>
            </a:r>
            <a:r>
              <a:rPr sz="1400" b="1" spc="-55" dirty="0">
                <a:latin typeface="Arial"/>
                <a:cs typeface="Arial"/>
              </a:rPr>
              <a:t> </a:t>
            </a:r>
            <a:r>
              <a:rPr sz="1400" b="1" dirty="0">
                <a:latin typeface="Arial"/>
                <a:cs typeface="Arial"/>
              </a:rPr>
              <a:t>o</a:t>
            </a:r>
            <a:r>
              <a:rPr sz="1400" b="1" spc="-30" dirty="0">
                <a:latin typeface="Arial"/>
                <a:cs typeface="Arial"/>
              </a:rPr>
              <a:t> </a:t>
            </a:r>
            <a:r>
              <a:rPr sz="1400" b="1" dirty="0">
                <a:latin typeface="Arial"/>
                <a:cs typeface="Arial"/>
              </a:rPr>
              <a:t>latente?</a:t>
            </a:r>
            <a:r>
              <a:rPr sz="1400" b="1" spc="-60" dirty="0">
                <a:latin typeface="Arial"/>
                <a:cs typeface="Arial"/>
              </a:rPr>
              <a:t> </a:t>
            </a:r>
            <a:r>
              <a:rPr sz="1400" i="1" dirty="0">
                <a:latin typeface="Arial"/>
                <a:cs typeface="Arial"/>
              </a:rPr>
              <a:t>Exit</a:t>
            </a:r>
            <a:r>
              <a:rPr sz="1400" i="1" spc="-30" dirty="0">
                <a:latin typeface="Arial"/>
                <a:cs typeface="Arial"/>
              </a:rPr>
              <a:t> </a:t>
            </a:r>
            <a:r>
              <a:rPr sz="1400" i="1" spc="-10" dirty="0">
                <a:latin typeface="Arial"/>
                <a:cs typeface="Arial"/>
              </a:rPr>
              <a:t>taxes</a:t>
            </a:r>
            <a:endParaRPr sz="1400" dirty="0">
              <a:latin typeface="Arial"/>
              <a:cs typeface="Arial"/>
            </a:endParaRPr>
          </a:p>
          <a:p>
            <a:pPr marL="1452880" marR="6350" indent="-381000">
              <a:lnSpc>
                <a:spcPct val="92300"/>
              </a:lnSpc>
              <a:spcBef>
                <a:spcPts val="365"/>
              </a:spcBef>
              <a:tabLst>
                <a:tab pos="1452245" algn="l"/>
              </a:tabLst>
            </a:pPr>
            <a:r>
              <a:rPr sz="2100" spc="-50" dirty="0">
                <a:solidFill>
                  <a:srgbClr val="FC7812"/>
                </a:solidFill>
                <a:latin typeface="Wingdings"/>
                <a:cs typeface="Wingdings"/>
              </a:rPr>
              <a:t></a:t>
            </a:r>
            <a:r>
              <a:rPr sz="2100" dirty="0">
                <a:solidFill>
                  <a:srgbClr val="FC7812"/>
                </a:solidFill>
                <a:latin typeface="Times New Roman"/>
                <a:cs typeface="Times New Roman"/>
              </a:rPr>
              <a:t>	</a:t>
            </a:r>
            <a:r>
              <a:rPr sz="1400" b="1" i="1" dirty="0">
                <a:latin typeface="Arial"/>
                <a:cs typeface="Arial"/>
              </a:rPr>
              <a:t>¿Se</a:t>
            </a:r>
            <a:r>
              <a:rPr sz="1400" b="1" i="1" spc="5" dirty="0">
                <a:latin typeface="Arial"/>
                <a:cs typeface="Arial"/>
              </a:rPr>
              <a:t> </a:t>
            </a:r>
            <a:r>
              <a:rPr sz="1400" b="1" i="1" dirty="0">
                <a:latin typeface="Arial"/>
                <a:cs typeface="Arial"/>
              </a:rPr>
              <a:t>incluyen</a:t>
            </a:r>
            <a:r>
              <a:rPr sz="1400" b="1" i="1" spc="5" dirty="0">
                <a:latin typeface="Arial"/>
                <a:cs typeface="Arial"/>
              </a:rPr>
              <a:t> </a:t>
            </a:r>
            <a:r>
              <a:rPr sz="1400" b="1" i="1" dirty="0">
                <a:latin typeface="Arial"/>
                <a:cs typeface="Arial"/>
              </a:rPr>
              <a:t>en</a:t>
            </a:r>
            <a:r>
              <a:rPr sz="1400" b="1" i="1" spc="5" dirty="0">
                <a:latin typeface="Arial"/>
                <a:cs typeface="Arial"/>
              </a:rPr>
              <a:t> </a:t>
            </a:r>
            <a:r>
              <a:rPr sz="1400" b="1" i="1" dirty="0">
                <a:latin typeface="Arial"/>
                <a:cs typeface="Arial"/>
              </a:rPr>
              <a:t>el</a:t>
            </a:r>
            <a:r>
              <a:rPr sz="1400" b="1" i="1" spc="15" dirty="0">
                <a:latin typeface="Arial"/>
                <a:cs typeface="Arial"/>
              </a:rPr>
              <a:t> </a:t>
            </a:r>
            <a:r>
              <a:rPr sz="1400" b="1" i="1" dirty="0">
                <a:latin typeface="Arial"/>
                <a:cs typeface="Arial"/>
              </a:rPr>
              <a:t>art.</a:t>
            </a:r>
            <a:r>
              <a:rPr sz="1400" b="1" i="1" spc="15" dirty="0">
                <a:latin typeface="Arial"/>
                <a:cs typeface="Arial"/>
              </a:rPr>
              <a:t> </a:t>
            </a:r>
            <a:r>
              <a:rPr sz="1400" b="1" i="1" dirty="0">
                <a:latin typeface="Arial"/>
                <a:cs typeface="Arial"/>
              </a:rPr>
              <a:t>13</a:t>
            </a:r>
            <a:r>
              <a:rPr sz="1400" b="1" i="1" spc="10" dirty="0">
                <a:latin typeface="Arial"/>
                <a:cs typeface="Arial"/>
              </a:rPr>
              <a:t> </a:t>
            </a:r>
            <a:r>
              <a:rPr sz="1400" b="1" i="1" dirty="0">
                <a:latin typeface="Arial"/>
                <a:cs typeface="Arial"/>
              </a:rPr>
              <a:t>las</a:t>
            </a:r>
            <a:r>
              <a:rPr sz="1400" b="1" i="1" spc="10" dirty="0">
                <a:latin typeface="Arial"/>
                <a:cs typeface="Arial"/>
              </a:rPr>
              <a:t> </a:t>
            </a:r>
            <a:r>
              <a:rPr sz="1400" b="1" i="1" dirty="0">
                <a:latin typeface="Arial"/>
                <a:cs typeface="Arial"/>
              </a:rPr>
              <a:t>ganancias</a:t>
            </a:r>
            <a:r>
              <a:rPr sz="1400" b="1" i="1" spc="5" dirty="0">
                <a:latin typeface="Arial"/>
                <a:cs typeface="Arial"/>
              </a:rPr>
              <a:t> </a:t>
            </a:r>
            <a:r>
              <a:rPr sz="1400" b="1" i="1" dirty="0">
                <a:latin typeface="Arial"/>
                <a:cs typeface="Arial"/>
              </a:rPr>
              <a:t>derivadas</a:t>
            </a:r>
            <a:r>
              <a:rPr sz="1400" b="1" i="1" spc="25" dirty="0">
                <a:latin typeface="Arial"/>
                <a:cs typeface="Arial"/>
              </a:rPr>
              <a:t> </a:t>
            </a:r>
            <a:r>
              <a:rPr sz="1400" b="1" i="1" dirty="0">
                <a:latin typeface="Arial"/>
                <a:cs typeface="Arial"/>
              </a:rPr>
              <a:t>de</a:t>
            </a:r>
            <a:r>
              <a:rPr sz="1400" b="1" i="1" spc="15" dirty="0">
                <a:latin typeface="Arial"/>
                <a:cs typeface="Arial"/>
              </a:rPr>
              <a:t> </a:t>
            </a:r>
            <a:r>
              <a:rPr sz="1400" b="1" i="1" dirty="0">
                <a:latin typeface="Arial"/>
                <a:cs typeface="Arial"/>
              </a:rPr>
              <a:t>la</a:t>
            </a:r>
            <a:r>
              <a:rPr sz="1400" b="1" i="1" spc="10" dirty="0">
                <a:latin typeface="Arial"/>
                <a:cs typeface="Arial"/>
              </a:rPr>
              <a:t> </a:t>
            </a:r>
            <a:r>
              <a:rPr sz="1400" b="1" i="1" dirty="0">
                <a:latin typeface="Arial"/>
                <a:cs typeface="Arial"/>
              </a:rPr>
              <a:t>incorporación</a:t>
            </a:r>
            <a:r>
              <a:rPr sz="1400" b="1" i="1" spc="20" dirty="0">
                <a:latin typeface="Arial"/>
                <a:cs typeface="Arial"/>
              </a:rPr>
              <a:t> </a:t>
            </a:r>
            <a:r>
              <a:rPr sz="1400" b="1" i="1" dirty="0">
                <a:latin typeface="Arial"/>
                <a:cs typeface="Arial"/>
              </a:rPr>
              <a:t>de</a:t>
            </a:r>
            <a:r>
              <a:rPr sz="1400" b="1" i="1" spc="20" dirty="0">
                <a:latin typeface="Arial"/>
                <a:cs typeface="Arial"/>
              </a:rPr>
              <a:t> </a:t>
            </a:r>
            <a:r>
              <a:rPr sz="1400" b="1" i="1" spc="-10" dirty="0">
                <a:latin typeface="Arial"/>
                <a:cs typeface="Arial"/>
              </a:rPr>
              <a:t>bienes </a:t>
            </a:r>
            <a:r>
              <a:rPr sz="1400" b="1" i="1" dirty="0">
                <a:latin typeface="Arial"/>
                <a:cs typeface="Arial"/>
              </a:rPr>
              <a:t>y</a:t>
            </a:r>
            <a:r>
              <a:rPr sz="1400" b="1" i="1" spc="-20" dirty="0">
                <a:latin typeface="Arial"/>
                <a:cs typeface="Arial"/>
              </a:rPr>
              <a:t> </a:t>
            </a:r>
            <a:r>
              <a:rPr sz="1400" b="1" i="1" dirty="0">
                <a:latin typeface="Arial"/>
                <a:cs typeface="Arial"/>
              </a:rPr>
              <a:t>derechos</a:t>
            </a:r>
            <a:r>
              <a:rPr sz="1400" b="1" i="1" spc="-40" dirty="0">
                <a:latin typeface="Arial"/>
                <a:cs typeface="Arial"/>
              </a:rPr>
              <a:t> </a:t>
            </a:r>
            <a:r>
              <a:rPr sz="1400" b="1" i="1" dirty="0">
                <a:latin typeface="Arial"/>
                <a:cs typeface="Arial"/>
              </a:rPr>
              <a:t>en</a:t>
            </a:r>
            <a:r>
              <a:rPr sz="1400" b="1" i="1" spc="-25" dirty="0">
                <a:latin typeface="Arial"/>
                <a:cs typeface="Arial"/>
              </a:rPr>
              <a:t> </a:t>
            </a:r>
            <a:r>
              <a:rPr sz="1400" b="1" i="1" dirty="0">
                <a:latin typeface="Arial"/>
                <a:cs typeface="Arial"/>
              </a:rPr>
              <a:t>el</a:t>
            </a:r>
            <a:r>
              <a:rPr sz="1400" b="1" i="1" spc="-25" dirty="0">
                <a:latin typeface="Arial"/>
                <a:cs typeface="Arial"/>
              </a:rPr>
              <a:t> </a:t>
            </a:r>
            <a:r>
              <a:rPr sz="1400" b="1" i="1" dirty="0">
                <a:latin typeface="Arial"/>
                <a:cs typeface="Arial"/>
              </a:rPr>
              <a:t>patrimonio</a:t>
            </a:r>
            <a:r>
              <a:rPr sz="1400" b="1" i="1" spc="-55" dirty="0">
                <a:latin typeface="Arial"/>
                <a:cs typeface="Arial"/>
              </a:rPr>
              <a:t> </a:t>
            </a:r>
            <a:r>
              <a:rPr sz="1400" b="1" i="1" dirty="0">
                <a:latin typeface="Arial"/>
                <a:cs typeface="Arial"/>
              </a:rPr>
              <a:t>del</a:t>
            </a:r>
            <a:r>
              <a:rPr sz="1400" b="1" i="1" spc="-25" dirty="0">
                <a:latin typeface="Arial"/>
                <a:cs typeface="Arial"/>
              </a:rPr>
              <a:t> </a:t>
            </a:r>
            <a:r>
              <a:rPr sz="1400" b="1" i="1" spc="-10" dirty="0">
                <a:latin typeface="Arial"/>
                <a:cs typeface="Arial"/>
              </a:rPr>
              <a:t>contribuyente?</a:t>
            </a:r>
            <a:r>
              <a:rPr sz="1400" b="1" i="1" spc="-60" dirty="0">
                <a:latin typeface="Arial"/>
                <a:cs typeface="Arial"/>
              </a:rPr>
              <a:t> </a:t>
            </a:r>
            <a:r>
              <a:rPr sz="1400" dirty="0">
                <a:latin typeface="Arial MT"/>
                <a:cs typeface="Arial MT"/>
              </a:rPr>
              <a:t>Premios,</a:t>
            </a:r>
            <a:r>
              <a:rPr sz="1400" spc="-30" dirty="0">
                <a:latin typeface="Arial MT"/>
                <a:cs typeface="Arial MT"/>
              </a:rPr>
              <a:t> </a:t>
            </a:r>
            <a:r>
              <a:rPr sz="1400" dirty="0">
                <a:latin typeface="Arial MT"/>
                <a:cs typeface="Arial MT"/>
              </a:rPr>
              <a:t>indemnizaciones,</a:t>
            </a:r>
            <a:r>
              <a:rPr sz="1400" spc="-50" dirty="0">
                <a:latin typeface="Arial MT"/>
                <a:cs typeface="Arial MT"/>
              </a:rPr>
              <a:t> </a:t>
            </a:r>
            <a:r>
              <a:rPr sz="1400" spc="-20" dirty="0">
                <a:latin typeface="Arial MT"/>
                <a:cs typeface="Arial MT"/>
              </a:rPr>
              <a:t>etc.</a:t>
            </a:r>
            <a:endParaRPr sz="1400" dirty="0">
              <a:latin typeface="Arial MT"/>
              <a:cs typeface="Arial MT"/>
            </a:endParaRPr>
          </a:p>
        </p:txBody>
      </p:sp>
    </p:spTree>
    <p:extLst>
      <p:ext uri="{BB962C8B-B14F-4D97-AF65-F5344CB8AC3E}">
        <p14:creationId xmlns:p14="http://schemas.microsoft.com/office/powerpoint/2010/main" val="32291624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9AD0A-C2B9-BD00-A751-B51EB2CFD26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13E9120-4A31-473C-B313-05BF792A7B12}"/>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3" name="object 4">
            <a:extLst>
              <a:ext uri="{FF2B5EF4-FFF2-40B4-BE49-F238E27FC236}">
                <a16:creationId xmlns:a16="http://schemas.microsoft.com/office/drawing/2014/main" id="{3A6C601E-9FBE-614A-9995-47B0C941BB95}"/>
              </a:ext>
            </a:extLst>
          </p:cNvPr>
          <p:cNvSpPr txBox="1"/>
          <p:nvPr/>
        </p:nvSpPr>
        <p:spPr>
          <a:xfrm>
            <a:off x="1053404" y="928336"/>
            <a:ext cx="8670925" cy="3905300"/>
          </a:xfrm>
          <a:prstGeom prst="rect">
            <a:avLst/>
          </a:prstGeom>
        </p:spPr>
        <p:txBody>
          <a:bodyPr vert="horz" wrap="square" lIns="0" tIns="13335" rIns="0" bIns="0" rtlCol="0">
            <a:spAutoFit/>
          </a:bodyPr>
          <a:lstStyle/>
          <a:p>
            <a:pPr>
              <a:lnSpc>
                <a:spcPct val="100000"/>
              </a:lnSpc>
            </a:pPr>
            <a:endParaRPr sz="2000" dirty="0">
              <a:latin typeface="Arial"/>
              <a:cs typeface="Arial"/>
            </a:endParaRPr>
          </a:p>
          <a:p>
            <a:pPr>
              <a:lnSpc>
                <a:spcPct val="100000"/>
              </a:lnSpc>
              <a:spcBef>
                <a:spcPts val="1240"/>
              </a:spcBef>
            </a:pPr>
            <a:endParaRPr sz="2000" dirty="0">
              <a:latin typeface="Arial"/>
              <a:cs typeface="Arial"/>
            </a:endParaRPr>
          </a:p>
          <a:p>
            <a:pPr marL="1207135" indent="-336550">
              <a:lnSpc>
                <a:spcPct val="100000"/>
              </a:lnSpc>
              <a:spcBef>
                <a:spcPts val="1360"/>
              </a:spcBef>
              <a:buAutoNum type="alphaUcParenR" startAt="2"/>
              <a:tabLst>
                <a:tab pos="1207135" algn="l"/>
              </a:tabLst>
            </a:pPr>
            <a:r>
              <a:rPr sz="2000" b="1" dirty="0" err="1">
                <a:latin typeface="Arial"/>
                <a:cs typeface="Arial"/>
              </a:rPr>
              <a:t>Delimitación</a:t>
            </a:r>
            <a:r>
              <a:rPr sz="2000" b="1" spc="-65" dirty="0">
                <a:latin typeface="Arial"/>
                <a:cs typeface="Arial"/>
              </a:rPr>
              <a:t> </a:t>
            </a:r>
            <a:r>
              <a:rPr sz="2000" b="1" dirty="0">
                <a:latin typeface="Arial"/>
                <a:cs typeface="Arial"/>
              </a:rPr>
              <a:t>de</a:t>
            </a:r>
            <a:r>
              <a:rPr sz="2000" b="1" spc="-30" dirty="0">
                <a:latin typeface="Arial"/>
                <a:cs typeface="Arial"/>
              </a:rPr>
              <a:t> </a:t>
            </a:r>
            <a:r>
              <a:rPr sz="2000" b="1" dirty="0">
                <a:latin typeface="Arial"/>
                <a:cs typeface="Arial"/>
              </a:rPr>
              <a:t>la</a:t>
            </a:r>
            <a:r>
              <a:rPr sz="2000" b="1" spc="-35" dirty="0">
                <a:latin typeface="Arial"/>
                <a:cs typeface="Arial"/>
              </a:rPr>
              <a:t> </a:t>
            </a:r>
            <a:r>
              <a:rPr sz="2000" b="1" dirty="0">
                <a:latin typeface="Arial"/>
                <a:cs typeface="Arial"/>
              </a:rPr>
              <a:t>potestad</a:t>
            </a:r>
            <a:r>
              <a:rPr sz="2000" b="1" spc="-50" dirty="0">
                <a:latin typeface="Arial"/>
                <a:cs typeface="Arial"/>
              </a:rPr>
              <a:t> </a:t>
            </a:r>
            <a:r>
              <a:rPr sz="2000" b="1" spc="-10" dirty="0">
                <a:latin typeface="Arial"/>
                <a:cs typeface="Arial"/>
              </a:rPr>
              <a:t>tributaria</a:t>
            </a:r>
            <a:endParaRPr sz="2000" dirty="0">
              <a:latin typeface="Arial"/>
              <a:cs typeface="Arial"/>
            </a:endParaRPr>
          </a:p>
          <a:p>
            <a:pPr marL="1345565" marR="5080" lvl="1" indent="-372110">
              <a:lnSpc>
                <a:spcPct val="100000"/>
              </a:lnSpc>
              <a:spcBef>
                <a:spcPts val="1375"/>
              </a:spcBef>
              <a:buClr>
                <a:srgbClr val="FC7812"/>
              </a:buClr>
              <a:buSzPct val="130555"/>
              <a:buFont typeface="Wingdings"/>
              <a:buChar char=""/>
              <a:tabLst>
                <a:tab pos="1345565" algn="l"/>
              </a:tabLst>
            </a:pPr>
            <a:r>
              <a:rPr sz="1800" u="sng" dirty="0">
                <a:uFill>
                  <a:solidFill>
                    <a:srgbClr val="000000"/>
                  </a:solidFill>
                </a:uFill>
                <a:latin typeface="Arial MT"/>
                <a:cs typeface="Arial MT"/>
              </a:rPr>
              <a:t>Enajenación</a:t>
            </a:r>
            <a:r>
              <a:rPr sz="1800" u="sng" spc="175" dirty="0">
                <a:uFill>
                  <a:solidFill>
                    <a:srgbClr val="000000"/>
                  </a:solidFill>
                </a:uFill>
                <a:latin typeface="Arial MT"/>
                <a:cs typeface="Arial MT"/>
              </a:rPr>
              <a:t> </a:t>
            </a:r>
            <a:r>
              <a:rPr sz="1800" u="sng" dirty="0">
                <a:uFill>
                  <a:solidFill>
                    <a:srgbClr val="000000"/>
                  </a:solidFill>
                </a:uFill>
                <a:latin typeface="Arial MT"/>
                <a:cs typeface="Arial MT"/>
              </a:rPr>
              <a:t>de</a:t>
            </a:r>
            <a:r>
              <a:rPr sz="1800" u="sng" spc="175" dirty="0">
                <a:uFill>
                  <a:solidFill>
                    <a:srgbClr val="000000"/>
                  </a:solidFill>
                </a:uFill>
                <a:latin typeface="Arial MT"/>
                <a:cs typeface="Arial MT"/>
              </a:rPr>
              <a:t> </a:t>
            </a:r>
            <a:r>
              <a:rPr sz="1800" u="sng" dirty="0">
                <a:uFill>
                  <a:solidFill>
                    <a:srgbClr val="000000"/>
                  </a:solidFill>
                </a:uFill>
                <a:latin typeface="Arial MT"/>
                <a:cs typeface="Arial MT"/>
              </a:rPr>
              <a:t>buques,</a:t>
            </a:r>
            <a:r>
              <a:rPr sz="1800" u="sng" spc="180" dirty="0">
                <a:uFill>
                  <a:solidFill>
                    <a:srgbClr val="000000"/>
                  </a:solidFill>
                </a:uFill>
                <a:latin typeface="Arial MT"/>
                <a:cs typeface="Arial MT"/>
              </a:rPr>
              <a:t> </a:t>
            </a:r>
            <a:r>
              <a:rPr sz="1800" u="sng" dirty="0">
                <a:uFill>
                  <a:solidFill>
                    <a:srgbClr val="000000"/>
                  </a:solidFill>
                </a:uFill>
                <a:latin typeface="Arial MT"/>
                <a:cs typeface="Arial MT"/>
              </a:rPr>
              <a:t>embarcaciones</a:t>
            </a:r>
            <a:r>
              <a:rPr sz="1800" u="sng" spc="190" dirty="0">
                <a:uFill>
                  <a:solidFill>
                    <a:srgbClr val="000000"/>
                  </a:solidFill>
                </a:uFill>
                <a:latin typeface="Arial MT"/>
                <a:cs typeface="Arial MT"/>
              </a:rPr>
              <a:t> </a:t>
            </a:r>
            <a:r>
              <a:rPr sz="1800" u="sng" dirty="0">
                <a:uFill>
                  <a:solidFill>
                    <a:srgbClr val="000000"/>
                  </a:solidFill>
                </a:uFill>
                <a:latin typeface="Arial MT"/>
                <a:cs typeface="Arial MT"/>
              </a:rPr>
              <a:t>y</a:t>
            </a:r>
            <a:r>
              <a:rPr sz="1800" u="sng" spc="190" dirty="0">
                <a:uFill>
                  <a:solidFill>
                    <a:srgbClr val="000000"/>
                  </a:solidFill>
                </a:uFill>
                <a:latin typeface="Arial MT"/>
                <a:cs typeface="Arial MT"/>
              </a:rPr>
              <a:t> </a:t>
            </a:r>
            <a:r>
              <a:rPr sz="1800" u="sng" dirty="0">
                <a:uFill>
                  <a:solidFill>
                    <a:srgbClr val="000000"/>
                  </a:solidFill>
                </a:uFill>
                <a:latin typeface="Arial MT"/>
                <a:cs typeface="Arial MT"/>
              </a:rPr>
              <a:t>aeronaves</a:t>
            </a:r>
            <a:r>
              <a:rPr sz="1800" u="sng" spc="185" dirty="0">
                <a:uFill>
                  <a:solidFill>
                    <a:srgbClr val="000000"/>
                  </a:solidFill>
                </a:uFill>
                <a:latin typeface="Arial MT"/>
                <a:cs typeface="Arial MT"/>
              </a:rPr>
              <a:t> </a:t>
            </a:r>
            <a:r>
              <a:rPr sz="1800" u="sng" dirty="0">
                <a:uFill>
                  <a:solidFill>
                    <a:srgbClr val="000000"/>
                  </a:solidFill>
                </a:uFill>
                <a:latin typeface="Arial MT"/>
                <a:cs typeface="Arial MT"/>
              </a:rPr>
              <a:t>afectos</a:t>
            </a:r>
            <a:r>
              <a:rPr sz="1800" u="sng" spc="180" dirty="0">
                <a:uFill>
                  <a:solidFill>
                    <a:srgbClr val="000000"/>
                  </a:solidFill>
                </a:uFill>
                <a:latin typeface="Arial MT"/>
                <a:cs typeface="Arial MT"/>
              </a:rPr>
              <a:t> </a:t>
            </a:r>
            <a:r>
              <a:rPr sz="1800" u="sng" dirty="0">
                <a:uFill>
                  <a:solidFill>
                    <a:srgbClr val="000000"/>
                  </a:solidFill>
                </a:uFill>
                <a:latin typeface="Arial MT"/>
                <a:cs typeface="Arial MT"/>
              </a:rPr>
              <a:t>al</a:t>
            </a:r>
            <a:r>
              <a:rPr sz="1800" u="sng" spc="175" dirty="0">
                <a:uFill>
                  <a:solidFill>
                    <a:srgbClr val="000000"/>
                  </a:solidFill>
                </a:uFill>
                <a:latin typeface="Arial MT"/>
                <a:cs typeface="Arial MT"/>
              </a:rPr>
              <a:t> </a:t>
            </a:r>
            <a:r>
              <a:rPr sz="1800" u="sng" spc="-10" dirty="0">
                <a:uFill>
                  <a:solidFill>
                    <a:srgbClr val="000000"/>
                  </a:solidFill>
                </a:uFill>
                <a:latin typeface="Arial MT"/>
                <a:cs typeface="Arial MT"/>
              </a:rPr>
              <a:t>tráfico</a:t>
            </a:r>
            <a:r>
              <a:rPr sz="1800" spc="-10" dirty="0">
                <a:latin typeface="Arial MT"/>
                <a:cs typeface="Arial MT"/>
              </a:rPr>
              <a:t> </a:t>
            </a:r>
            <a:r>
              <a:rPr sz="1800" u="sng" spc="-10" dirty="0">
                <a:uFill>
                  <a:solidFill>
                    <a:srgbClr val="000000"/>
                  </a:solidFill>
                </a:uFill>
                <a:latin typeface="Arial MT"/>
                <a:cs typeface="Arial MT"/>
              </a:rPr>
              <a:t>internacional:</a:t>
            </a:r>
            <a:endParaRPr sz="1800" dirty="0">
              <a:latin typeface="Arial MT"/>
              <a:cs typeface="Arial MT"/>
            </a:endParaRPr>
          </a:p>
          <a:p>
            <a:pPr marL="1823085" marR="5080" indent="-381000">
              <a:lnSpc>
                <a:spcPct val="92300"/>
              </a:lnSpc>
              <a:spcBef>
                <a:spcPts val="650"/>
              </a:spcBef>
              <a:tabLst>
                <a:tab pos="1823085" algn="l"/>
              </a:tabLst>
            </a:pPr>
            <a:r>
              <a:rPr sz="2700" spc="-50" dirty="0">
                <a:solidFill>
                  <a:srgbClr val="FC7812"/>
                </a:solidFill>
                <a:latin typeface="Wingdings"/>
                <a:cs typeface="Wingdings"/>
              </a:rPr>
              <a:t></a:t>
            </a:r>
            <a:r>
              <a:rPr sz="2700" dirty="0">
                <a:solidFill>
                  <a:srgbClr val="FC7812"/>
                </a:solidFill>
                <a:latin typeface="Times New Roman"/>
                <a:cs typeface="Times New Roman"/>
              </a:rPr>
              <a:t>	</a:t>
            </a:r>
            <a:r>
              <a:rPr sz="1800" dirty="0">
                <a:latin typeface="Arial MT"/>
                <a:cs typeface="Arial MT"/>
              </a:rPr>
              <a:t>Art.</a:t>
            </a:r>
            <a:r>
              <a:rPr sz="1800" spc="235" dirty="0">
                <a:latin typeface="Arial MT"/>
                <a:cs typeface="Arial MT"/>
              </a:rPr>
              <a:t> </a:t>
            </a:r>
            <a:r>
              <a:rPr sz="1800" dirty="0">
                <a:latin typeface="Arial MT"/>
                <a:cs typeface="Arial MT"/>
              </a:rPr>
              <a:t>13.3</a:t>
            </a:r>
            <a:r>
              <a:rPr sz="1800" spc="229" dirty="0">
                <a:latin typeface="Arial MT"/>
                <a:cs typeface="Arial MT"/>
              </a:rPr>
              <a:t> </a:t>
            </a:r>
            <a:r>
              <a:rPr sz="1800" dirty="0">
                <a:latin typeface="Arial MT"/>
                <a:cs typeface="Arial MT"/>
              </a:rPr>
              <a:t>MC</a:t>
            </a:r>
            <a:r>
              <a:rPr sz="1800" spc="220" dirty="0">
                <a:latin typeface="Arial MT"/>
                <a:cs typeface="Arial MT"/>
              </a:rPr>
              <a:t> </a:t>
            </a:r>
            <a:r>
              <a:rPr sz="1800" dirty="0">
                <a:latin typeface="Arial MT"/>
                <a:cs typeface="Arial MT"/>
              </a:rPr>
              <a:t>OCDE:</a:t>
            </a:r>
            <a:r>
              <a:rPr sz="1800" spc="235" dirty="0">
                <a:latin typeface="Arial MT"/>
                <a:cs typeface="Arial MT"/>
              </a:rPr>
              <a:t> </a:t>
            </a:r>
            <a:r>
              <a:rPr sz="1800" dirty="0">
                <a:latin typeface="Arial MT"/>
                <a:cs typeface="Arial MT"/>
              </a:rPr>
              <a:t>Sometimiento</a:t>
            </a:r>
            <a:r>
              <a:rPr sz="1800" spc="225" dirty="0">
                <a:latin typeface="Arial MT"/>
                <a:cs typeface="Arial MT"/>
              </a:rPr>
              <a:t> </a:t>
            </a:r>
            <a:r>
              <a:rPr sz="1800" dirty="0">
                <a:latin typeface="Arial MT"/>
                <a:cs typeface="Arial MT"/>
              </a:rPr>
              <a:t>a</a:t>
            </a:r>
            <a:r>
              <a:rPr sz="1800" spc="229" dirty="0">
                <a:latin typeface="Arial MT"/>
                <a:cs typeface="Arial MT"/>
              </a:rPr>
              <a:t> </a:t>
            </a:r>
            <a:r>
              <a:rPr sz="1800" dirty="0">
                <a:latin typeface="Arial MT"/>
                <a:cs typeface="Arial MT"/>
              </a:rPr>
              <a:t>imposición</a:t>
            </a:r>
            <a:r>
              <a:rPr sz="1800" spc="229" dirty="0">
                <a:latin typeface="Arial MT"/>
                <a:cs typeface="Arial MT"/>
              </a:rPr>
              <a:t> </a:t>
            </a:r>
            <a:r>
              <a:rPr sz="1800" dirty="0">
                <a:latin typeface="Arial MT"/>
                <a:cs typeface="Arial MT"/>
              </a:rPr>
              <a:t>en</a:t>
            </a:r>
            <a:r>
              <a:rPr sz="1800" spc="229" dirty="0">
                <a:latin typeface="Arial MT"/>
                <a:cs typeface="Arial MT"/>
              </a:rPr>
              <a:t> </a:t>
            </a:r>
            <a:r>
              <a:rPr sz="1800" dirty="0">
                <a:latin typeface="Arial MT"/>
                <a:cs typeface="Arial MT"/>
              </a:rPr>
              <a:t>el</a:t>
            </a:r>
            <a:r>
              <a:rPr sz="1800" spc="235" dirty="0">
                <a:latin typeface="Arial MT"/>
                <a:cs typeface="Arial MT"/>
              </a:rPr>
              <a:t> </a:t>
            </a:r>
            <a:r>
              <a:rPr sz="1800" dirty="0">
                <a:latin typeface="Arial MT"/>
                <a:cs typeface="Arial MT"/>
              </a:rPr>
              <a:t>Estado</a:t>
            </a:r>
            <a:r>
              <a:rPr sz="1800" spc="235" dirty="0">
                <a:latin typeface="Arial MT"/>
                <a:cs typeface="Arial MT"/>
              </a:rPr>
              <a:t> </a:t>
            </a:r>
            <a:r>
              <a:rPr sz="1800" spc="-25" dirty="0">
                <a:latin typeface="Arial MT"/>
                <a:cs typeface="Arial MT"/>
              </a:rPr>
              <a:t>de </a:t>
            </a:r>
            <a:r>
              <a:rPr sz="1800" dirty="0">
                <a:latin typeface="Arial MT"/>
                <a:cs typeface="Arial MT"/>
              </a:rPr>
              <a:t>residencia</a:t>
            </a:r>
            <a:r>
              <a:rPr sz="1800" spc="-15" dirty="0">
                <a:latin typeface="Arial MT"/>
                <a:cs typeface="Arial MT"/>
              </a:rPr>
              <a:t> </a:t>
            </a:r>
            <a:r>
              <a:rPr sz="1800" dirty="0">
                <a:latin typeface="Arial MT"/>
                <a:cs typeface="Arial MT"/>
              </a:rPr>
              <a:t>de</a:t>
            </a:r>
            <a:r>
              <a:rPr sz="1800" spc="-35" dirty="0">
                <a:latin typeface="Arial MT"/>
                <a:cs typeface="Arial MT"/>
              </a:rPr>
              <a:t> </a:t>
            </a:r>
            <a:r>
              <a:rPr sz="1800" dirty="0">
                <a:latin typeface="Arial MT"/>
                <a:cs typeface="Arial MT"/>
              </a:rPr>
              <a:t>la</a:t>
            </a:r>
            <a:r>
              <a:rPr sz="1800" spc="-15" dirty="0">
                <a:latin typeface="Arial MT"/>
                <a:cs typeface="Arial MT"/>
              </a:rPr>
              <a:t> </a:t>
            </a:r>
            <a:r>
              <a:rPr sz="1800" dirty="0">
                <a:latin typeface="Arial MT"/>
                <a:cs typeface="Arial MT"/>
              </a:rPr>
              <a:t>empresa</a:t>
            </a:r>
            <a:r>
              <a:rPr sz="1800" spc="-20" dirty="0">
                <a:latin typeface="Arial MT"/>
                <a:cs typeface="Arial MT"/>
              </a:rPr>
              <a:t> </a:t>
            </a:r>
            <a:r>
              <a:rPr sz="1800" spc="-10" dirty="0">
                <a:latin typeface="Arial MT"/>
                <a:cs typeface="Arial MT"/>
              </a:rPr>
              <a:t>explotadora.</a:t>
            </a:r>
            <a:endParaRPr sz="1800" dirty="0">
              <a:latin typeface="Arial MT"/>
              <a:cs typeface="Arial MT"/>
            </a:endParaRPr>
          </a:p>
          <a:p>
            <a:pPr marL="1345565" lvl="1" indent="-371475">
              <a:lnSpc>
                <a:spcPct val="100000"/>
              </a:lnSpc>
              <a:spcBef>
                <a:spcPts val="1295"/>
              </a:spcBef>
              <a:buClr>
                <a:srgbClr val="FC7812"/>
              </a:buClr>
              <a:buSzPct val="130555"/>
              <a:buFont typeface="Wingdings"/>
              <a:buChar char=""/>
              <a:tabLst>
                <a:tab pos="1345565" algn="l"/>
              </a:tabLst>
            </a:pPr>
            <a:r>
              <a:rPr sz="1800" u="sng" dirty="0">
                <a:uFill>
                  <a:solidFill>
                    <a:srgbClr val="000000"/>
                  </a:solidFill>
                </a:uFill>
                <a:latin typeface="Arial MT"/>
                <a:cs typeface="Arial MT"/>
              </a:rPr>
              <a:t>Ganancias</a:t>
            </a:r>
            <a:r>
              <a:rPr sz="1800" u="sng" spc="-20" dirty="0">
                <a:uFill>
                  <a:solidFill>
                    <a:srgbClr val="000000"/>
                  </a:solidFill>
                </a:uFill>
                <a:latin typeface="Arial MT"/>
                <a:cs typeface="Arial MT"/>
              </a:rPr>
              <a:t> </a:t>
            </a:r>
            <a:r>
              <a:rPr sz="1800" u="sng" dirty="0">
                <a:uFill>
                  <a:solidFill>
                    <a:srgbClr val="000000"/>
                  </a:solidFill>
                </a:uFill>
                <a:latin typeface="Arial MT"/>
                <a:cs typeface="Arial MT"/>
              </a:rPr>
              <a:t>de</a:t>
            </a:r>
            <a:r>
              <a:rPr sz="1800" u="sng" spc="-25" dirty="0">
                <a:uFill>
                  <a:solidFill>
                    <a:srgbClr val="000000"/>
                  </a:solidFill>
                </a:uFill>
                <a:latin typeface="Arial MT"/>
                <a:cs typeface="Arial MT"/>
              </a:rPr>
              <a:t> </a:t>
            </a:r>
            <a:r>
              <a:rPr sz="1800" u="sng" dirty="0">
                <a:uFill>
                  <a:solidFill>
                    <a:srgbClr val="000000"/>
                  </a:solidFill>
                </a:uFill>
                <a:latin typeface="Arial MT"/>
                <a:cs typeface="Arial MT"/>
              </a:rPr>
              <a:t>capital</a:t>
            </a:r>
            <a:r>
              <a:rPr sz="1800" u="sng" spc="-25" dirty="0">
                <a:uFill>
                  <a:solidFill>
                    <a:srgbClr val="000000"/>
                  </a:solidFill>
                </a:uFill>
                <a:latin typeface="Arial MT"/>
                <a:cs typeface="Arial MT"/>
              </a:rPr>
              <a:t> </a:t>
            </a:r>
            <a:r>
              <a:rPr sz="1800" u="sng" dirty="0">
                <a:uFill>
                  <a:solidFill>
                    <a:srgbClr val="000000"/>
                  </a:solidFill>
                </a:uFill>
                <a:latin typeface="Arial MT"/>
                <a:cs typeface="Arial MT"/>
              </a:rPr>
              <a:t>procedentes</a:t>
            </a:r>
            <a:r>
              <a:rPr sz="1800" u="sng" spc="-15" dirty="0">
                <a:uFill>
                  <a:solidFill>
                    <a:srgbClr val="000000"/>
                  </a:solidFill>
                </a:uFill>
                <a:latin typeface="Arial MT"/>
                <a:cs typeface="Arial MT"/>
              </a:rPr>
              <a:t> </a:t>
            </a:r>
            <a:r>
              <a:rPr sz="1800" u="sng" dirty="0">
                <a:uFill>
                  <a:solidFill>
                    <a:srgbClr val="000000"/>
                  </a:solidFill>
                </a:uFill>
                <a:latin typeface="Arial MT"/>
                <a:cs typeface="Arial MT"/>
              </a:rPr>
              <a:t>de</a:t>
            </a:r>
            <a:r>
              <a:rPr sz="1800" u="sng" spc="-25" dirty="0">
                <a:uFill>
                  <a:solidFill>
                    <a:srgbClr val="000000"/>
                  </a:solidFill>
                </a:uFill>
                <a:latin typeface="Arial MT"/>
                <a:cs typeface="Arial MT"/>
              </a:rPr>
              <a:t> </a:t>
            </a:r>
            <a:r>
              <a:rPr sz="1800" u="sng" dirty="0">
                <a:uFill>
                  <a:solidFill>
                    <a:srgbClr val="000000"/>
                  </a:solidFill>
                </a:uFill>
                <a:latin typeface="Arial MT"/>
                <a:cs typeface="Arial MT"/>
              </a:rPr>
              <a:t>otros</a:t>
            </a:r>
            <a:r>
              <a:rPr sz="1800" u="sng" spc="-30" dirty="0">
                <a:uFill>
                  <a:solidFill>
                    <a:srgbClr val="000000"/>
                  </a:solidFill>
                </a:uFill>
                <a:latin typeface="Arial MT"/>
                <a:cs typeface="Arial MT"/>
              </a:rPr>
              <a:t> </a:t>
            </a:r>
            <a:r>
              <a:rPr sz="1800" u="sng" spc="-10" dirty="0">
                <a:uFill>
                  <a:solidFill>
                    <a:srgbClr val="000000"/>
                  </a:solidFill>
                </a:uFill>
                <a:latin typeface="Arial MT"/>
                <a:cs typeface="Arial MT"/>
              </a:rPr>
              <a:t>bienes</a:t>
            </a:r>
            <a:r>
              <a:rPr sz="1800" spc="-10" dirty="0">
                <a:latin typeface="Arial MT"/>
                <a:cs typeface="Arial MT"/>
              </a:rPr>
              <a:t>:</a:t>
            </a:r>
            <a:endParaRPr sz="1800" dirty="0">
              <a:latin typeface="Arial MT"/>
              <a:cs typeface="Arial MT"/>
            </a:endParaRPr>
          </a:p>
          <a:p>
            <a:pPr marL="1442085">
              <a:lnSpc>
                <a:spcPts val="3150"/>
              </a:lnSpc>
              <a:spcBef>
                <a:spcPts val="395"/>
              </a:spcBef>
              <a:tabLst>
                <a:tab pos="1823085" algn="l"/>
              </a:tabLst>
            </a:pPr>
            <a:r>
              <a:rPr sz="2700" spc="-50" dirty="0">
                <a:solidFill>
                  <a:srgbClr val="FC7812"/>
                </a:solidFill>
                <a:latin typeface="Wingdings"/>
                <a:cs typeface="Wingdings"/>
              </a:rPr>
              <a:t></a:t>
            </a:r>
            <a:r>
              <a:rPr sz="2700" dirty="0">
                <a:solidFill>
                  <a:srgbClr val="FC7812"/>
                </a:solidFill>
                <a:latin typeface="Times New Roman"/>
                <a:cs typeface="Times New Roman"/>
              </a:rPr>
              <a:t>	</a:t>
            </a:r>
            <a:r>
              <a:rPr sz="1800" dirty="0">
                <a:latin typeface="Arial MT"/>
                <a:cs typeface="Arial MT"/>
              </a:rPr>
              <a:t>Art.</a:t>
            </a:r>
            <a:r>
              <a:rPr sz="1800" spc="250" dirty="0">
                <a:latin typeface="Arial MT"/>
                <a:cs typeface="Arial MT"/>
              </a:rPr>
              <a:t> </a:t>
            </a:r>
            <a:r>
              <a:rPr sz="1800" dirty="0">
                <a:latin typeface="Arial MT"/>
                <a:cs typeface="Arial MT"/>
              </a:rPr>
              <a:t>13.5</a:t>
            </a:r>
            <a:r>
              <a:rPr sz="1800" spc="250" dirty="0">
                <a:latin typeface="Arial MT"/>
                <a:cs typeface="Arial MT"/>
              </a:rPr>
              <a:t> </a:t>
            </a:r>
            <a:r>
              <a:rPr sz="1800" dirty="0">
                <a:latin typeface="Arial MT"/>
                <a:cs typeface="Arial MT"/>
              </a:rPr>
              <a:t>MC</a:t>
            </a:r>
            <a:r>
              <a:rPr sz="1800" spc="240" dirty="0">
                <a:latin typeface="Arial MT"/>
                <a:cs typeface="Arial MT"/>
              </a:rPr>
              <a:t> </a:t>
            </a:r>
            <a:r>
              <a:rPr sz="1800" dirty="0">
                <a:latin typeface="Arial MT"/>
                <a:cs typeface="Arial MT"/>
              </a:rPr>
              <a:t>OCDE:</a:t>
            </a:r>
            <a:r>
              <a:rPr sz="1800" spc="260" dirty="0">
                <a:latin typeface="Arial MT"/>
                <a:cs typeface="Arial MT"/>
              </a:rPr>
              <a:t> </a:t>
            </a:r>
            <a:r>
              <a:rPr sz="1800" dirty="0">
                <a:latin typeface="Arial MT"/>
                <a:cs typeface="Arial MT"/>
              </a:rPr>
              <a:t>Sólo</a:t>
            </a:r>
            <a:r>
              <a:rPr sz="1800" spc="245" dirty="0">
                <a:latin typeface="Arial MT"/>
                <a:cs typeface="Arial MT"/>
              </a:rPr>
              <a:t> </a:t>
            </a:r>
            <a:r>
              <a:rPr sz="1800" dirty="0">
                <a:latin typeface="Arial MT"/>
                <a:cs typeface="Arial MT"/>
              </a:rPr>
              <a:t>pueden</a:t>
            </a:r>
            <a:r>
              <a:rPr sz="1800" spc="254" dirty="0">
                <a:latin typeface="Arial MT"/>
                <a:cs typeface="Arial MT"/>
              </a:rPr>
              <a:t> </a:t>
            </a:r>
            <a:r>
              <a:rPr sz="1800" dirty="0">
                <a:latin typeface="Arial MT"/>
                <a:cs typeface="Arial MT"/>
              </a:rPr>
              <a:t>ser</a:t>
            </a:r>
            <a:r>
              <a:rPr sz="1800" spc="254" dirty="0">
                <a:latin typeface="Arial MT"/>
                <a:cs typeface="Arial MT"/>
              </a:rPr>
              <a:t> </a:t>
            </a:r>
            <a:r>
              <a:rPr sz="1800" dirty="0">
                <a:latin typeface="Arial MT"/>
                <a:cs typeface="Arial MT"/>
              </a:rPr>
              <a:t>gravadas</a:t>
            </a:r>
            <a:r>
              <a:rPr sz="1800" spc="260" dirty="0">
                <a:latin typeface="Arial MT"/>
                <a:cs typeface="Arial MT"/>
              </a:rPr>
              <a:t> </a:t>
            </a:r>
            <a:r>
              <a:rPr sz="1800" dirty="0">
                <a:latin typeface="Arial MT"/>
                <a:cs typeface="Arial MT"/>
              </a:rPr>
              <a:t>en</a:t>
            </a:r>
            <a:r>
              <a:rPr sz="1800" spc="250" dirty="0">
                <a:latin typeface="Arial MT"/>
                <a:cs typeface="Arial MT"/>
              </a:rPr>
              <a:t> </a:t>
            </a:r>
            <a:r>
              <a:rPr sz="1800" dirty="0">
                <a:latin typeface="Arial MT"/>
                <a:cs typeface="Arial MT"/>
              </a:rPr>
              <a:t>el</a:t>
            </a:r>
            <a:r>
              <a:rPr sz="1800" spc="254" dirty="0">
                <a:latin typeface="Arial MT"/>
                <a:cs typeface="Arial MT"/>
              </a:rPr>
              <a:t> </a:t>
            </a:r>
            <a:r>
              <a:rPr sz="1800" dirty="0">
                <a:latin typeface="Arial MT"/>
                <a:cs typeface="Arial MT"/>
              </a:rPr>
              <a:t>Estado</a:t>
            </a:r>
            <a:r>
              <a:rPr sz="1800" spc="260" dirty="0">
                <a:latin typeface="Arial MT"/>
                <a:cs typeface="Arial MT"/>
              </a:rPr>
              <a:t> </a:t>
            </a:r>
            <a:r>
              <a:rPr sz="1800" spc="-25" dirty="0">
                <a:latin typeface="Arial MT"/>
                <a:cs typeface="Arial MT"/>
              </a:rPr>
              <a:t>de</a:t>
            </a:r>
            <a:endParaRPr sz="1800" dirty="0">
              <a:latin typeface="Arial MT"/>
              <a:cs typeface="Arial MT"/>
            </a:endParaRPr>
          </a:p>
          <a:p>
            <a:pPr marL="1823085">
              <a:lnSpc>
                <a:spcPts val="2070"/>
              </a:lnSpc>
            </a:pPr>
            <a:r>
              <a:rPr sz="1800" dirty="0">
                <a:latin typeface="Arial MT"/>
                <a:cs typeface="Arial MT"/>
              </a:rPr>
              <a:t>residencia</a:t>
            </a:r>
            <a:r>
              <a:rPr sz="1800" spc="-20" dirty="0">
                <a:latin typeface="Arial MT"/>
                <a:cs typeface="Arial MT"/>
              </a:rPr>
              <a:t> </a:t>
            </a:r>
            <a:r>
              <a:rPr sz="1800" dirty="0">
                <a:latin typeface="Arial MT"/>
                <a:cs typeface="Arial MT"/>
              </a:rPr>
              <a:t>de</a:t>
            </a:r>
            <a:r>
              <a:rPr sz="1800" spc="-35" dirty="0">
                <a:latin typeface="Arial MT"/>
                <a:cs typeface="Arial MT"/>
              </a:rPr>
              <a:t> </a:t>
            </a:r>
            <a:r>
              <a:rPr sz="1800" dirty="0">
                <a:latin typeface="Arial MT"/>
                <a:cs typeface="Arial MT"/>
              </a:rPr>
              <a:t>la</a:t>
            </a:r>
            <a:r>
              <a:rPr sz="1800" spc="-20" dirty="0">
                <a:latin typeface="Arial MT"/>
                <a:cs typeface="Arial MT"/>
              </a:rPr>
              <a:t> </a:t>
            </a:r>
            <a:r>
              <a:rPr sz="1800" dirty="0">
                <a:latin typeface="Arial MT"/>
                <a:cs typeface="Arial MT"/>
              </a:rPr>
              <a:t>persona</a:t>
            </a:r>
            <a:r>
              <a:rPr sz="1800" spc="-20" dirty="0">
                <a:latin typeface="Arial MT"/>
                <a:cs typeface="Arial MT"/>
              </a:rPr>
              <a:t> </a:t>
            </a:r>
            <a:r>
              <a:rPr sz="1800" dirty="0">
                <a:latin typeface="Arial MT"/>
                <a:cs typeface="Arial MT"/>
              </a:rPr>
              <a:t>que</a:t>
            </a:r>
            <a:r>
              <a:rPr sz="1800" spc="-20" dirty="0">
                <a:latin typeface="Arial MT"/>
                <a:cs typeface="Arial MT"/>
              </a:rPr>
              <a:t> </a:t>
            </a:r>
            <a:r>
              <a:rPr sz="1800" dirty="0">
                <a:latin typeface="Arial MT"/>
                <a:cs typeface="Arial MT"/>
              </a:rPr>
              <a:t>efectúe</a:t>
            </a:r>
            <a:r>
              <a:rPr sz="1800" spc="-35" dirty="0">
                <a:latin typeface="Arial MT"/>
                <a:cs typeface="Arial MT"/>
              </a:rPr>
              <a:t> </a:t>
            </a:r>
            <a:r>
              <a:rPr sz="1800" dirty="0">
                <a:latin typeface="Arial MT"/>
                <a:cs typeface="Arial MT"/>
              </a:rPr>
              <a:t>la</a:t>
            </a:r>
            <a:r>
              <a:rPr sz="1800" spc="-35" dirty="0">
                <a:latin typeface="Arial MT"/>
                <a:cs typeface="Arial MT"/>
              </a:rPr>
              <a:t> </a:t>
            </a:r>
            <a:r>
              <a:rPr sz="1800" dirty="0">
                <a:latin typeface="Arial MT"/>
                <a:cs typeface="Arial MT"/>
              </a:rPr>
              <a:t>enajenación </a:t>
            </a:r>
            <a:r>
              <a:rPr sz="1800" spc="-10" dirty="0">
                <a:latin typeface="Arial MT"/>
                <a:cs typeface="Arial MT"/>
              </a:rPr>
              <a:t>(transmitente).</a:t>
            </a:r>
            <a:endParaRPr sz="1800" dirty="0">
              <a:latin typeface="Arial MT"/>
              <a:cs typeface="Arial MT"/>
            </a:endParaRPr>
          </a:p>
        </p:txBody>
      </p:sp>
    </p:spTree>
    <p:extLst>
      <p:ext uri="{BB962C8B-B14F-4D97-AF65-F5344CB8AC3E}">
        <p14:creationId xmlns:p14="http://schemas.microsoft.com/office/powerpoint/2010/main" val="37457469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8F26C-0194-7F53-2DCF-6E647946796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1AE7E53-E8C1-3F4B-B715-C012935FB03B}"/>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object 8">
            <a:extLst>
              <a:ext uri="{FF2B5EF4-FFF2-40B4-BE49-F238E27FC236}">
                <a16:creationId xmlns:a16="http://schemas.microsoft.com/office/drawing/2014/main" id="{458747D9-5CB6-AAD6-90EE-38EB804E7D25}"/>
              </a:ext>
            </a:extLst>
          </p:cNvPr>
          <p:cNvSpPr txBox="1">
            <a:spLocks/>
          </p:cNvSpPr>
          <p:nvPr/>
        </p:nvSpPr>
        <p:spPr>
          <a:xfrm>
            <a:off x="1363725" y="1543304"/>
            <a:ext cx="9354242" cy="4006225"/>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a:lnSpc>
                <a:spcPct val="100000"/>
              </a:lnSpc>
              <a:spcBef>
                <a:spcPts val="100"/>
              </a:spcBef>
            </a:pPr>
            <a:r>
              <a:rPr lang="es-419" sz="1200" b="1" dirty="0">
                <a:latin typeface="Arial" panose="020B0604020202020204" pitchFamily="34" charset="0"/>
                <a:cs typeface="Arial" panose="020B0604020202020204" pitchFamily="34" charset="0"/>
              </a:rPr>
              <a:t>SERVICIOS</a:t>
            </a:r>
            <a:r>
              <a:rPr lang="es-419" sz="1200" b="1" spc="-50" dirty="0">
                <a:latin typeface="Arial" panose="020B0604020202020204" pitchFamily="34" charset="0"/>
                <a:cs typeface="Arial" panose="020B0604020202020204" pitchFamily="34" charset="0"/>
              </a:rPr>
              <a:t> </a:t>
            </a:r>
            <a:r>
              <a:rPr lang="es-419" sz="1200" b="1" dirty="0">
                <a:latin typeface="Arial" panose="020B0604020202020204" pitchFamily="34" charset="0"/>
                <a:cs typeface="Arial" panose="020B0604020202020204" pitchFamily="34" charset="0"/>
              </a:rPr>
              <a:t>PERSONALES</a:t>
            </a:r>
            <a:r>
              <a:rPr lang="es-419" sz="1200" b="1" spc="-20" dirty="0">
                <a:latin typeface="Arial" panose="020B0604020202020204" pitchFamily="34" charset="0"/>
                <a:cs typeface="Arial" panose="020B0604020202020204" pitchFamily="34" charset="0"/>
              </a:rPr>
              <a:t> </a:t>
            </a:r>
            <a:r>
              <a:rPr lang="es-419" sz="1200" b="1" dirty="0">
                <a:latin typeface="Arial" panose="020B0604020202020204" pitchFamily="34" charset="0"/>
                <a:cs typeface="Arial" panose="020B0604020202020204" pitchFamily="34" charset="0"/>
              </a:rPr>
              <a:t>INDEPENDIENTES</a:t>
            </a:r>
            <a:r>
              <a:rPr lang="es-419" sz="1200" b="1" spc="-65" dirty="0">
                <a:latin typeface="Arial" panose="020B0604020202020204" pitchFamily="34" charset="0"/>
                <a:cs typeface="Arial" panose="020B0604020202020204" pitchFamily="34" charset="0"/>
              </a:rPr>
              <a:t> </a:t>
            </a:r>
            <a:r>
              <a:rPr lang="es-419" sz="1200" b="1" dirty="0">
                <a:latin typeface="Arial" panose="020B0604020202020204" pitchFamily="34" charset="0"/>
                <a:cs typeface="Arial" panose="020B0604020202020204" pitchFamily="34" charset="0"/>
              </a:rPr>
              <a:t>(ART. </a:t>
            </a:r>
            <a:r>
              <a:rPr lang="es-419" sz="1200" b="1" spc="-25" dirty="0">
                <a:latin typeface="Arial" panose="020B0604020202020204" pitchFamily="34" charset="0"/>
                <a:cs typeface="Arial" panose="020B0604020202020204" pitchFamily="34" charset="0"/>
              </a:rPr>
              <a:t>14)</a:t>
            </a:r>
            <a:endParaRPr lang="es-419" sz="1200" b="1" dirty="0">
              <a:latin typeface="Arial" panose="020B0604020202020204" pitchFamily="34" charset="0"/>
              <a:cs typeface="Arial" panose="020B0604020202020204" pitchFamily="34" charset="0"/>
            </a:endParaRPr>
          </a:p>
          <a:p>
            <a:pPr marL="500380" marR="5080" algn="just">
              <a:lnSpc>
                <a:spcPct val="100000"/>
              </a:lnSpc>
              <a:spcBef>
                <a:spcPts val="865"/>
              </a:spcBef>
            </a:pPr>
            <a:r>
              <a:rPr lang="es-419" sz="1200" dirty="0">
                <a:latin typeface="Arial" panose="020B0604020202020204" pitchFamily="34" charset="0"/>
                <a:cs typeface="Arial" panose="020B0604020202020204" pitchFamily="34" charset="0"/>
              </a:rPr>
              <a:t>Nota:</a:t>
            </a:r>
            <a:r>
              <a:rPr lang="es-419" sz="1200" spc="19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El</a:t>
            </a:r>
            <a:r>
              <a:rPr lang="es-419" sz="1200" spc="19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art.</a:t>
            </a:r>
            <a:r>
              <a:rPr lang="es-419" sz="1200" spc="19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14</a:t>
            </a:r>
            <a:r>
              <a:rPr lang="es-419" sz="1200" spc="18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del</a:t>
            </a:r>
            <a:r>
              <a:rPr lang="es-419" sz="1200" spc="17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MC</a:t>
            </a:r>
            <a:r>
              <a:rPr lang="es-419" sz="1200" spc="19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OCDE,</a:t>
            </a:r>
            <a:r>
              <a:rPr lang="es-419" sz="1200" spc="19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relativo</a:t>
            </a:r>
            <a:r>
              <a:rPr lang="es-419" sz="1200" spc="20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a:t>
            </a:r>
            <a:r>
              <a:rPr lang="es-419" sz="1200" spc="18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los</a:t>
            </a:r>
            <a:r>
              <a:rPr lang="es-419" sz="1200" spc="19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servicios</a:t>
            </a:r>
            <a:r>
              <a:rPr lang="es-419" sz="1200" spc="19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personales</a:t>
            </a:r>
            <a:r>
              <a:rPr lang="es-419" sz="1200" spc="19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independientes,</a:t>
            </a:r>
            <a:r>
              <a:rPr lang="es-419" sz="1200" spc="19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fue</a:t>
            </a:r>
            <a:r>
              <a:rPr lang="es-419" sz="1200" spc="19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suprimido</a:t>
            </a:r>
            <a:r>
              <a:rPr lang="es-419" sz="1200" spc="20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del</a:t>
            </a:r>
            <a:r>
              <a:rPr lang="es-419" sz="1200" spc="19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texto</a:t>
            </a:r>
            <a:r>
              <a:rPr lang="es-419" sz="1200" spc="200" dirty="0">
                <a:latin typeface="Arial" panose="020B0604020202020204" pitchFamily="34" charset="0"/>
                <a:cs typeface="Arial" panose="020B0604020202020204" pitchFamily="34" charset="0"/>
              </a:rPr>
              <a:t> </a:t>
            </a:r>
            <a:r>
              <a:rPr lang="es-419" sz="1200" spc="-25" dirty="0">
                <a:latin typeface="Arial" panose="020B0604020202020204" pitchFamily="34" charset="0"/>
                <a:cs typeface="Arial" panose="020B0604020202020204" pitchFamily="34" charset="0"/>
              </a:rPr>
              <a:t>del </a:t>
            </a:r>
            <a:r>
              <a:rPr lang="es-419" sz="1200" dirty="0">
                <a:latin typeface="Arial" panose="020B0604020202020204" pitchFamily="34" charset="0"/>
                <a:cs typeface="Arial" panose="020B0604020202020204" pitchFamily="34" charset="0"/>
              </a:rPr>
              <a:t>Modelo</a:t>
            </a:r>
            <a:r>
              <a:rPr lang="es-419" sz="1200" spc="3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en</a:t>
            </a:r>
            <a:r>
              <a:rPr lang="es-419" sz="1200" spc="4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su</a:t>
            </a:r>
            <a:r>
              <a:rPr lang="es-419" sz="1200" spc="3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actualización</a:t>
            </a:r>
            <a:r>
              <a:rPr lang="es-419" sz="1200" spc="5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de</a:t>
            </a:r>
            <a:r>
              <a:rPr lang="es-419" sz="1200" spc="4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abril</a:t>
            </a:r>
            <a:r>
              <a:rPr lang="es-419" sz="1200" spc="4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de</a:t>
            </a:r>
            <a:r>
              <a:rPr lang="es-419" sz="1200" spc="3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2000,</a:t>
            </a:r>
            <a:r>
              <a:rPr lang="es-419" sz="1200" spc="4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siendo</a:t>
            </a:r>
            <a:r>
              <a:rPr lang="es-419" sz="1200" spc="5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su</a:t>
            </a:r>
            <a:r>
              <a:rPr lang="es-419" sz="1200" spc="5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tratamiento</a:t>
            </a:r>
            <a:r>
              <a:rPr lang="es-419" sz="1200" spc="4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absorbido</a:t>
            </a:r>
            <a:r>
              <a:rPr lang="es-419" sz="1200" spc="4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por</a:t>
            </a:r>
            <a:r>
              <a:rPr lang="es-419" sz="1200" spc="4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el</a:t>
            </a:r>
            <a:r>
              <a:rPr lang="es-419" sz="1200" spc="3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artículo</a:t>
            </a:r>
            <a:r>
              <a:rPr lang="es-419" sz="1200" spc="5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7.</a:t>
            </a:r>
            <a:r>
              <a:rPr lang="es-419" sz="1200" spc="4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No</a:t>
            </a:r>
            <a:r>
              <a:rPr lang="es-419" sz="1200" spc="3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obstante,</a:t>
            </a:r>
            <a:r>
              <a:rPr lang="es-419" sz="1200" spc="50" dirty="0">
                <a:latin typeface="Arial" panose="020B0604020202020204" pitchFamily="34" charset="0"/>
                <a:cs typeface="Arial" panose="020B0604020202020204" pitchFamily="34" charset="0"/>
              </a:rPr>
              <a:t> </a:t>
            </a:r>
            <a:r>
              <a:rPr lang="es-419" sz="1200" spc="-20" dirty="0">
                <a:latin typeface="Arial" panose="020B0604020202020204" pitchFamily="34" charset="0"/>
                <a:cs typeface="Arial" panose="020B0604020202020204" pitchFamily="34" charset="0"/>
              </a:rPr>
              <a:t>debe </a:t>
            </a:r>
            <a:r>
              <a:rPr lang="es-419" sz="1200" dirty="0">
                <a:latin typeface="Arial" panose="020B0604020202020204" pitchFamily="34" charset="0"/>
                <a:cs typeface="Arial" panose="020B0604020202020204" pitchFamily="34" charset="0"/>
              </a:rPr>
              <a:t>tenerse</a:t>
            </a:r>
            <a:r>
              <a:rPr lang="es-419" sz="1200" spc="10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presente</a:t>
            </a:r>
            <a:r>
              <a:rPr lang="es-419" sz="1200" spc="11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que</a:t>
            </a:r>
            <a:r>
              <a:rPr lang="es-419" sz="1200" spc="9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la</a:t>
            </a:r>
            <a:r>
              <a:rPr lang="es-419" sz="1200" spc="10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casi</a:t>
            </a:r>
            <a:r>
              <a:rPr lang="es-419" sz="1200" spc="10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totalidad</a:t>
            </a:r>
            <a:r>
              <a:rPr lang="es-419" sz="1200" spc="10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de</a:t>
            </a:r>
            <a:r>
              <a:rPr lang="es-419" sz="1200" spc="10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los</a:t>
            </a:r>
            <a:r>
              <a:rPr lang="es-419" sz="1200" spc="9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tratados</a:t>
            </a:r>
            <a:r>
              <a:rPr lang="es-419" sz="1200" spc="10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suscritos</a:t>
            </a:r>
            <a:r>
              <a:rPr lang="es-419" sz="1200" spc="9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antes de esa fecha contemplan</a:t>
            </a:r>
            <a:r>
              <a:rPr lang="es-419" sz="1200" spc="10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dicho</a:t>
            </a:r>
            <a:r>
              <a:rPr lang="es-419" sz="1200" spc="10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precepto</a:t>
            </a:r>
            <a:r>
              <a:rPr lang="es-419" sz="1200" spc="10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de</a:t>
            </a:r>
            <a:r>
              <a:rPr lang="es-419" sz="1200" spc="105" dirty="0">
                <a:latin typeface="Arial" panose="020B0604020202020204" pitchFamily="34" charset="0"/>
                <a:cs typeface="Arial" panose="020B0604020202020204" pitchFamily="34" charset="0"/>
              </a:rPr>
              <a:t> </a:t>
            </a:r>
            <a:r>
              <a:rPr lang="es-419" sz="1200" spc="-20" dirty="0">
                <a:latin typeface="Arial" panose="020B0604020202020204" pitchFamily="34" charset="0"/>
                <a:cs typeface="Arial" panose="020B0604020202020204" pitchFamily="34" charset="0"/>
              </a:rPr>
              <a:t>modo </a:t>
            </a:r>
            <a:r>
              <a:rPr lang="es-419" sz="1200" dirty="0">
                <a:latin typeface="Arial" panose="020B0604020202020204" pitchFamily="34" charset="0"/>
                <a:cs typeface="Arial" panose="020B0604020202020204" pitchFamily="34" charset="0"/>
              </a:rPr>
              <a:t>separado,</a:t>
            </a:r>
            <a:r>
              <a:rPr lang="es-419" sz="1200" spc="-4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por</a:t>
            </a:r>
            <a:r>
              <a:rPr lang="es-419" sz="1200" spc="-2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lo</a:t>
            </a:r>
            <a:r>
              <a:rPr lang="es-419" sz="1200" spc="-1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que</a:t>
            </a:r>
            <a:r>
              <a:rPr lang="es-419" sz="1200" spc="-1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haremos</a:t>
            </a:r>
            <a:r>
              <a:rPr lang="es-419" sz="1200" spc="-4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una</a:t>
            </a:r>
            <a:r>
              <a:rPr lang="es-419" sz="1200" spc="-3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breve</a:t>
            </a:r>
            <a:r>
              <a:rPr lang="es-419" sz="1200" spc="-1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referencia</a:t>
            </a:r>
            <a:r>
              <a:rPr lang="es-419" sz="1200" spc="-4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al</a:t>
            </a:r>
            <a:r>
              <a:rPr lang="es-419" sz="1200" spc="-25" dirty="0">
                <a:latin typeface="Arial" panose="020B0604020202020204" pitchFamily="34" charset="0"/>
                <a:cs typeface="Arial" panose="020B0604020202020204" pitchFamily="34" charset="0"/>
              </a:rPr>
              <a:t> </a:t>
            </a:r>
            <a:r>
              <a:rPr lang="es-419" sz="1200" spc="-10" dirty="0">
                <a:latin typeface="Arial" panose="020B0604020202020204" pitchFamily="34" charset="0"/>
                <a:cs typeface="Arial" panose="020B0604020202020204" pitchFamily="34" charset="0"/>
              </a:rPr>
              <a:t>mismo.</a:t>
            </a:r>
            <a:endParaRPr lang="es-419" sz="1200" dirty="0">
              <a:latin typeface="Arial" panose="020B0604020202020204" pitchFamily="34" charset="0"/>
              <a:cs typeface="Arial" panose="020B0604020202020204" pitchFamily="34" charset="0"/>
            </a:endParaRPr>
          </a:p>
          <a:p>
            <a:pPr marL="746125" indent="-245745">
              <a:lnSpc>
                <a:spcPct val="100000"/>
              </a:lnSpc>
              <a:spcBef>
                <a:spcPts val="860"/>
              </a:spcBef>
              <a:buFont typeface="Arial" panose="020B0604020202020204" pitchFamily="34" charset="0"/>
              <a:buAutoNum type="alphaUcParenR"/>
              <a:tabLst>
                <a:tab pos="746125" algn="l"/>
              </a:tabLst>
            </a:pPr>
            <a:r>
              <a:rPr lang="es-419" sz="1200" spc="-10" dirty="0">
                <a:latin typeface="Arial" panose="020B0604020202020204" pitchFamily="34" charset="0"/>
                <a:cs typeface="Arial" panose="020B0604020202020204" pitchFamily="34" charset="0"/>
              </a:rPr>
              <a:t>Definición:</a:t>
            </a:r>
            <a:endParaRPr lang="es-419" sz="1200" dirty="0">
              <a:latin typeface="Arial" panose="020B0604020202020204" pitchFamily="34" charset="0"/>
              <a:cs typeface="Arial" panose="020B0604020202020204" pitchFamily="34" charset="0"/>
            </a:endParaRPr>
          </a:p>
          <a:p>
            <a:pPr marL="974090" marR="5715" lvl="1" indent="-370840" algn="just">
              <a:lnSpc>
                <a:spcPct val="100000"/>
              </a:lnSpc>
              <a:spcBef>
                <a:spcPts val="869"/>
              </a:spcBef>
              <a:buClr>
                <a:srgbClr val="FC7812"/>
              </a:buClr>
              <a:buSzPct val="129166"/>
              <a:buFont typeface="Wingdings"/>
              <a:buChar char=""/>
              <a:tabLst>
                <a:tab pos="975360" algn="l"/>
              </a:tabLst>
            </a:pPr>
            <a:r>
              <a:rPr lang="es-419" sz="1200" dirty="0">
                <a:latin typeface="Arial" panose="020B0604020202020204" pitchFamily="34" charset="0"/>
                <a:cs typeface="Arial" panose="020B0604020202020204" pitchFamily="34" charset="0"/>
              </a:rPr>
              <a:t>Se</a:t>
            </a:r>
            <a:r>
              <a:rPr lang="es-419" sz="1200" spc="43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consideran</a:t>
            </a:r>
            <a:r>
              <a:rPr lang="es-419" sz="1200" spc="43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actividades</a:t>
            </a:r>
            <a:r>
              <a:rPr lang="es-419" sz="1200" spc="4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profesionales</a:t>
            </a:r>
            <a:r>
              <a:rPr lang="es-419" sz="1200" spc="434"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las</a:t>
            </a:r>
            <a:r>
              <a:rPr lang="es-419" sz="1200" spc="43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independientes</a:t>
            </a:r>
            <a:r>
              <a:rPr lang="es-419" sz="1200" spc="42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de</a:t>
            </a:r>
            <a:r>
              <a:rPr lang="es-419" sz="1200" spc="434"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carácter</a:t>
            </a:r>
            <a:r>
              <a:rPr lang="es-419" sz="1200" spc="43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científico,</a:t>
            </a:r>
            <a:r>
              <a:rPr lang="es-419" sz="1200" spc="42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literario,</a:t>
            </a:r>
            <a:r>
              <a:rPr lang="es-419" sz="1200" spc="434" dirty="0">
                <a:latin typeface="Arial" panose="020B0604020202020204" pitchFamily="34" charset="0"/>
                <a:cs typeface="Arial" panose="020B0604020202020204" pitchFamily="34" charset="0"/>
              </a:rPr>
              <a:t> </a:t>
            </a:r>
            <a:r>
              <a:rPr lang="es-419" sz="1200" spc="-10" dirty="0">
                <a:latin typeface="Arial" panose="020B0604020202020204" pitchFamily="34" charset="0"/>
                <a:cs typeface="Arial" panose="020B0604020202020204" pitchFamily="34" charset="0"/>
              </a:rPr>
              <a:t>artístico, 	</a:t>
            </a:r>
            <a:r>
              <a:rPr lang="es-419" sz="1200" dirty="0">
                <a:latin typeface="Arial" panose="020B0604020202020204" pitchFamily="34" charset="0"/>
                <a:cs typeface="Arial" panose="020B0604020202020204" pitchFamily="34" charset="0"/>
              </a:rPr>
              <a:t>educativo</a:t>
            </a:r>
            <a:r>
              <a:rPr lang="es-419" sz="1200" spc="32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o</a:t>
            </a:r>
            <a:r>
              <a:rPr lang="es-419" sz="1200" spc="33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pedagógico,</a:t>
            </a:r>
            <a:r>
              <a:rPr lang="es-419" sz="1200" spc="33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así</a:t>
            </a:r>
            <a:r>
              <a:rPr lang="es-419" sz="1200" spc="3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como</a:t>
            </a:r>
            <a:r>
              <a:rPr lang="es-419" sz="1200" spc="33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las</a:t>
            </a:r>
            <a:r>
              <a:rPr lang="es-419" sz="1200" spc="3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actividades</a:t>
            </a:r>
            <a:r>
              <a:rPr lang="es-419" sz="1200" spc="3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independientes</a:t>
            </a:r>
            <a:r>
              <a:rPr lang="es-419" sz="1200" spc="3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de</a:t>
            </a:r>
            <a:r>
              <a:rPr lang="es-419" sz="1200" spc="32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médicos,</a:t>
            </a:r>
            <a:r>
              <a:rPr lang="es-419" sz="1200" spc="3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abogados,</a:t>
            </a:r>
            <a:r>
              <a:rPr lang="es-419" sz="1200" spc="335" dirty="0">
                <a:latin typeface="Arial" panose="020B0604020202020204" pitchFamily="34" charset="0"/>
                <a:cs typeface="Arial" panose="020B0604020202020204" pitchFamily="34" charset="0"/>
              </a:rPr>
              <a:t> </a:t>
            </a:r>
            <a:r>
              <a:rPr lang="es-419" sz="1200" spc="-10" dirty="0">
                <a:latin typeface="Arial" panose="020B0604020202020204" pitchFamily="34" charset="0"/>
                <a:cs typeface="Arial" panose="020B0604020202020204" pitchFamily="34" charset="0"/>
              </a:rPr>
              <a:t>ingenieros, 	</a:t>
            </a:r>
            <a:r>
              <a:rPr lang="es-419" sz="1200" dirty="0">
                <a:latin typeface="Arial" panose="020B0604020202020204" pitchFamily="34" charset="0"/>
                <a:cs typeface="Arial" panose="020B0604020202020204" pitchFamily="34" charset="0"/>
              </a:rPr>
              <a:t>arquitectos,</a:t>
            </a:r>
            <a:r>
              <a:rPr lang="es-419" sz="1200" spc="-4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odontólogos</a:t>
            </a:r>
            <a:r>
              <a:rPr lang="es-419" sz="1200" spc="-4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y</a:t>
            </a:r>
            <a:r>
              <a:rPr lang="es-419" sz="1200" spc="-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contables.</a:t>
            </a:r>
            <a:r>
              <a:rPr lang="es-419" sz="1200" spc="-5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La</a:t>
            </a:r>
            <a:r>
              <a:rPr lang="es-419" sz="1200" spc="-2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enumeración</a:t>
            </a:r>
            <a:r>
              <a:rPr lang="es-419" sz="1200" spc="-4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no</a:t>
            </a:r>
            <a:r>
              <a:rPr lang="es-419" sz="1200" spc="-4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es</a:t>
            </a:r>
            <a:r>
              <a:rPr lang="es-419" sz="1200" spc="-25" dirty="0">
                <a:latin typeface="Arial" panose="020B0604020202020204" pitchFamily="34" charset="0"/>
                <a:cs typeface="Arial" panose="020B0604020202020204" pitchFamily="34" charset="0"/>
              </a:rPr>
              <a:t> </a:t>
            </a:r>
            <a:r>
              <a:rPr lang="es-419" sz="1200" spc="-10" dirty="0">
                <a:latin typeface="Arial" panose="020B0604020202020204" pitchFamily="34" charset="0"/>
                <a:cs typeface="Arial" panose="020B0604020202020204" pitchFamily="34" charset="0"/>
              </a:rPr>
              <a:t>exhaustiva.</a:t>
            </a:r>
            <a:endParaRPr lang="es-419" sz="1200" dirty="0">
              <a:latin typeface="Arial" panose="020B0604020202020204" pitchFamily="34" charset="0"/>
              <a:cs typeface="Arial" panose="020B0604020202020204" pitchFamily="34" charset="0"/>
            </a:endParaRPr>
          </a:p>
          <a:p>
            <a:pPr marL="974090" marR="5080" lvl="1" indent="-370840" algn="just">
              <a:lnSpc>
                <a:spcPct val="100000"/>
              </a:lnSpc>
              <a:spcBef>
                <a:spcPts val="865"/>
              </a:spcBef>
              <a:buClr>
                <a:srgbClr val="FC7812"/>
              </a:buClr>
              <a:buSzPct val="129166"/>
              <a:buFont typeface="Wingdings"/>
              <a:buChar char=""/>
              <a:tabLst>
                <a:tab pos="975360" algn="l"/>
              </a:tabLst>
            </a:pPr>
            <a:r>
              <a:rPr lang="es-419" sz="1200" dirty="0">
                <a:latin typeface="Arial" panose="020B0604020202020204" pitchFamily="34" charset="0"/>
                <a:cs typeface="Arial" panose="020B0604020202020204" pitchFamily="34" charset="0"/>
              </a:rPr>
              <a:t>También</a:t>
            </a:r>
            <a:r>
              <a:rPr lang="es-419" sz="1200" spc="2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los</a:t>
            </a:r>
            <a:r>
              <a:rPr lang="es-419" sz="1200" spc="21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servicios</a:t>
            </a:r>
            <a:r>
              <a:rPr lang="es-419" sz="1200" spc="204"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de</a:t>
            </a:r>
            <a:r>
              <a:rPr lang="es-419" sz="1200" spc="21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traducción,</a:t>
            </a:r>
            <a:r>
              <a:rPr lang="es-419" sz="1200" spc="2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siempre</a:t>
            </a:r>
            <a:r>
              <a:rPr lang="es-419" sz="1200" spc="2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que</a:t>
            </a:r>
            <a:r>
              <a:rPr lang="es-419" sz="1200" spc="204"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no</a:t>
            </a:r>
            <a:r>
              <a:rPr lang="es-419" sz="1200" spc="2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se</a:t>
            </a:r>
            <a:r>
              <a:rPr lang="es-419" sz="1200" spc="21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reserven</a:t>
            </a:r>
            <a:r>
              <a:rPr lang="es-419" sz="1200" spc="2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los</a:t>
            </a:r>
            <a:r>
              <a:rPr lang="es-419" sz="1200" spc="2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derechos</a:t>
            </a:r>
            <a:r>
              <a:rPr lang="es-419" sz="1200" spc="204"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de</a:t>
            </a:r>
            <a:r>
              <a:rPr lang="es-419" sz="1200" spc="21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autor,</a:t>
            </a:r>
            <a:r>
              <a:rPr lang="es-419" sz="1200" spc="21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así</a:t>
            </a:r>
            <a:r>
              <a:rPr lang="es-419" sz="1200" spc="204"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como</a:t>
            </a:r>
            <a:r>
              <a:rPr lang="es-419" sz="1200" spc="225" dirty="0">
                <a:latin typeface="Arial" panose="020B0604020202020204" pitchFamily="34" charset="0"/>
                <a:cs typeface="Arial" panose="020B0604020202020204" pitchFamily="34" charset="0"/>
              </a:rPr>
              <a:t> </a:t>
            </a:r>
            <a:r>
              <a:rPr lang="es-419" sz="1200" spc="-25" dirty="0">
                <a:latin typeface="Arial" panose="020B0604020202020204" pitchFamily="34" charset="0"/>
                <a:cs typeface="Arial" panose="020B0604020202020204" pitchFamily="34" charset="0"/>
              </a:rPr>
              <a:t>los 	</a:t>
            </a:r>
            <a:r>
              <a:rPr lang="es-419" sz="1200" dirty="0">
                <a:latin typeface="Arial" panose="020B0604020202020204" pitchFamily="34" charset="0"/>
                <a:cs typeface="Arial" panose="020B0604020202020204" pitchFamily="34" charset="0"/>
              </a:rPr>
              <a:t>rendimientos</a:t>
            </a:r>
            <a:r>
              <a:rPr lang="es-419" sz="1200" spc="-5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procedentes</a:t>
            </a:r>
            <a:r>
              <a:rPr lang="es-419" sz="1200" spc="-5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de</a:t>
            </a:r>
            <a:r>
              <a:rPr lang="es-419" sz="1200" spc="-2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impartir</a:t>
            </a:r>
            <a:r>
              <a:rPr lang="es-419" sz="1200" spc="-5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conferencias</a:t>
            </a:r>
            <a:r>
              <a:rPr lang="es-419" sz="1200" spc="-4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o</a:t>
            </a:r>
            <a:r>
              <a:rPr lang="es-419" sz="1200" spc="-30" dirty="0">
                <a:latin typeface="Arial" panose="020B0604020202020204" pitchFamily="34" charset="0"/>
                <a:cs typeface="Arial" panose="020B0604020202020204" pitchFamily="34" charset="0"/>
              </a:rPr>
              <a:t> </a:t>
            </a:r>
            <a:r>
              <a:rPr lang="es-419" sz="1200" spc="-10" dirty="0">
                <a:latin typeface="Arial" panose="020B0604020202020204" pitchFamily="34" charset="0"/>
                <a:cs typeface="Arial" panose="020B0604020202020204" pitchFamily="34" charset="0"/>
              </a:rPr>
              <a:t>ponencias.</a:t>
            </a:r>
            <a:endParaRPr lang="es-419" sz="1200" dirty="0">
              <a:latin typeface="Arial" panose="020B0604020202020204" pitchFamily="34" charset="0"/>
              <a:cs typeface="Arial" panose="020B0604020202020204" pitchFamily="34" charset="0"/>
            </a:endParaRPr>
          </a:p>
          <a:p>
            <a:pPr marL="975360" lvl="1" indent="-371475">
              <a:lnSpc>
                <a:spcPct val="100000"/>
              </a:lnSpc>
              <a:spcBef>
                <a:spcPts val="865"/>
              </a:spcBef>
              <a:buClr>
                <a:srgbClr val="FC7812"/>
              </a:buClr>
              <a:buSzPct val="129166"/>
              <a:buFont typeface="Wingdings"/>
              <a:buChar char=""/>
              <a:tabLst>
                <a:tab pos="975360" algn="l"/>
              </a:tabLst>
            </a:pPr>
            <a:r>
              <a:rPr lang="es-419" sz="1200" dirty="0">
                <a:latin typeface="Arial" panose="020B0604020202020204" pitchFamily="34" charset="0"/>
                <a:cs typeface="Arial" panose="020B0604020202020204" pitchFamily="34" charset="0"/>
              </a:rPr>
              <a:t>El</a:t>
            </a:r>
            <a:r>
              <a:rPr lang="es-419" sz="1200" spc="-1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art.</a:t>
            </a:r>
            <a:r>
              <a:rPr lang="es-419" sz="1200" spc="-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14</a:t>
            </a:r>
            <a:r>
              <a:rPr lang="es-419" sz="1200" spc="-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no</a:t>
            </a:r>
            <a:r>
              <a:rPr lang="es-419" sz="1200" spc="-1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se</a:t>
            </a:r>
            <a:r>
              <a:rPr lang="es-419" sz="1200" spc="-1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aplica</a:t>
            </a:r>
            <a:r>
              <a:rPr lang="es-419" sz="1200" spc="-3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 las</a:t>
            </a:r>
            <a:r>
              <a:rPr lang="es-419" sz="1200" spc="-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rentas</a:t>
            </a:r>
            <a:r>
              <a:rPr lang="es-419" sz="1200" spc="-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obtenidas</a:t>
            </a:r>
            <a:r>
              <a:rPr lang="es-419" sz="1200" spc="-3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por</a:t>
            </a:r>
            <a:r>
              <a:rPr lang="es-419" sz="1200" spc="-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artistas</a:t>
            </a:r>
            <a:r>
              <a:rPr lang="es-419" sz="1200" spc="-1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y</a:t>
            </a:r>
            <a:r>
              <a:rPr lang="es-419" sz="1200" spc="-5" dirty="0">
                <a:latin typeface="Arial" panose="020B0604020202020204" pitchFamily="34" charset="0"/>
                <a:cs typeface="Arial" panose="020B0604020202020204" pitchFamily="34" charset="0"/>
              </a:rPr>
              <a:t> </a:t>
            </a:r>
            <a:r>
              <a:rPr lang="es-419" sz="1200" spc="-10" dirty="0">
                <a:latin typeface="Arial" panose="020B0604020202020204" pitchFamily="34" charset="0"/>
                <a:cs typeface="Arial" panose="020B0604020202020204" pitchFamily="34" charset="0"/>
              </a:rPr>
              <a:t>deportistas.</a:t>
            </a:r>
            <a:endParaRPr lang="es-419" sz="1200" dirty="0">
              <a:latin typeface="Arial" panose="020B0604020202020204" pitchFamily="34" charset="0"/>
              <a:cs typeface="Arial" panose="020B0604020202020204" pitchFamily="34" charset="0"/>
            </a:endParaRPr>
          </a:p>
          <a:p>
            <a:pPr marL="975360" lvl="1" indent="-371475">
              <a:lnSpc>
                <a:spcPct val="100000"/>
              </a:lnSpc>
              <a:spcBef>
                <a:spcPts val="865"/>
              </a:spcBef>
              <a:buClr>
                <a:srgbClr val="FC7812"/>
              </a:buClr>
              <a:buSzPct val="129166"/>
              <a:buFont typeface="Wingdings"/>
              <a:buChar char=""/>
              <a:tabLst>
                <a:tab pos="975360" algn="l"/>
              </a:tabLst>
            </a:pPr>
            <a:r>
              <a:rPr lang="es-419" sz="1200" dirty="0">
                <a:latin typeface="Arial" panose="020B0604020202020204" pitchFamily="34" charset="0"/>
                <a:cs typeface="Arial" panose="020B0604020202020204" pitchFamily="34" charset="0"/>
              </a:rPr>
              <a:t>Algunos</a:t>
            </a:r>
            <a:r>
              <a:rPr lang="es-419" sz="1200" spc="-5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CDI</a:t>
            </a:r>
            <a:r>
              <a:rPr lang="es-419" sz="1200" spc="-1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consideran</a:t>
            </a:r>
            <a:r>
              <a:rPr lang="es-419" sz="1200" spc="-5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a:t>
            </a:r>
            <a:r>
              <a:rPr lang="es-419" sz="1200" spc="-2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los</a:t>
            </a:r>
            <a:r>
              <a:rPr lang="es-419" sz="1200" spc="-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comisionistas</a:t>
            </a:r>
            <a:r>
              <a:rPr lang="es-419" sz="1200" spc="-5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o</a:t>
            </a:r>
            <a:r>
              <a:rPr lang="es-419" sz="1200" spc="-2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agentes</a:t>
            </a:r>
            <a:r>
              <a:rPr lang="es-419" sz="1200" spc="-4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mediadores</a:t>
            </a:r>
            <a:r>
              <a:rPr lang="es-419" sz="1200" spc="-5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como</a:t>
            </a:r>
            <a:r>
              <a:rPr lang="es-419" sz="1200" spc="-3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profesionales</a:t>
            </a:r>
            <a:r>
              <a:rPr lang="es-419" sz="1200" spc="-5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(Austria</a:t>
            </a:r>
            <a:r>
              <a:rPr lang="es-419" sz="1200" spc="-2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y</a:t>
            </a:r>
            <a:r>
              <a:rPr lang="es-419" sz="1200" spc="-20" dirty="0">
                <a:latin typeface="Arial" panose="020B0604020202020204" pitchFamily="34" charset="0"/>
                <a:cs typeface="Arial" panose="020B0604020202020204" pitchFamily="34" charset="0"/>
              </a:rPr>
              <a:t> </a:t>
            </a:r>
            <a:r>
              <a:rPr lang="es-419" sz="1200" spc="-10" dirty="0">
                <a:latin typeface="Arial" panose="020B0604020202020204" pitchFamily="34" charset="0"/>
                <a:cs typeface="Arial" panose="020B0604020202020204" pitchFamily="34" charset="0"/>
              </a:rPr>
              <a:t>Finlandia).</a:t>
            </a:r>
            <a:endParaRPr lang="es-419" sz="1200" dirty="0">
              <a:latin typeface="Arial" panose="020B0604020202020204" pitchFamily="34" charset="0"/>
              <a:cs typeface="Arial" panose="020B0604020202020204" pitchFamily="34" charset="0"/>
            </a:endParaRPr>
          </a:p>
          <a:p>
            <a:pPr marL="702310" indent="-201930">
              <a:lnSpc>
                <a:spcPct val="100000"/>
              </a:lnSpc>
              <a:spcBef>
                <a:spcPts val="865"/>
              </a:spcBef>
              <a:buFont typeface="Arial" panose="020B0604020202020204" pitchFamily="34" charset="0"/>
              <a:buAutoNum type="alphaUcParenR"/>
              <a:tabLst>
                <a:tab pos="702310" algn="l"/>
              </a:tabLst>
            </a:pPr>
            <a:r>
              <a:rPr lang="es-419" sz="1200" dirty="0">
                <a:latin typeface="Arial" panose="020B0604020202020204" pitchFamily="34" charset="0"/>
                <a:cs typeface="Arial" panose="020B0604020202020204" pitchFamily="34" charset="0"/>
              </a:rPr>
              <a:t>Delimitación</a:t>
            </a:r>
            <a:r>
              <a:rPr lang="es-419" sz="1200" spc="-3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de</a:t>
            </a:r>
            <a:r>
              <a:rPr lang="es-419" sz="1200" spc="-1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la</a:t>
            </a:r>
            <a:r>
              <a:rPr lang="es-419" sz="1200" spc="-2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potestad</a:t>
            </a:r>
            <a:r>
              <a:rPr lang="es-419" sz="1200" spc="-10" dirty="0">
                <a:latin typeface="Arial" panose="020B0604020202020204" pitchFamily="34" charset="0"/>
                <a:cs typeface="Arial" panose="020B0604020202020204" pitchFamily="34" charset="0"/>
              </a:rPr>
              <a:t> tributaria:</a:t>
            </a:r>
            <a:endParaRPr lang="es-419" sz="1200" dirty="0">
              <a:latin typeface="Arial" panose="020B0604020202020204" pitchFamily="34" charset="0"/>
              <a:cs typeface="Arial" panose="020B0604020202020204" pitchFamily="34" charset="0"/>
            </a:endParaRPr>
          </a:p>
          <a:p>
            <a:pPr marL="975360" lvl="1" indent="-371475">
              <a:lnSpc>
                <a:spcPct val="100000"/>
              </a:lnSpc>
              <a:spcBef>
                <a:spcPts val="860"/>
              </a:spcBef>
              <a:buClr>
                <a:srgbClr val="FC7812"/>
              </a:buClr>
              <a:buSzPct val="129166"/>
              <a:buFont typeface="Wingdings"/>
              <a:buChar char=""/>
              <a:tabLst>
                <a:tab pos="975360" algn="l"/>
              </a:tabLst>
            </a:pPr>
            <a:r>
              <a:rPr lang="es-419" sz="1200" dirty="0">
                <a:latin typeface="Arial" panose="020B0604020202020204" pitchFamily="34" charset="0"/>
                <a:cs typeface="Arial" panose="020B0604020202020204" pitchFamily="34" charset="0"/>
              </a:rPr>
              <a:t>Sometimiento</a:t>
            </a:r>
            <a:r>
              <a:rPr lang="es-419" sz="1200" spc="-4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a:t>
            </a:r>
            <a:r>
              <a:rPr lang="es-419" sz="1200" spc="-1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tributación</a:t>
            </a:r>
            <a:r>
              <a:rPr lang="es-419" sz="1200" spc="-5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en</a:t>
            </a:r>
            <a:r>
              <a:rPr lang="es-419" sz="1200" spc="-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el</a:t>
            </a:r>
            <a:r>
              <a:rPr lang="es-419" sz="1200" spc="-3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Estado</a:t>
            </a:r>
            <a:r>
              <a:rPr lang="es-419" sz="1200" spc="-3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de</a:t>
            </a:r>
            <a:r>
              <a:rPr lang="es-419" sz="1200" spc="-3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residencia,</a:t>
            </a:r>
            <a:r>
              <a:rPr lang="es-419" sz="1200" spc="-3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salvo</a:t>
            </a:r>
            <a:r>
              <a:rPr lang="es-419" sz="1200" spc="-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que</a:t>
            </a:r>
            <a:r>
              <a:rPr lang="es-419" sz="1200" spc="-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se</a:t>
            </a:r>
            <a:r>
              <a:rPr lang="es-419" sz="1200" spc="-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opere</a:t>
            </a:r>
            <a:r>
              <a:rPr lang="es-419" sz="1200" spc="-4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mediante</a:t>
            </a:r>
            <a:r>
              <a:rPr lang="es-419" sz="1200" spc="-4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base</a:t>
            </a:r>
            <a:r>
              <a:rPr lang="es-419" sz="1200" spc="-30" dirty="0">
                <a:latin typeface="Arial" panose="020B0604020202020204" pitchFamily="34" charset="0"/>
                <a:cs typeface="Arial" panose="020B0604020202020204" pitchFamily="34" charset="0"/>
              </a:rPr>
              <a:t> </a:t>
            </a:r>
            <a:r>
              <a:rPr lang="es-419" sz="1200" spc="-10" dirty="0">
                <a:latin typeface="Arial" panose="020B0604020202020204" pitchFamily="34" charset="0"/>
                <a:cs typeface="Arial" panose="020B0604020202020204" pitchFamily="34" charset="0"/>
              </a:rPr>
              <a:t>fija.</a:t>
            </a:r>
            <a:endParaRPr lang="es-419" sz="1200" dirty="0">
              <a:latin typeface="Arial" panose="020B0604020202020204" pitchFamily="34" charset="0"/>
              <a:cs typeface="Arial" panose="020B0604020202020204" pitchFamily="34" charset="0"/>
            </a:endParaRPr>
          </a:p>
          <a:p>
            <a:pPr marL="975360" lvl="1" indent="-371475">
              <a:lnSpc>
                <a:spcPct val="100000"/>
              </a:lnSpc>
              <a:spcBef>
                <a:spcPts val="865"/>
              </a:spcBef>
              <a:buClr>
                <a:srgbClr val="FC7812"/>
              </a:buClr>
              <a:buSzPct val="129166"/>
              <a:buFont typeface="Wingdings"/>
              <a:buChar char=""/>
              <a:tabLst>
                <a:tab pos="975360" algn="l"/>
              </a:tabLst>
            </a:pPr>
            <a:r>
              <a:rPr lang="es-419" sz="1200" spc="-10" dirty="0">
                <a:latin typeface="Arial" panose="020B0604020202020204" pitchFamily="34" charset="0"/>
                <a:cs typeface="Arial" panose="020B0604020202020204" pitchFamily="34" charset="0"/>
              </a:rPr>
              <a:t>Particularidades</a:t>
            </a:r>
            <a:r>
              <a:rPr lang="es-419" sz="1200" spc="-3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en</a:t>
            </a:r>
            <a:r>
              <a:rPr lang="es-419" sz="1200" spc="-2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los</a:t>
            </a:r>
            <a:r>
              <a:rPr lang="es-419" sz="1200" spc="-1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CDIs españoles</a:t>
            </a:r>
            <a:r>
              <a:rPr lang="es-419" sz="1200" spc="-3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con</a:t>
            </a:r>
            <a:r>
              <a:rPr lang="es-419" sz="1200" spc="-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Argentina,</a:t>
            </a:r>
            <a:r>
              <a:rPr lang="es-419" sz="1200" spc="-2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Costa</a:t>
            </a:r>
            <a:r>
              <a:rPr lang="es-419" sz="1200" spc="-2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Rica,</a:t>
            </a:r>
            <a:r>
              <a:rPr lang="es-419" sz="1200" spc="-1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Ecuador,</a:t>
            </a:r>
            <a:r>
              <a:rPr lang="es-419" sz="1200" spc="-3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Canadá,</a:t>
            </a:r>
            <a:r>
              <a:rPr lang="es-419" sz="1200" spc="-25"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China,</a:t>
            </a:r>
            <a:r>
              <a:rPr lang="es-419" sz="1200" spc="-35" dirty="0">
                <a:latin typeface="Arial" panose="020B0604020202020204" pitchFamily="34" charset="0"/>
                <a:cs typeface="Arial" panose="020B0604020202020204" pitchFamily="34" charset="0"/>
              </a:rPr>
              <a:t> </a:t>
            </a:r>
            <a:r>
              <a:rPr lang="es-419" sz="1200" spc="-20" dirty="0">
                <a:latin typeface="Arial" panose="020B0604020202020204" pitchFamily="34" charset="0"/>
                <a:cs typeface="Arial" panose="020B0604020202020204" pitchFamily="34" charset="0"/>
              </a:rPr>
              <a:t>etc.</a:t>
            </a:r>
            <a:endParaRPr lang="es-419"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74696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AF662-0A6F-D2FB-4244-7FA50D62C43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381A18E-B030-575B-E140-90445C5F12E8}"/>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3" name="object 5">
            <a:extLst>
              <a:ext uri="{FF2B5EF4-FFF2-40B4-BE49-F238E27FC236}">
                <a16:creationId xmlns:a16="http://schemas.microsoft.com/office/drawing/2014/main" id="{C8BB79F2-9C2F-9A01-D049-A3A7E03AA4A4}"/>
              </a:ext>
            </a:extLst>
          </p:cNvPr>
          <p:cNvSpPr txBox="1"/>
          <p:nvPr/>
        </p:nvSpPr>
        <p:spPr>
          <a:xfrm>
            <a:off x="1363725" y="1541779"/>
            <a:ext cx="3581400" cy="700405"/>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RENTAS</a:t>
            </a:r>
            <a:r>
              <a:rPr sz="1800" b="1" spc="-20" dirty="0">
                <a:latin typeface="Arial"/>
                <a:cs typeface="Arial"/>
              </a:rPr>
              <a:t> </a:t>
            </a:r>
            <a:r>
              <a:rPr sz="1800" b="1" dirty="0">
                <a:latin typeface="Arial"/>
                <a:cs typeface="Arial"/>
              </a:rPr>
              <a:t>DEL</a:t>
            </a:r>
            <a:r>
              <a:rPr sz="1800" b="1" spc="-50" dirty="0">
                <a:latin typeface="Arial"/>
                <a:cs typeface="Arial"/>
              </a:rPr>
              <a:t> </a:t>
            </a:r>
            <a:r>
              <a:rPr sz="1800" b="1" dirty="0">
                <a:latin typeface="Arial"/>
                <a:cs typeface="Arial"/>
              </a:rPr>
              <a:t>EMPLEO</a:t>
            </a:r>
            <a:r>
              <a:rPr sz="1800" b="1" spc="-55" dirty="0">
                <a:latin typeface="Arial"/>
                <a:cs typeface="Arial"/>
              </a:rPr>
              <a:t> </a:t>
            </a:r>
            <a:r>
              <a:rPr sz="1800" b="1" dirty="0">
                <a:latin typeface="Arial"/>
                <a:cs typeface="Arial"/>
              </a:rPr>
              <a:t>(ART. </a:t>
            </a:r>
            <a:r>
              <a:rPr sz="1800" b="1" spc="-25" dirty="0">
                <a:latin typeface="Arial"/>
                <a:cs typeface="Arial"/>
              </a:rPr>
              <a:t>15)</a:t>
            </a:r>
            <a:endParaRPr sz="1800" dirty="0">
              <a:latin typeface="Arial"/>
              <a:cs typeface="Arial"/>
            </a:endParaRPr>
          </a:p>
          <a:p>
            <a:pPr marL="500380">
              <a:lnSpc>
                <a:spcPct val="100000"/>
              </a:lnSpc>
              <a:spcBef>
                <a:spcPts val="1235"/>
              </a:spcBef>
            </a:pPr>
            <a:r>
              <a:rPr sz="1600" b="1" dirty="0">
                <a:latin typeface="Arial"/>
                <a:cs typeface="Arial"/>
              </a:rPr>
              <a:t>A)</a:t>
            </a:r>
            <a:r>
              <a:rPr sz="1600" b="1" spc="-15" dirty="0">
                <a:latin typeface="Arial"/>
                <a:cs typeface="Arial"/>
              </a:rPr>
              <a:t> </a:t>
            </a:r>
            <a:r>
              <a:rPr sz="1600" b="1" spc="-10" dirty="0">
                <a:latin typeface="Arial"/>
                <a:cs typeface="Arial"/>
              </a:rPr>
              <a:t>Definición:</a:t>
            </a:r>
            <a:endParaRPr sz="1600" dirty="0">
              <a:latin typeface="Arial"/>
              <a:cs typeface="Arial"/>
            </a:endParaRPr>
          </a:p>
        </p:txBody>
      </p:sp>
      <p:sp>
        <p:nvSpPr>
          <p:cNvPr id="5" name="object 8">
            <a:extLst>
              <a:ext uri="{FF2B5EF4-FFF2-40B4-BE49-F238E27FC236}">
                <a16:creationId xmlns:a16="http://schemas.microsoft.com/office/drawing/2014/main" id="{117E6677-9108-45E7-7BD6-20F6FB0116A6}"/>
              </a:ext>
            </a:extLst>
          </p:cNvPr>
          <p:cNvSpPr txBox="1"/>
          <p:nvPr/>
        </p:nvSpPr>
        <p:spPr>
          <a:xfrm>
            <a:off x="1931184" y="2359162"/>
            <a:ext cx="7710805" cy="3670236"/>
          </a:xfrm>
          <a:prstGeom prst="rect">
            <a:avLst/>
          </a:prstGeom>
        </p:spPr>
        <p:txBody>
          <a:bodyPr vert="horz" wrap="square" lIns="0" tIns="12700" rIns="0" bIns="0" rtlCol="0">
            <a:spAutoFit/>
          </a:bodyPr>
          <a:lstStyle/>
          <a:p>
            <a:pPr marL="384175" marR="5080" algn="just">
              <a:lnSpc>
                <a:spcPct val="100000"/>
              </a:lnSpc>
              <a:spcBef>
                <a:spcPts val="100"/>
              </a:spcBef>
            </a:pPr>
            <a:r>
              <a:rPr lang="es-ES" sz="1800" dirty="0">
                <a:latin typeface="Arial MT"/>
                <a:cs typeface="Arial MT"/>
              </a:rPr>
              <a:t>Se consideran rentas del empleo (“sueldos, salarios y otras </a:t>
            </a:r>
            <a:r>
              <a:rPr sz="1800" dirty="0" err="1">
                <a:latin typeface="Arial MT"/>
                <a:cs typeface="Arial MT"/>
              </a:rPr>
              <a:t>remuneraciones</a:t>
            </a:r>
            <a:r>
              <a:rPr sz="1800" spc="470" dirty="0">
                <a:latin typeface="Arial MT"/>
                <a:cs typeface="Arial MT"/>
              </a:rPr>
              <a:t> </a:t>
            </a:r>
            <a:r>
              <a:rPr sz="1800" dirty="0">
                <a:latin typeface="Arial MT"/>
                <a:cs typeface="Arial MT"/>
              </a:rPr>
              <a:t>similares”)</a:t>
            </a:r>
            <a:r>
              <a:rPr sz="1800" spc="475" dirty="0">
                <a:latin typeface="Arial MT"/>
                <a:cs typeface="Arial MT"/>
              </a:rPr>
              <a:t> </a:t>
            </a:r>
            <a:r>
              <a:rPr sz="1800" dirty="0">
                <a:latin typeface="Arial MT"/>
                <a:cs typeface="Arial MT"/>
              </a:rPr>
              <a:t>las</a:t>
            </a:r>
            <a:r>
              <a:rPr sz="1800" spc="475" dirty="0">
                <a:latin typeface="Arial MT"/>
                <a:cs typeface="Arial MT"/>
              </a:rPr>
              <a:t> </a:t>
            </a:r>
            <a:r>
              <a:rPr sz="1800" dirty="0">
                <a:latin typeface="Arial MT"/>
                <a:cs typeface="Arial MT"/>
              </a:rPr>
              <a:t>derivadas</a:t>
            </a:r>
            <a:r>
              <a:rPr sz="1800" spc="475" dirty="0">
                <a:latin typeface="Arial MT"/>
                <a:cs typeface="Arial MT"/>
              </a:rPr>
              <a:t> </a:t>
            </a:r>
            <a:r>
              <a:rPr sz="1800" dirty="0">
                <a:latin typeface="Arial MT"/>
                <a:cs typeface="Arial MT"/>
              </a:rPr>
              <a:t>de</a:t>
            </a:r>
            <a:r>
              <a:rPr sz="1800" spc="465" dirty="0">
                <a:latin typeface="Arial MT"/>
                <a:cs typeface="Arial MT"/>
              </a:rPr>
              <a:t> </a:t>
            </a:r>
            <a:r>
              <a:rPr sz="1800" dirty="0">
                <a:latin typeface="Arial MT"/>
                <a:cs typeface="Arial MT"/>
              </a:rPr>
              <a:t>trabajos</a:t>
            </a:r>
            <a:r>
              <a:rPr sz="1800" spc="470" dirty="0">
                <a:latin typeface="Arial MT"/>
                <a:cs typeface="Arial MT"/>
              </a:rPr>
              <a:t> </a:t>
            </a:r>
            <a:r>
              <a:rPr sz="1800" dirty="0">
                <a:latin typeface="Arial MT"/>
                <a:cs typeface="Arial MT"/>
              </a:rPr>
              <a:t>realizados</a:t>
            </a:r>
            <a:r>
              <a:rPr sz="1800" spc="480" dirty="0">
                <a:latin typeface="Arial MT"/>
                <a:cs typeface="Arial MT"/>
              </a:rPr>
              <a:t> </a:t>
            </a:r>
            <a:r>
              <a:rPr sz="1800" spc="-25" dirty="0">
                <a:latin typeface="Arial MT"/>
                <a:cs typeface="Arial MT"/>
              </a:rPr>
              <a:t>por </a:t>
            </a:r>
            <a:r>
              <a:rPr sz="1800" dirty="0">
                <a:latin typeface="Arial MT"/>
                <a:cs typeface="Arial MT"/>
              </a:rPr>
              <a:t>cuenta</a:t>
            </a:r>
            <a:r>
              <a:rPr sz="1800" spc="114" dirty="0">
                <a:latin typeface="Arial MT"/>
                <a:cs typeface="Arial MT"/>
              </a:rPr>
              <a:t>  </a:t>
            </a:r>
            <a:r>
              <a:rPr sz="1800" dirty="0">
                <a:latin typeface="Arial MT"/>
                <a:cs typeface="Arial MT"/>
              </a:rPr>
              <a:t>ajena,</a:t>
            </a:r>
            <a:r>
              <a:rPr sz="1800" spc="130" dirty="0">
                <a:latin typeface="Arial MT"/>
                <a:cs typeface="Arial MT"/>
              </a:rPr>
              <a:t>  </a:t>
            </a:r>
            <a:r>
              <a:rPr sz="1800" u="sng" dirty="0">
                <a:uFill>
                  <a:solidFill>
                    <a:srgbClr val="000000"/>
                  </a:solidFill>
                </a:uFill>
                <a:latin typeface="Arial MT"/>
                <a:cs typeface="Arial MT"/>
              </a:rPr>
              <a:t>excluidas</a:t>
            </a:r>
            <a:r>
              <a:rPr sz="1800" spc="120" dirty="0">
                <a:latin typeface="Arial MT"/>
                <a:cs typeface="Arial MT"/>
              </a:rPr>
              <a:t>  </a:t>
            </a:r>
            <a:r>
              <a:rPr sz="1800" dirty="0">
                <a:latin typeface="Arial MT"/>
                <a:cs typeface="Arial MT"/>
              </a:rPr>
              <a:t>las</a:t>
            </a:r>
            <a:r>
              <a:rPr sz="1800" spc="125" dirty="0">
                <a:latin typeface="Arial MT"/>
                <a:cs typeface="Arial MT"/>
              </a:rPr>
              <a:t>  </a:t>
            </a:r>
            <a:r>
              <a:rPr sz="1800" dirty="0">
                <a:latin typeface="Arial MT"/>
                <a:cs typeface="Arial MT"/>
              </a:rPr>
              <a:t>expresamente</a:t>
            </a:r>
            <a:r>
              <a:rPr sz="1800" spc="120" dirty="0">
                <a:latin typeface="Arial MT"/>
                <a:cs typeface="Arial MT"/>
              </a:rPr>
              <a:t>  </a:t>
            </a:r>
            <a:r>
              <a:rPr sz="1800" dirty="0">
                <a:latin typeface="Arial MT"/>
                <a:cs typeface="Arial MT"/>
              </a:rPr>
              <a:t>contempladas</a:t>
            </a:r>
            <a:r>
              <a:rPr sz="1800" spc="125" dirty="0">
                <a:latin typeface="Arial MT"/>
                <a:cs typeface="Arial MT"/>
              </a:rPr>
              <a:t>  </a:t>
            </a:r>
            <a:r>
              <a:rPr sz="1800" dirty="0">
                <a:latin typeface="Arial MT"/>
                <a:cs typeface="Arial MT"/>
              </a:rPr>
              <a:t>en</a:t>
            </a:r>
            <a:r>
              <a:rPr sz="1800" spc="120" dirty="0">
                <a:latin typeface="Arial MT"/>
                <a:cs typeface="Arial MT"/>
              </a:rPr>
              <a:t>  </a:t>
            </a:r>
            <a:r>
              <a:rPr sz="1800" spc="-10" dirty="0">
                <a:latin typeface="Arial MT"/>
                <a:cs typeface="Arial MT"/>
              </a:rPr>
              <a:t>otros </a:t>
            </a:r>
            <a:r>
              <a:rPr sz="1800" dirty="0">
                <a:latin typeface="Arial MT"/>
                <a:cs typeface="Arial MT"/>
              </a:rPr>
              <a:t>preceptos</a:t>
            </a:r>
            <a:r>
              <a:rPr sz="1800" spc="90" dirty="0">
                <a:latin typeface="Arial MT"/>
                <a:cs typeface="Arial MT"/>
              </a:rPr>
              <a:t> </a:t>
            </a:r>
            <a:r>
              <a:rPr sz="1800" dirty="0">
                <a:latin typeface="Arial MT"/>
                <a:cs typeface="Arial MT"/>
              </a:rPr>
              <a:t>del</a:t>
            </a:r>
            <a:r>
              <a:rPr sz="1800" spc="95" dirty="0">
                <a:latin typeface="Arial MT"/>
                <a:cs typeface="Arial MT"/>
              </a:rPr>
              <a:t> </a:t>
            </a:r>
            <a:r>
              <a:rPr sz="1800" dirty="0">
                <a:latin typeface="Arial MT"/>
                <a:cs typeface="Arial MT"/>
              </a:rPr>
              <a:t>MC</a:t>
            </a:r>
            <a:r>
              <a:rPr sz="1800" spc="85" dirty="0">
                <a:latin typeface="Arial MT"/>
                <a:cs typeface="Arial MT"/>
              </a:rPr>
              <a:t> </a:t>
            </a:r>
            <a:r>
              <a:rPr sz="1800" dirty="0">
                <a:latin typeface="Arial MT"/>
                <a:cs typeface="Arial MT"/>
              </a:rPr>
              <a:t>OCDE,</a:t>
            </a:r>
            <a:r>
              <a:rPr sz="1800" spc="90" dirty="0">
                <a:latin typeface="Arial MT"/>
                <a:cs typeface="Arial MT"/>
              </a:rPr>
              <a:t> </a:t>
            </a:r>
            <a:r>
              <a:rPr sz="1800" dirty="0">
                <a:latin typeface="Arial MT"/>
                <a:cs typeface="Arial MT"/>
              </a:rPr>
              <a:t>tales</a:t>
            </a:r>
            <a:r>
              <a:rPr sz="1800" spc="90" dirty="0">
                <a:latin typeface="Arial MT"/>
                <a:cs typeface="Arial MT"/>
              </a:rPr>
              <a:t> </a:t>
            </a:r>
            <a:r>
              <a:rPr sz="1800" dirty="0">
                <a:latin typeface="Arial MT"/>
                <a:cs typeface="Arial MT"/>
              </a:rPr>
              <a:t>como</a:t>
            </a:r>
            <a:r>
              <a:rPr sz="1800" spc="80" dirty="0">
                <a:latin typeface="Arial MT"/>
                <a:cs typeface="Arial MT"/>
              </a:rPr>
              <a:t> </a:t>
            </a:r>
            <a:r>
              <a:rPr sz="1800" dirty="0">
                <a:latin typeface="Arial MT"/>
                <a:cs typeface="Arial MT"/>
              </a:rPr>
              <a:t>las</a:t>
            </a:r>
            <a:r>
              <a:rPr sz="1800" spc="95" dirty="0">
                <a:latin typeface="Arial MT"/>
                <a:cs typeface="Arial MT"/>
              </a:rPr>
              <a:t> </a:t>
            </a:r>
            <a:r>
              <a:rPr sz="1800" dirty="0">
                <a:latin typeface="Arial MT"/>
                <a:cs typeface="Arial MT"/>
              </a:rPr>
              <a:t>remuneraciones</a:t>
            </a:r>
            <a:r>
              <a:rPr sz="1800" spc="95" dirty="0">
                <a:latin typeface="Arial MT"/>
                <a:cs typeface="Arial MT"/>
              </a:rPr>
              <a:t> </a:t>
            </a:r>
            <a:r>
              <a:rPr sz="1800" dirty="0">
                <a:latin typeface="Arial MT"/>
                <a:cs typeface="Arial MT"/>
              </a:rPr>
              <a:t>de</a:t>
            </a:r>
            <a:r>
              <a:rPr sz="1800" spc="85" dirty="0">
                <a:latin typeface="Arial MT"/>
                <a:cs typeface="Arial MT"/>
              </a:rPr>
              <a:t> </a:t>
            </a:r>
            <a:r>
              <a:rPr sz="1800" spc="-10" dirty="0">
                <a:latin typeface="Arial MT"/>
                <a:cs typeface="Arial MT"/>
              </a:rPr>
              <a:t>miembros </a:t>
            </a:r>
            <a:r>
              <a:rPr sz="1800" dirty="0">
                <a:latin typeface="Arial MT"/>
                <a:cs typeface="Arial MT"/>
              </a:rPr>
              <a:t>de</a:t>
            </a:r>
            <a:r>
              <a:rPr sz="1800" spc="185" dirty="0">
                <a:latin typeface="Arial MT"/>
                <a:cs typeface="Arial MT"/>
              </a:rPr>
              <a:t>  </a:t>
            </a:r>
            <a:r>
              <a:rPr sz="1800" dirty="0">
                <a:latin typeface="Arial MT"/>
                <a:cs typeface="Arial MT"/>
              </a:rPr>
              <a:t>consejos</a:t>
            </a:r>
            <a:r>
              <a:rPr sz="1800" spc="204" dirty="0">
                <a:latin typeface="Arial MT"/>
                <a:cs typeface="Arial MT"/>
              </a:rPr>
              <a:t>  </a:t>
            </a:r>
            <a:r>
              <a:rPr sz="1800" dirty="0">
                <a:latin typeface="Arial MT"/>
                <a:cs typeface="Arial MT"/>
              </a:rPr>
              <a:t>de</a:t>
            </a:r>
            <a:r>
              <a:rPr sz="1800" spc="200" dirty="0">
                <a:latin typeface="Arial MT"/>
                <a:cs typeface="Arial MT"/>
              </a:rPr>
              <a:t>  </a:t>
            </a:r>
            <a:r>
              <a:rPr sz="1800" dirty="0">
                <a:latin typeface="Arial MT"/>
                <a:cs typeface="Arial MT"/>
              </a:rPr>
              <a:t>administración,</a:t>
            </a:r>
            <a:r>
              <a:rPr sz="1800" spc="204" dirty="0">
                <a:latin typeface="Arial MT"/>
                <a:cs typeface="Arial MT"/>
              </a:rPr>
              <a:t>  </a:t>
            </a:r>
            <a:r>
              <a:rPr sz="1800" dirty="0">
                <a:latin typeface="Arial MT"/>
                <a:cs typeface="Arial MT"/>
              </a:rPr>
              <a:t>rentas</a:t>
            </a:r>
            <a:r>
              <a:rPr sz="1800" spc="200" dirty="0">
                <a:latin typeface="Arial MT"/>
                <a:cs typeface="Arial MT"/>
              </a:rPr>
              <a:t>  </a:t>
            </a:r>
            <a:r>
              <a:rPr sz="1800" dirty="0">
                <a:latin typeface="Arial MT"/>
                <a:cs typeface="Arial MT"/>
              </a:rPr>
              <a:t>de</a:t>
            </a:r>
            <a:r>
              <a:rPr sz="1800" spc="200" dirty="0">
                <a:latin typeface="Arial MT"/>
                <a:cs typeface="Arial MT"/>
              </a:rPr>
              <a:t>  </a:t>
            </a:r>
            <a:r>
              <a:rPr sz="1800" dirty="0">
                <a:latin typeface="Arial MT"/>
                <a:cs typeface="Arial MT"/>
              </a:rPr>
              <a:t>artistas</a:t>
            </a:r>
            <a:r>
              <a:rPr sz="1800" spc="210" dirty="0">
                <a:latin typeface="Arial MT"/>
                <a:cs typeface="Arial MT"/>
              </a:rPr>
              <a:t>  </a:t>
            </a:r>
            <a:r>
              <a:rPr sz="1800" dirty="0">
                <a:latin typeface="Arial MT"/>
                <a:cs typeface="Arial MT"/>
              </a:rPr>
              <a:t>y</a:t>
            </a:r>
            <a:r>
              <a:rPr sz="1800" spc="200" dirty="0">
                <a:latin typeface="Arial MT"/>
                <a:cs typeface="Arial MT"/>
              </a:rPr>
              <a:t>  </a:t>
            </a:r>
            <a:r>
              <a:rPr sz="1800" spc="-10" dirty="0">
                <a:latin typeface="Arial MT"/>
                <a:cs typeface="Arial MT"/>
              </a:rPr>
              <a:t>deportistas, </a:t>
            </a:r>
            <a:r>
              <a:rPr sz="1800" dirty="0">
                <a:latin typeface="Arial MT"/>
                <a:cs typeface="Arial MT"/>
              </a:rPr>
              <a:t>pensiones,</a:t>
            </a:r>
            <a:r>
              <a:rPr sz="1800" spc="60" dirty="0">
                <a:latin typeface="Arial MT"/>
                <a:cs typeface="Arial MT"/>
              </a:rPr>
              <a:t>  </a:t>
            </a:r>
            <a:r>
              <a:rPr sz="1800" dirty="0">
                <a:latin typeface="Arial MT"/>
                <a:cs typeface="Arial MT"/>
              </a:rPr>
              <a:t>remuneraciones</a:t>
            </a:r>
            <a:r>
              <a:rPr sz="1800" spc="70" dirty="0">
                <a:latin typeface="Arial MT"/>
                <a:cs typeface="Arial MT"/>
              </a:rPr>
              <a:t>  </a:t>
            </a:r>
            <a:r>
              <a:rPr sz="1800" dirty="0">
                <a:latin typeface="Arial MT"/>
                <a:cs typeface="Arial MT"/>
              </a:rPr>
              <a:t>procedentes</a:t>
            </a:r>
            <a:r>
              <a:rPr sz="1800" spc="70" dirty="0">
                <a:latin typeface="Arial MT"/>
                <a:cs typeface="Arial MT"/>
              </a:rPr>
              <a:t>  </a:t>
            </a:r>
            <a:r>
              <a:rPr sz="1800" dirty="0">
                <a:latin typeface="Arial MT"/>
                <a:cs typeface="Arial MT"/>
              </a:rPr>
              <a:t>de</a:t>
            </a:r>
            <a:r>
              <a:rPr sz="1800" spc="60" dirty="0">
                <a:latin typeface="Arial MT"/>
                <a:cs typeface="Arial MT"/>
              </a:rPr>
              <a:t>  </a:t>
            </a:r>
            <a:r>
              <a:rPr sz="1800" dirty="0">
                <a:latin typeface="Arial MT"/>
                <a:cs typeface="Arial MT"/>
              </a:rPr>
              <a:t>funciones</a:t>
            </a:r>
            <a:r>
              <a:rPr sz="1800" spc="70" dirty="0">
                <a:latin typeface="Arial MT"/>
                <a:cs typeface="Arial MT"/>
              </a:rPr>
              <a:t>  </a:t>
            </a:r>
            <a:r>
              <a:rPr sz="1800" dirty="0">
                <a:latin typeface="Arial MT"/>
                <a:cs typeface="Arial MT"/>
              </a:rPr>
              <a:t>públicas,</a:t>
            </a:r>
            <a:r>
              <a:rPr sz="1800" spc="60" dirty="0">
                <a:latin typeface="Arial MT"/>
                <a:cs typeface="Arial MT"/>
              </a:rPr>
              <a:t>  </a:t>
            </a:r>
            <a:r>
              <a:rPr sz="1800" spc="-25" dirty="0">
                <a:latin typeface="Arial MT"/>
                <a:cs typeface="Arial MT"/>
              </a:rPr>
              <a:t>las </a:t>
            </a:r>
            <a:r>
              <a:rPr sz="1800" dirty="0">
                <a:latin typeface="Arial MT"/>
                <a:cs typeface="Arial MT"/>
              </a:rPr>
              <a:t>percibidas</a:t>
            </a:r>
            <a:r>
              <a:rPr sz="1800" spc="35" dirty="0">
                <a:latin typeface="Arial MT"/>
                <a:cs typeface="Arial MT"/>
              </a:rPr>
              <a:t> </a:t>
            </a:r>
            <a:r>
              <a:rPr sz="1800" dirty="0">
                <a:latin typeface="Arial MT"/>
                <a:cs typeface="Arial MT"/>
              </a:rPr>
              <a:t>por</a:t>
            </a:r>
            <a:r>
              <a:rPr sz="1800" spc="45" dirty="0">
                <a:latin typeface="Arial MT"/>
                <a:cs typeface="Arial MT"/>
              </a:rPr>
              <a:t> </a:t>
            </a:r>
            <a:r>
              <a:rPr sz="1800" dirty="0">
                <a:latin typeface="Arial MT"/>
                <a:cs typeface="Arial MT"/>
              </a:rPr>
              <a:t>estudiantes</a:t>
            </a:r>
            <a:r>
              <a:rPr sz="1800" spc="50" dirty="0">
                <a:latin typeface="Arial MT"/>
                <a:cs typeface="Arial MT"/>
              </a:rPr>
              <a:t> </a:t>
            </a:r>
            <a:r>
              <a:rPr sz="1800" dirty="0">
                <a:latin typeface="Arial MT"/>
                <a:cs typeface="Arial MT"/>
              </a:rPr>
              <a:t>y</a:t>
            </a:r>
            <a:r>
              <a:rPr sz="1800" spc="20" dirty="0">
                <a:latin typeface="Arial MT"/>
                <a:cs typeface="Arial MT"/>
              </a:rPr>
              <a:t> </a:t>
            </a:r>
            <a:r>
              <a:rPr sz="1800" dirty="0">
                <a:latin typeface="Arial MT"/>
                <a:cs typeface="Arial MT"/>
              </a:rPr>
              <a:t>profesores</a:t>
            </a:r>
            <a:r>
              <a:rPr sz="1800" spc="40" dirty="0">
                <a:latin typeface="Arial MT"/>
                <a:cs typeface="Arial MT"/>
              </a:rPr>
              <a:t> </a:t>
            </a:r>
            <a:r>
              <a:rPr sz="1800" dirty="0">
                <a:latin typeface="Arial MT"/>
                <a:cs typeface="Arial MT"/>
              </a:rPr>
              <a:t>o</a:t>
            </a:r>
            <a:r>
              <a:rPr sz="1800" spc="40" dirty="0">
                <a:latin typeface="Arial MT"/>
                <a:cs typeface="Arial MT"/>
              </a:rPr>
              <a:t> </a:t>
            </a:r>
            <a:r>
              <a:rPr sz="1800" dirty="0">
                <a:latin typeface="Arial MT"/>
                <a:cs typeface="Arial MT"/>
              </a:rPr>
              <a:t>investigadores,</a:t>
            </a:r>
            <a:r>
              <a:rPr sz="1800" spc="45" dirty="0">
                <a:latin typeface="Arial MT"/>
                <a:cs typeface="Arial MT"/>
              </a:rPr>
              <a:t> </a:t>
            </a:r>
            <a:r>
              <a:rPr sz="1800" dirty="0">
                <a:latin typeface="Arial MT"/>
                <a:cs typeface="Arial MT"/>
              </a:rPr>
              <a:t>a</a:t>
            </a:r>
            <a:r>
              <a:rPr sz="1800" spc="40" dirty="0">
                <a:latin typeface="Arial MT"/>
                <a:cs typeface="Arial MT"/>
              </a:rPr>
              <a:t> </a:t>
            </a:r>
            <a:r>
              <a:rPr sz="1800" dirty="0">
                <a:latin typeface="Arial MT"/>
                <a:cs typeface="Arial MT"/>
              </a:rPr>
              <a:t>que</a:t>
            </a:r>
            <a:r>
              <a:rPr sz="1800" spc="30" dirty="0">
                <a:latin typeface="Arial MT"/>
                <a:cs typeface="Arial MT"/>
              </a:rPr>
              <a:t> </a:t>
            </a:r>
            <a:r>
              <a:rPr sz="1800" spc="-10" dirty="0">
                <a:latin typeface="Arial MT"/>
                <a:cs typeface="Arial MT"/>
              </a:rPr>
              <a:t>puedan </a:t>
            </a:r>
            <a:r>
              <a:rPr sz="1800" dirty="0">
                <a:latin typeface="Arial MT"/>
                <a:cs typeface="Arial MT"/>
              </a:rPr>
              <a:t>referirse</a:t>
            </a:r>
            <a:r>
              <a:rPr sz="1800" spc="-45" dirty="0">
                <a:latin typeface="Arial MT"/>
                <a:cs typeface="Arial MT"/>
              </a:rPr>
              <a:t> </a:t>
            </a:r>
            <a:r>
              <a:rPr sz="1800" dirty="0">
                <a:latin typeface="Arial MT"/>
                <a:cs typeface="Arial MT"/>
              </a:rPr>
              <a:t>expresamente</a:t>
            </a:r>
            <a:r>
              <a:rPr sz="1800" spc="-35" dirty="0">
                <a:latin typeface="Arial MT"/>
                <a:cs typeface="Arial MT"/>
              </a:rPr>
              <a:t> </a:t>
            </a:r>
            <a:r>
              <a:rPr sz="1800" dirty="0">
                <a:latin typeface="Arial MT"/>
                <a:cs typeface="Arial MT"/>
              </a:rPr>
              <a:t>los</a:t>
            </a:r>
            <a:r>
              <a:rPr sz="1800" spc="-40" dirty="0">
                <a:latin typeface="Arial MT"/>
                <a:cs typeface="Arial MT"/>
              </a:rPr>
              <a:t> </a:t>
            </a:r>
            <a:r>
              <a:rPr sz="1800" spc="-20" dirty="0">
                <a:latin typeface="Arial MT"/>
                <a:cs typeface="Arial MT"/>
              </a:rPr>
              <a:t>CDI.</a:t>
            </a:r>
            <a:endParaRPr sz="1800" dirty="0">
              <a:latin typeface="Arial MT"/>
              <a:cs typeface="Arial MT"/>
            </a:endParaRPr>
          </a:p>
          <a:p>
            <a:pPr marL="384175" indent="-371475">
              <a:lnSpc>
                <a:spcPct val="100000"/>
              </a:lnSpc>
              <a:spcBef>
                <a:spcPts val="1300"/>
              </a:spcBef>
              <a:buClr>
                <a:srgbClr val="FC7812"/>
              </a:buClr>
              <a:buSzPct val="130555"/>
              <a:buFont typeface="Wingdings"/>
              <a:buChar char=""/>
              <a:tabLst>
                <a:tab pos="384175" algn="l"/>
              </a:tabLst>
            </a:pPr>
            <a:r>
              <a:rPr sz="1800" dirty="0">
                <a:latin typeface="Arial MT"/>
                <a:cs typeface="Arial MT"/>
              </a:rPr>
              <a:t>Se</a:t>
            </a:r>
            <a:r>
              <a:rPr sz="1800" spc="-30" dirty="0">
                <a:latin typeface="Arial MT"/>
                <a:cs typeface="Arial MT"/>
              </a:rPr>
              <a:t> </a:t>
            </a:r>
            <a:r>
              <a:rPr sz="1800" dirty="0">
                <a:latin typeface="Arial MT"/>
                <a:cs typeface="Arial MT"/>
              </a:rPr>
              <a:t>incluyen</a:t>
            </a:r>
            <a:r>
              <a:rPr sz="1800" spc="20" dirty="0">
                <a:latin typeface="Arial MT"/>
                <a:cs typeface="Arial MT"/>
              </a:rPr>
              <a:t> </a:t>
            </a:r>
            <a:r>
              <a:rPr sz="1800" dirty="0">
                <a:latin typeface="Arial MT"/>
                <a:cs typeface="Arial MT"/>
              </a:rPr>
              <a:t>las</a:t>
            </a:r>
            <a:r>
              <a:rPr sz="1800" spc="-20" dirty="0">
                <a:latin typeface="Arial MT"/>
                <a:cs typeface="Arial MT"/>
              </a:rPr>
              <a:t> </a:t>
            </a:r>
            <a:r>
              <a:rPr sz="1800" dirty="0">
                <a:latin typeface="Arial MT"/>
                <a:cs typeface="Arial MT"/>
              </a:rPr>
              <a:t>rentas</a:t>
            </a:r>
            <a:r>
              <a:rPr sz="1800" spc="-25" dirty="0">
                <a:latin typeface="Arial MT"/>
                <a:cs typeface="Arial MT"/>
              </a:rPr>
              <a:t> </a:t>
            </a:r>
            <a:r>
              <a:rPr sz="1800" dirty="0">
                <a:latin typeface="Arial MT"/>
                <a:cs typeface="Arial MT"/>
              </a:rPr>
              <a:t>en</a:t>
            </a:r>
            <a:r>
              <a:rPr sz="1800" spc="-10" dirty="0">
                <a:latin typeface="Arial MT"/>
                <a:cs typeface="Arial MT"/>
              </a:rPr>
              <a:t> especie</a:t>
            </a:r>
            <a:endParaRPr sz="1800" dirty="0">
              <a:latin typeface="Arial MT"/>
              <a:cs typeface="Arial MT"/>
            </a:endParaRPr>
          </a:p>
          <a:p>
            <a:pPr marL="382905" marR="6350" indent="-370840" algn="just">
              <a:lnSpc>
                <a:spcPct val="100000"/>
              </a:lnSpc>
              <a:spcBef>
                <a:spcPts val="1295"/>
              </a:spcBef>
              <a:buClr>
                <a:srgbClr val="FC7812"/>
              </a:buClr>
              <a:buSzPct val="130555"/>
              <a:buFont typeface="Wingdings"/>
              <a:buChar char=""/>
              <a:tabLst>
                <a:tab pos="384175" algn="l"/>
              </a:tabLst>
            </a:pPr>
            <a:r>
              <a:rPr sz="1800" dirty="0">
                <a:latin typeface="Arial MT"/>
                <a:cs typeface="Arial MT"/>
              </a:rPr>
              <a:t>Los</a:t>
            </a:r>
            <a:r>
              <a:rPr sz="1800" spc="229" dirty="0">
                <a:latin typeface="Arial MT"/>
                <a:cs typeface="Arial MT"/>
              </a:rPr>
              <a:t>  </a:t>
            </a:r>
            <a:r>
              <a:rPr sz="1800" dirty="0">
                <a:latin typeface="Arial MT"/>
                <a:cs typeface="Arial MT"/>
              </a:rPr>
              <a:t>principales</a:t>
            </a:r>
            <a:r>
              <a:rPr sz="1800" spc="245" dirty="0">
                <a:latin typeface="Arial MT"/>
                <a:cs typeface="Arial MT"/>
              </a:rPr>
              <a:t>  </a:t>
            </a:r>
            <a:r>
              <a:rPr sz="1800" dirty="0">
                <a:latin typeface="Arial MT"/>
                <a:cs typeface="Arial MT"/>
              </a:rPr>
              <a:t>problemas</a:t>
            </a:r>
            <a:r>
              <a:rPr sz="1800" spc="250" dirty="0">
                <a:latin typeface="Arial MT"/>
                <a:cs typeface="Arial MT"/>
              </a:rPr>
              <a:t>  </a:t>
            </a:r>
            <a:r>
              <a:rPr sz="1800" dirty="0">
                <a:latin typeface="Arial MT"/>
                <a:cs typeface="Arial MT"/>
              </a:rPr>
              <a:t>se</a:t>
            </a:r>
            <a:r>
              <a:rPr sz="1800" spc="240" dirty="0">
                <a:latin typeface="Arial MT"/>
                <a:cs typeface="Arial MT"/>
              </a:rPr>
              <a:t>  </a:t>
            </a:r>
            <a:r>
              <a:rPr sz="1800" dirty="0">
                <a:latin typeface="Arial MT"/>
                <a:cs typeface="Arial MT"/>
              </a:rPr>
              <a:t>plantean</a:t>
            </a:r>
            <a:r>
              <a:rPr sz="1800" spc="245" dirty="0">
                <a:latin typeface="Arial MT"/>
                <a:cs typeface="Arial MT"/>
              </a:rPr>
              <a:t>  </a:t>
            </a:r>
            <a:r>
              <a:rPr sz="1800" dirty="0">
                <a:latin typeface="Arial MT"/>
                <a:cs typeface="Arial MT"/>
              </a:rPr>
              <a:t>por</a:t>
            </a:r>
            <a:r>
              <a:rPr sz="1800" spc="245" dirty="0">
                <a:latin typeface="Arial MT"/>
                <a:cs typeface="Arial MT"/>
              </a:rPr>
              <a:t>  </a:t>
            </a:r>
            <a:r>
              <a:rPr sz="1800" dirty="0">
                <a:latin typeface="Arial MT"/>
                <a:cs typeface="Arial MT"/>
              </a:rPr>
              <a:t>las</a:t>
            </a:r>
            <a:r>
              <a:rPr sz="1800" spc="245" dirty="0">
                <a:latin typeface="Arial MT"/>
                <a:cs typeface="Arial MT"/>
              </a:rPr>
              <a:t>  </a:t>
            </a:r>
            <a:r>
              <a:rPr sz="1800" spc="-10" dirty="0">
                <a:latin typeface="Arial MT"/>
                <a:cs typeface="Arial MT"/>
              </a:rPr>
              <a:t>indemnizaciones 	</a:t>
            </a:r>
            <a:r>
              <a:rPr sz="1800" dirty="0">
                <a:latin typeface="Arial MT"/>
                <a:cs typeface="Arial MT"/>
              </a:rPr>
              <a:t>concedidas</a:t>
            </a:r>
            <a:r>
              <a:rPr sz="1800" spc="260" dirty="0">
                <a:latin typeface="Arial MT"/>
                <a:cs typeface="Arial MT"/>
              </a:rPr>
              <a:t> </a:t>
            </a:r>
            <a:r>
              <a:rPr sz="1800" dirty="0">
                <a:latin typeface="Arial MT"/>
                <a:cs typeface="Arial MT"/>
              </a:rPr>
              <a:t>a</a:t>
            </a:r>
            <a:r>
              <a:rPr sz="1800" spc="265" dirty="0">
                <a:latin typeface="Arial MT"/>
                <a:cs typeface="Arial MT"/>
              </a:rPr>
              <a:t> </a:t>
            </a:r>
            <a:r>
              <a:rPr sz="1800" dirty="0">
                <a:latin typeface="Arial MT"/>
                <a:cs typeface="Arial MT"/>
              </a:rPr>
              <a:t>la</a:t>
            </a:r>
            <a:r>
              <a:rPr sz="1800" spc="265" dirty="0">
                <a:latin typeface="Arial MT"/>
                <a:cs typeface="Arial MT"/>
              </a:rPr>
              <a:t> </a:t>
            </a:r>
            <a:r>
              <a:rPr sz="1800" dirty="0">
                <a:latin typeface="Arial MT"/>
                <a:cs typeface="Arial MT"/>
              </a:rPr>
              <a:t>finalización</a:t>
            </a:r>
            <a:r>
              <a:rPr sz="1800" spc="270" dirty="0">
                <a:latin typeface="Arial MT"/>
                <a:cs typeface="Arial MT"/>
              </a:rPr>
              <a:t> </a:t>
            </a:r>
            <a:r>
              <a:rPr sz="1800" dirty="0">
                <a:latin typeface="Arial MT"/>
                <a:cs typeface="Arial MT"/>
              </a:rPr>
              <a:t>de</a:t>
            </a:r>
            <a:r>
              <a:rPr sz="1800" spc="260" dirty="0">
                <a:latin typeface="Arial MT"/>
                <a:cs typeface="Arial MT"/>
              </a:rPr>
              <a:t> </a:t>
            </a:r>
            <a:r>
              <a:rPr sz="1800" dirty="0">
                <a:latin typeface="Arial MT"/>
                <a:cs typeface="Arial MT"/>
              </a:rPr>
              <a:t>la</a:t>
            </a:r>
            <a:r>
              <a:rPr sz="1800" spc="265" dirty="0">
                <a:latin typeface="Arial MT"/>
                <a:cs typeface="Arial MT"/>
              </a:rPr>
              <a:t> </a:t>
            </a:r>
            <a:r>
              <a:rPr sz="1800" dirty="0">
                <a:latin typeface="Arial MT"/>
                <a:cs typeface="Arial MT"/>
              </a:rPr>
              <a:t>relación</a:t>
            </a:r>
            <a:r>
              <a:rPr sz="1800" spc="270" dirty="0">
                <a:latin typeface="Arial MT"/>
                <a:cs typeface="Arial MT"/>
              </a:rPr>
              <a:t> </a:t>
            </a:r>
            <a:r>
              <a:rPr sz="1800" dirty="0">
                <a:latin typeface="Arial MT"/>
                <a:cs typeface="Arial MT"/>
              </a:rPr>
              <a:t>laboral,</a:t>
            </a:r>
            <a:r>
              <a:rPr sz="1800" spc="275" dirty="0">
                <a:latin typeface="Arial MT"/>
                <a:cs typeface="Arial MT"/>
              </a:rPr>
              <a:t> </a:t>
            </a:r>
            <a:r>
              <a:rPr sz="1800" dirty="0">
                <a:latin typeface="Arial MT"/>
                <a:cs typeface="Arial MT"/>
              </a:rPr>
              <a:t>en</a:t>
            </a:r>
            <a:r>
              <a:rPr sz="1800" spc="265" dirty="0">
                <a:latin typeface="Arial MT"/>
                <a:cs typeface="Arial MT"/>
              </a:rPr>
              <a:t> </a:t>
            </a:r>
            <a:r>
              <a:rPr sz="1800" dirty="0">
                <a:latin typeface="Arial MT"/>
                <a:cs typeface="Arial MT"/>
              </a:rPr>
              <a:t>las</a:t>
            </a:r>
            <a:r>
              <a:rPr sz="1800" spc="280" dirty="0">
                <a:latin typeface="Arial MT"/>
                <a:cs typeface="Arial MT"/>
              </a:rPr>
              <a:t> </a:t>
            </a:r>
            <a:r>
              <a:rPr sz="1800" dirty="0">
                <a:latin typeface="Arial MT"/>
                <a:cs typeface="Arial MT"/>
              </a:rPr>
              <a:t>que</a:t>
            </a:r>
            <a:r>
              <a:rPr sz="1800" spc="265" dirty="0">
                <a:latin typeface="Arial MT"/>
                <a:cs typeface="Arial MT"/>
              </a:rPr>
              <a:t> </a:t>
            </a:r>
            <a:r>
              <a:rPr sz="1800" spc="-10" dirty="0">
                <a:latin typeface="Arial MT"/>
                <a:cs typeface="Arial MT"/>
              </a:rPr>
              <a:t>deberá 	</a:t>
            </a:r>
            <a:r>
              <a:rPr sz="1800" dirty="0">
                <a:latin typeface="Arial MT"/>
                <a:cs typeface="Arial MT"/>
              </a:rPr>
              <a:t>atenderse</a:t>
            </a:r>
            <a:r>
              <a:rPr sz="1800" spc="-35" dirty="0">
                <a:latin typeface="Arial MT"/>
                <a:cs typeface="Arial MT"/>
              </a:rPr>
              <a:t> </a:t>
            </a:r>
            <a:r>
              <a:rPr sz="1800" dirty="0">
                <a:latin typeface="Arial MT"/>
                <a:cs typeface="Arial MT"/>
              </a:rPr>
              <a:t>a</a:t>
            </a:r>
            <a:r>
              <a:rPr sz="1800" spc="-30" dirty="0">
                <a:latin typeface="Arial MT"/>
                <a:cs typeface="Arial MT"/>
              </a:rPr>
              <a:t> </a:t>
            </a:r>
            <a:r>
              <a:rPr sz="1800" dirty="0">
                <a:latin typeface="Arial MT"/>
                <a:cs typeface="Arial MT"/>
              </a:rPr>
              <a:t>la</a:t>
            </a:r>
            <a:r>
              <a:rPr sz="1800" spc="-20" dirty="0">
                <a:latin typeface="Arial MT"/>
                <a:cs typeface="Arial MT"/>
              </a:rPr>
              <a:t> </a:t>
            </a:r>
            <a:r>
              <a:rPr sz="1800" dirty="0">
                <a:latin typeface="Arial MT"/>
                <a:cs typeface="Arial MT"/>
              </a:rPr>
              <a:t>causa</a:t>
            </a:r>
            <a:r>
              <a:rPr sz="1800" spc="-30" dirty="0">
                <a:latin typeface="Arial MT"/>
                <a:cs typeface="Arial MT"/>
              </a:rPr>
              <a:t> </a:t>
            </a:r>
            <a:r>
              <a:rPr sz="1800" dirty="0">
                <a:latin typeface="Arial MT"/>
                <a:cs typeface="Arial MT"/>
              </a:rPr>
              <a:t>del</a:t>
            </a:r>
            <a:r>
              <a:rPr sz="1800" spc="-15" dirty="0">
                <a:latin typeface="Arial MT"/>
                <a:cs typeface="Arial MT"/>
              </a:rPr>
              <a:t> </a:t>
            </a:r>
            <a:r>
              <a:rPr sz="1800" dirty="0">
                <a:latin typeface="Arial MT"/>
                <a:cs typeface="Arial MT"/>
              </a:rPr>
              <a:t>pago:</a:t>
            </a:r>
            <a:r>
              <a:rPr sz="1800" spc="-15" dirty="0">
                <a:latin typeface="Arial MT"/>
                <a:cs typeface="Arial MT"/>
              </a:rPr>
              <a:t> </a:t>
            </a:r>
            <a:r>
              <a:rPr sz="1800" dirty="0">
                <a:latin typeface="Arial MT"/>
                <a:cs typeface="Arial MT"/>
              </a:rPr>
              <a:t>importante</a:t>
            </a:r>
            <a:r>
              <a:rPr sz="1800" spc="-15" dirty="0">
                <a:latin typeface="Arial MT"/>
                <a:cs typeface="Arial MT"/>
              </a:rPr>
              <a:t> </a:t>
            </a:r>
            <a:r>
              <a:rPr sz="1800" spc="-10" dirty="0">
                <a:latin typeface="Arial MT"/>
                <a:cs typeface="Arial MT"/>
              </a:rPr>
              <a:t>casuística.</a:t>
            </a:r>
            <a:endParaRPr sz="1800" dirty="0">
              <a:latin typeface="Arial MT"/>
              <a:cs typeface="Arial MT"/>
            </a:endParaRPr>
          </a:p>
        </p:txBody>
      </p:sp>
    </p:spTree>
    <p:extLst>
      <p:ext uri="{BB962C8B-B14F-4D97-AF65-F5344CB8AC3E}">
        <p14:creationId xmlns:p14="http://schemas.microsoft.com/office/powerpoint/2010/main" val="12322864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901F1-740F-9B72-C9F2-301F2C5AC2B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C1EDC6D-D747-5CBC-A7CE-2F93304E8330}"/>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object 5">
            <a:extLst>
              <a:ext uri="{FF2B5EF4-FFF2-40B4-BE49-F238E27FC236}">
                <a16:creationId xmlns:a16="http://schemas.microsoft.com/office/drawing/2014/main" id="{04A9EB7E-974B-B3A2-31A2-B8DC51EC5B54}"/>
              </a:ext>
            </a:extLst>
          </p:cNvPr>
          <p:cNvSpPr txBox="1"/>
          <p:nvPr/>
        </p:nvSpPr>
        <p:spPr>
          <a:xfrm>
            <a:off x="1363725" y="1541779"/>
            <a:ext cx="8304530" cy="4430395"/>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RENTAS</a:t>
            </a:r>
            <a:r>
              <a:rPr sz="1800" b="1" spc="-20" dirty="0">
                <a:latin typeface="Arial"/>
                <a:cs typeface="Arial"/>
              </a:rPr>
              <a:t> </a:t>
            </a:r>
            <a:r>
              <a:rPr sz="1800" b="1" dirty="0">
                <a:latin typeface="Arial"/>
                <a:cs typeface="Arial"/>
              </a:rPr>
              <a:t>DEL</a:t>
            </a:r>
            <a:r>
              <a:rPr sz="1800" b="1" spc="-50" dirty="0">
                <a:latin typeface="Arial"/>
                <a:cs typeface="Arial"/>
              </a:rPr>
              <a:t> </a:t>
            </a:r>
            <a:r>
              <a:rPr sz="1800" b="1" dirty="0">
                <a:latin typeface="Arial"/>
                <a:cs typeface="Arial"/>
              </a:rPr>
              <a:t>EMPLEO</a:t>
            </a:r>
            <a:r>
              <a:rPr sz="1800" b="1" spc="-55" dirty="0">
                <a:latin typeface="Arial"/>
                <a:cs typeface="Arial"/>
              </a:rPr>
              <a:t> </a:t>
            </a:r>
            <a:r>
              <a:rPr sz="1800" b="1" dirty="0">
                <a:latin typeface="Arial"/>
                <a:cs typeface="Arial"/>
              </a:rPr>
              <a:t>(ART. </a:t>
            </a:r>
            <a:r>
              <a:rPr sz="1800" b="1" spc="-25" dirty="0">
                <a:latin typeface="Arial"/>
                <a:cs typeface="Arial"/>
              </a:rPr>
              <a:t>15)</a:t>
            </a:r>
            <a:endParaRPr sz="1800" dirty="0">
              <a:latin typeface="Arial"/>
              <a:cs typeface="Arial"/>
            </a:endParaRPr>
          </a:p>
          <a:p>
            <a:pPr marL="803910" indent="-303530">
              <a:lnSpc>
                <a:spcPct val="100000"/>
              </a:lnSpc>
              <a:spcBef>
                <a:spcPts val="1295"/>
              </a:spcBef>
              <a:buAutoNum type="alphaUcParenR" startAt="2"/>
              <a:tabLst>
                <a:tab pos="803910" algn="l"/>
              </a:tabLst>
            </a:pPr>
            <a:r>
              <a:rPr sz="1800" b="1" dirty="0">
                <a:latin typeface="Arial"/>
                <a:cs typeface="Arial"/>
              </a:rPr>
              <a:t>Delimitación</a:t>
            </a:r>
            <a:r>
              <a:rPr sz="1800" b="1" spc="-25" dirty="0">
                <a:latin typeface="Arial"/>
                <a:cs typeface="Arial"/>
              </a:rPr>
              <a:t> </a:t>
            </a:r>
            <a:r>
              <a:rPr sz="1800" b="1" dirty="0">
                <a:latin typeface="Arial"/>
                <a:cs typeface="Arial"/>
              </a:rPr>
              <a:t>de</a:t>
            </a:r>
            <a:r>
              <a:rPr sz="1800" b="1" spc="-30" dirty="0">
                <a:latin typeface="Arial"/>
                <a:cs typeface="Arial"/>
              </a:rPr>
              <a:t> </a:t>
            </a:r>
            <a:r>
              <a:rPr sz="1800" b="1" dirty="0">
                <a:latin typeface="Arial"/>
                <a:cs typeface="Arial"/>
              </a:rPr>
              <a:t>la</a:t>
            </a:r>
            <a:r>
              <a:rPr sz="1800" b="1" spc="-30" dirty="0">
                <a:latin typeface="Arial"/>
                <a:cs typeface="Arial"/>
              </a:rPr>
              <a:t> </a:t>
            </a:r>
            <a:r>
              <a:rPr sz="1800" b="1" dirty="0">
                <a:latin typeface="Arial"/>
                <a:cs typeface="Arial"/>
              </a:rPr>
              <a:t>potestad</a:t>
            </a:r>
            <a:r>
              <a:rPr sz="1800" b="1" spc="-35" dirty="0">
                <a:latin typeface="Arial"/>
                <a:cs typeface="Arial"/>
              </a:rPr>
              <a:t> </a:t>
            </a:r>
            <a:r>
              <a:rPr sz="1800" b="1" spc="-10" dirty="0">
                <a:latin typeface="Arial"/>
                <a:cs typeface="Arial"/>
              </a:rPr>
              <a:t>tributaria:</a:t>
            </a:r>
            <a:endParaRPr sz="1800" dirty="0">
              <a:latin typeface="Arial"/>
              <a:cs typeface="Arial"/>
            </a:endParaRPr>
          </a:p>
          <a:p>
            <a:pPr marL="974090" marR="8255" lvl="1" indent="-370840" algn="just">
              <a:lnSpc>
                <a:spcPct val="100000"/>
              </a:lnSpc>
              <a:spcBef>
                <a:spcPts val="1300"/>
              </a:spcBef>
              <a:buClr>
                <a:srgbClr val="FC7812"/>
              </a:buClr>
              <a:buSzPct val="130555"/>
              <a:buFont typeface="Wingdings"/>
              <a:buChar char=""/>
              <a:tabLst>
                <a:tab pos="975360" algn="l"/>
              </a:tabLst>
            </a:pPr>
            <a:r>
              <a:rPr sz="1800" dirty="0">
                <a:latin typeface="Arial MT"/>
                <a:cs typeface="Arial MT"/>
              </a:rPr>
              <a:t>El</a:t>
            </a:r>
            <a:r>
              <a:rPr sz="1800" spc="170" dirty="0">
                <a:latin typeface="Arial MT"/>
                <a:cs typeface="Arial MT"/>
              </a:rPr>
              <a:t> </a:t>
            </a:r>
            <a:r>
              <a:rPr sz="1800" dirty="0">
                <a:latin typeface="Arial MT"/>
                <a:cs typeface="Arial MT"/>
              </a:rPr>
              <a:t>art.</a:t>
            </a:r>
            <a:r>
              <a:rPr sz="1800" spc="180" dirty="0">
                <a:latin typeface="Arial MT"/>
                <a:cs typeface="Arial MT"/>
              </a:rPr>
              <a:t> </a:t>
            </a:r>
            <a:r>
              <a:rPr sz="1800" dirty="0">
                <a:latin typeface="Arial MT"/>
                <a:cs typeface="Arial MT"/>
              </a:rPr>
              <a:t>15</a:t>
            </a:r>
            <a:r>
              <a:rPr sz="1800" spc="175" dirty="0">
                <a:latin typeface="Arial MT"/>
                <a:cs typeface="Arial MT"/>
              </a:rPr>
              <a:t> </a:t>
            </a:r>
            <a:r>
              <a:rPr sz="1800" dirty="0">
                <a:latin typeface="Arial MT"/>
                <a:cs typeface="Arial MT"/>
              </a:rPr>
              <a:t>MC</a:t>
            </a:r>
            <a:r>
              <a:rPr sz="1800" spc="185" dirty="0">
                <a:latin typeface="Arial MT"/>
                <a:cs typeface="Arial MT"/>
              </a:rPr>
              <a:t> </a:t>
            </a:r>
            <a:r>
              <a:rPr sz="1800" dirty="0">
                <a:latin typeface="Arial MT"/>
                <a:cs typeface="Arial MT"/>
              </a:rPr>
              <a:t>OCDE</a:t>
            </a:r>
            <a:r>
              <a:rPr sz="1800" spc="175" dirty="0">
                <a:latin typeface="Arial MT"/>
                <a:cs typeface="Arial MT"/>
              </a:rPr>
              <a:t> </a:t>
            </a:r>
            <a:r>
              <a:rPr sz="1800" dirty="0">
                <a:latin typeface="Arial MT"/>
                <a:cs typeface="Arial MT"/>
              </a:rPr>
              <a:t>establece</a:t>
            </a:r>
            <a:r>
              <a:rPr sz="1800" spc="180" dirty="0">
                <a:latin typeface="Arial MT"/>
                <a:cs typeface="Arial MT"/>
              </a:rPr>
              <a:t> </a:t>
            </a:r>
            <a:r>
              <a:rPr sz="1800" dirty="0">
                <a:latin typeface="Arial MT"/>
                <a:cs typeface="Arial MT"/>
              </a:rPr>
              <a:t>cuatro</a:t>
            </a:r>
            <a:r>
              <a:rPr sz="1800" spc="180" dirty="0">
                <a:latin typeface="Arial MT"/>
                <a:cs typeface="Arial MT"/>
              </a:rPr>
              <a:t> </a:t>
            </a:r>
            <a:r>
              <a:rPr sz="1800" dirty="0">
                <a:latin typeface="Arial MT"/>
                <a:cs typeface="Arial MT"/>
              </a:rPr>
              <a:t>reglas</a:t>
            </a:r>
            <a:r>
              <a:rPr sz="1800" spc="175" dirty="0">
                <a:latin typeface="Arial MT"/>
                <a:cs typeface="Arial MT"/>
              </a:rPr>
              <a:t> </a:t>
            </a:r>
            <a:r>
              <a:rPr sz="1800" dirty="0">
                <a:latin typeface="Arial MT"/>
                <a:cs typeface="Arial MT"/>
              </a:rPr>
              <a:t>de</a:t>
            </a:r>
            <a:r>
              <a:rPr sz="1800" spc="190" dirty="0">
                <a:latin typeface="Arial MT"/>
                <a:cs typeface="Arial MT"/>
              </a:rPr>
              <a:t> </a:t>
            </a:r>
            <a:r>
              <a:rPr sz="1800" dirty="0">
                <a:latin typeface="Arial MT"/>
                <a:cs typeface="Arial MT"/>
              </a:rPr>
              <a:t>distribución</a:t>
            </a:r>
            <a:r>
              <a:rPr sz="1800" spc="180" dirty="0">
                <a:latin typeface="Arial MT"/>
                <a:cs typeface="Arial MT"/>
              </a:rPr>
              <a:t> </a:t>
            </a:r>
            <a:r>
              <a:rPr sz="1800" dirty="0">
                <a:latin typeface="Arial MT"/>
                <a:cs typeface="Arial MT"/>
              </a:rPr>
              <a:t>del</a:t>
            </a:r>
            <a:r>
              <a:rPr sz="1800" spc="185" dirty="0">
                <a:latin typeface="Arial MT"/>
                <a:cs typeface="Arial MT"/>
              </a:rPr>
              <a:t> </a:t>
            </a:r>
            <a:r>
              <a:rPr sz="1800" spc="-10" dirty="0">
                <a:latin typeface="Arial MT"/>
                <a:cs typeface="Arial MT"/>
              </a:rPr>
              <a:t>poder 	</a:t>
            </a:r>
            <a:r>
              <a:rPr sz="1800" dirty="0">
                <a:latin typeface="Arial MT"/>
                <a:cs typeface="Arial MT"/>
              </a:rPr>
              <a:t>tributario</a:t>
            </a:r>
            <a:r>
              <a:rPr sz="1800" spc="100" dirty="0">
                <a:latin typeface="Arial MT"/>
                <a:cs typeface="Arial MT"/>
              </a:rPr>
              <a:t> </a:t>
            </a:r>
            <a:r>
              <a:rPr sz="1800" dirty="0">
                <a:latin typeface="Arial MT"/>
                <a:cs typeface="Arial MT"/>
              </a:rPr>
              <a:t>cuya</a:t>
            </a:r>
            <a:r>
              <a:rPr sz="1800" spc="120" dirty="0">
                <a:latin typeface="Arial MT"/>
                <a:cs typeface="Arial MT"/>
              </a:rPr>
              <a:t> </a:t>
            </a:r>
            <a:r>
              <a:rPr sz="1800" dirty="0">
                <a:latin typeface="Arial MT"/>
                <a:cs typeface="Arial MT"/>
              </a:rPr>
              <a:t>aplicación</a:t>
            </a:r>
            <a:r>
              <a:rPr sz="1800" spc="105" dirty="0">
                <a:latin typeface="Arial MT"/>
                <a:cs typeface="Arial MT"/>
              </a:rPr>
              <a:t> </a:t>
            </a:r>
            <a:r>
              <a:rPr sz="1800" dirty="0">
                <a:latin typeface="Arial MT"/>
                <a:cs typeface="Arial MT"/>
              </a:rPr>
              <a:t>depende</a:t>
            </a:r>
            <a:r>
              <a:rPr sz="1800" spc="100" dirty="0">
                <a:latin typeface="Arial MT"/>
                <a:cs typeface="Arial MT"/>
              </a:rPr>
              <a:t> </a:t>
            </a:r>
            <a:r>
              <a:rPr sz="1800" dirty="0">
                <a:latin typeface="Arial MT"/>
                <a:cs typeface="Arial MT"/>
              </a:rPr>
              <a:t>del</a:t>
            </a:r>
            <a:r>
              <a:rPr sz="1800" spc="105" dirty="0">
                <a:latin typeface="Arial MT"/>
                <a:cs typeface="Arial MT"/>
              </a:rPr>
              <a:t> </a:t>
            </a:r>
            <a:r>
              <a:rPr sz="1800" dirty="0">
                <a:latin typeface="Arial MT"/>
                <a:cs typeface="Arial MT"/>
              </a:rPr>
              <a:t>lugar</a:t>
            </a:r>
            <a:r>
              <a:rPr sz="1800" spc="120" dirty="0">
                <a:latin typeface="Arial MT"/>
                <a:cs typeface="Arial MT"/>
              </a:rPr>
              <a:t> </a:t>
            </a:r>
            <a:r>
              <a:rPr sz="1800" dirty="0">
                <a:latin typeface="Arial MT"/>
                <a:cs typeface="Arial MT"/>
              </a:rPr>
              <a:t>donde</a:t>
            </a:r>
            <a:r>
              <a:rPr sz="1800" spc="105" dirty="0">
                <a:latin typeface="Arial MT"/>
                <a:cs typeface="Arial MT"/>
              </a:rPr>
              <a:t> </a:t>
            </a:r>
            <a:r>
              <a:rPr sz="1800" dirty="0">
                <a:latin typeface="Arial MT"/>
                <a:cs typeface="Arial MT"/>
              </a:rPr>
              <a:t>se</a:t>
            </a:r>
            <a:r>
              <a:rPr sz="1800" spc="105" dirty="0">
                <a:latin typeface="Arial MT"/>
                <a:cs typeface="Arial MT"/>
              </a:rPr>
              <a:t> </a:t>
            </a:r>
            <a:r>
              <a:rPr sz="1800" dirty="0">
                <a:latin typeface="Arial MT"/>
                <a:cs typeface="Arial MT"/>
              </a:rPr>
              <a:t>ejerce</a:t>
            </a:r>
            <a:r>
              <a:rPr sz="1800" spc="105" dirty="0">
                <a:latin typeface="Arial MT"/>
                <a:cs typeface="Arial MT"/>
              </a:rPr>
              <a:t> </a:t>
            </a:r>
            <a:r>
              <a:rPr sz="1800" dirty="0">
                <a:latin typeface="Arial MT"/>
                <a:cs typeface="Arial MT"/>
              </a:rPr>
              <a:t>el</a:t>
            </a:r>
            <a:r>
              <a:rPr sz="1800" spc="105" dirty="0">
                <a:latin typeface="Arial MT"/>
                <a:cs typeface="Arial MT"/>
              </a:rPr>
              <a:t> </a:t>
            </a:r>
            <a:r>
              <a:rPr sz="1800" spc="-10" dirty="0">
                <a:latin typeface="Arial MT"/>
                <a:cs typeface="Arial MT"/>
              </a:rPr>
              <a:t>empleo 	</a:t>
            </a:r>
            <a:r>
              <a:rPr sz="1800" dirty="0">
                <a:latin typeface="Arial MT"/>
                <a:cs typeface="Arial MT"/>
              </a:rPr>
              <a:t>y</a:t>
            </a:r>
            <a:r>
              <a:rPr sz="1800" spc="-40" dirty="0">
                <a:latin typeface="Arial MT"/>
                <a:cs typeface="Arial MT"/>
              </a:rPr>
              <a:t> </a:t>
            </a:r>
            <a:r>
              <a:rPr sz="1800" dirty="0">
                <a:latin typeface="Arial MT"/>
                <a:cs typeface="Arial MT"/>
              </a:rPr>
              <a:t>de</a:t>
            </a:r>
            <a:r>
              <a:rPr sz="1800" spc="-30" dirty="0">
                <a:latin typeface="Arial MT"/>
                <a:cs typeface="Arial MT"/>
              </a:rPr>
              <a:t> </a:t>
            </a:r>
            <a:r>
              <a:rPr sz="1800" dirty="0">
                <a:latin typeface="Arial MT"/>
                <a:cs typeface="Arial MT"/>
              </a:rPr>
              <a:t>otras</a:t>
            </a:r>
            <a:r>
              <a:rPr sz="1800" spc="-25" dirty="0">
                <a:latin typeface="Arial MT"/>
                <a:cs typeface="Arial MT"/>
              </a:rPr>
              <a:t> </a:t>
            </a:r>
            <a:r>
              <a:rPr sz="1800" dirty="0">
                <a:latin typeface="Arial MT"/>
                <a:cs typeface="Arial MT"/>
              </a:rPr>
              <a:t>circunstancias</a:t>
            </a:r>
            <a:r>
              <a:rPr sz="1800" spc="-5" dirty="0">
                <a:latin typeface="Arial MT"/>
                <a:cs typeface="Arial MT"/>
              </a:rPr>
              <a:t> </a:t>
            </a:r>
            <a:r>
              <a:rPr sz="1800" spc="-10" dirty="0">
                <a:latin typeface="Arial MT"/>
                <a:cs typeface="Arial MT"/>
              </a:rPr>
              <a:t>concurrentes.</a:t>
            </a:r>
            <a:endParaRPr sz="1800" dirty="0">
              <a:latin typeface="Arial MT"/>
              <a:cs typeface="Arial MT"/>
            </a:endParaRPr>
          </a:p>
          <a:p>
            <a:pPr marL="1452880" marR="5715" indent="-381000" algn="just">
              <a:lnSpc>
                <a:spcPct val="96000"/>
              </a:lnSpc>
              <a:spcBef>
                <a:spcPts val="525"/>
              </a:spcBef>
            </a:pPr>
            <a:r>
              <a:rPr sz="2700" dirty="0">
                <a:solidFill>
                  <a:srgbClr val="FC7812"/>
                </a:solidFill>
                <a:latin typeface="Wingdings"/>
                <a:cs typeface="Wingdings"/>
              </a:rPr>
              <a:t></a:t>
            </a:r>
            <a:r>
              <a:rPr sz="2700" spc="560" dirty="0">
                <a:solidFill>
                  <a:srgbClr val="FC7812"/>
                </a:solidFill>
                <a:latin typeface="Times New Roman"/>
                <a:cs typeface="Times New Roman"/>
              </a:rPr>
              <a:t> </a:t>
            </a:r>
            <a:r>
              <a:rPr sz="1800" b="1" dirty="0">
                <a:latin typeface="Arial"/>
                <a:cs typeface="Arial"/>
              </a:rPr>
              <a:t>1ª</a:t>
            </a:r>
            <a:r>
              <a:rPr sz="1800" b="1" spc="100" dirty="0">
                <a:latin typeface="Arial"/>
                <a:cs typeface="Arial"/>
              </a:rPr>
              <a:t> </a:t>
            </a:r>
            <a:r>
              <a:rPr sz="1800" b="1" dirty="0">
                <a:latin typeface="Arial"/>
                <a:cs typeface="Arial"/>
              </a:rPr>
              <a:t>Regla:</a:t>
            </a:r>
            <a:r>
              <a:rPr sz="1800" b="1" spc="90" dirty="0">
                <a:latin typeface="Arial"/>
                <a:cs typeface="Arial"/>
              </a:rPr>
              <a:t> </a:t>
            </a:r>
            <a:r>
              <a:rPr sz="1800" dirty="0">
                <a:latin typeface="Arial MT"/>
                <a:cs typeface="Arial MT"/>
              </a:rPr>
              <a:t>La</a:t>
            </a:r>
            <a:r>
              <a:rPr sz="1800" spc="85" dirty="0">
                <a:latin typeface="Arial MT"/>
                <a:cs typeface="Arial MT"/>
              </a:rPr>
              <a:t> </a:t>
            </a:r>
            <a:r>
              <a:rPr sz="1800" dirty="0">
                <a:latin typeface="Arial MT"/>
                <a:cs typeface="Arial MT"/>
              </a:rPr>
              <a:t>renta</a:t>
            </a:r>
            <a:r>
              <a:rPr sz="1800" spc="85" dirty="0">
                <a:latin typeface="Arial MT"/>
                <a:cs typeface="Arial MT"/>
              </a:rPr>
              <a:t> </a:t>
            </a:r>
            <a:r>
              <a:rPr sz="1800" dirty="0">
                <a:latin typeface="Arial MT"/>
                <a:cs typeface="Arial MT"/>
              </a:rPr>
              <a:t>derivada</a:t>
            </a:r>
            <a:r>
              <a:rPr sz="1800" spc="100" dirty="0">
                <a:latin typeface="Arial MT"/>
                <a:cs typeface="Arial MT"/>
              </a:rPr>
              <a:t> </a:t>
            </a:r>
            <a:r>
              <a:rPr sz="1800" dirty="0">
                <a:latin typeface="Arial MT"/>
                <a:cs typeface="Arial MT"/>
              </a:rPr>
              <a:t>del</a:t>
            </a:r>
            <a:r>
              <a:rPr sz="1800" spc="85" dirty="0">
                <a:latin typeface="Arial MT"/>
                <a:cs typeface="Arial MT"/>
              </a:rPr>
              <a:t> </a:t>
            </a:r>
            <a:r>
              <a:rPr sz="1800" dirty="0">
                <a:latin typeface="Arial MT"/>
                <a:cs typeface="Arial MT"/>
              </a:rPr>
              <a:t>empleo</a:t>
            </a:r>
            <a:r>
              <a:rPr sz="1800" spc="80" dirty="0">
                <a:latin typeface="Arial MT"/>
                <a:cs typeface="Arial MT"/>
              </a:rPr>
              <a:t> </a:t>
            </a:r>
            <a:r>
              <a:rPr sz="1800" dirty="0">
                <a:latin typeface="Arial MT"/>
                <a:cs typeface="Arial MT"/>
              </a:rPr>
              <a:t>sólo</a:t>
            </a:r>
            <a:r>
              <a:rPr sz="1800" spc="90" dirty="0">
                <a:latin typeface="Arial MT"/>
                <a:cs typeface="Arial MT"/>
              </a:rPr>
              <a:t> </a:t>
            </a:r>
            <a:r>
              <a:rPr sz="1800" dirty="0">
                <a:latin typeface="Arial MT"/>
                <a:cs typeface="Arial MT"/>
              </a:rPr>
              <a:t>puede</a:t>
            </a:r>
            <a:r>
              <a:rPr sz="1800" spc="85" dirty="0">
                <a:latin typeface="Arial MT"/>
                <a:cs typeface="Arial MT"/>
              </a:rPr>
              <a:t> </a:t>
            </a:r>
            <a:r>
              <a:rPr sz="1800" dirty="0">
                <a:latin typeface="Arial MT"/>
                <a:cs typeface="Arial MT"/>
              </a:rPr>
              <a:t>gravarse</a:t>
            </a:r>
            <a:r>
              <a:rPr sz="1800" spc="90" dirty="0">
                <a:latin typeface="Arial MT"/>
                <a:cs typeface="Arial MT"/>
              </a:rPr>
              <a:t> </a:t>
            </a:r>
            <a:r>
              <a:rPr sz="1800" dirty="0">
                <a:latin typeface="Arial MT"/>
                <a:cs typeface="Arial MT"/>
              </a:rPr>
              <a:t>en</a:t>
            </a:r>
            <a:r>
              <a:rPr sz="1800" spc="85" dirty="0">
                <a:latin typeface="Arial MT"/>
                <a:cs typeface="Arial MT"/>
              </a:rPr>
              <a:t> </a:t>
            </a:r>
            <a:r>
              <a:rPr sz="1800" spc="-25" dirty="0">
                <a:latin typeface="Arial MT"/>
                <a:cs typeface="Arial MT"/>
              </a:rPr>
              <a:t>el </a:t>
            </a:r>
            <a:r>
              <a:rPr sz="1800" dirty="0">
                <a:latin typeface="Arial MT"/>
                <a:cs typeface="Arial MT"/>
              </a:rPr>
              <a:t>Estado</a:t>
            </a:r>
            <a:r>
              <a:rPr sz="1800" spc="135" dirty="0">
                <a:latin typeface="Arial MT"/>
                <a:cs typeface="Arial MT"/>
              </a:rPr>
              <a:t> </a:t>
            </a:r>
            <a:r>
              <a:rPr sz="1800" dirty="0">
                <a:latin typeface="Arial MT"/>
                <a:cs typeface="Arial MT"/>
              </a:rPr>
              <a:t>de</a:t>
            </a:r>
            <a:r>
              <a:rPr sz="1800" spc="130" dirty="0">
                <a:latin typeface="Arial MT"/>
                <a:cs typeface="Arial MT"/>
              </a:rPr>
              <a:t> </a:t>
            </a:r>
            <a:r>
              <a:rPr sz="1800" dirty="0">
                <a:latin typeface="Arial MT"/>
                <a:cs typeface="Arial MT"/>
              </a:rPr>
              <a:t>residencia</a:t>
            </a:r>
            <a:r>
              <a:rPr sz="1800" spc="140" dirty="0">
                <a:latin typeface="Arial MT"/>
                <a:cs typeface="Arial MT"/>
              </a:rPr>
              <a:t> </a:t>
            </a:r>
            <a:r>
              <a:rPr sz="1800" dirty="0">
                <a:latin typeface="Arial MT"/>
                <a:cs typeface="Arial MT"/>
              </a:rPr>
              <a:t>del</a:t>
            </a:r>
            <a:r>
              <a:rPr sz="1800" spc="150" dirty="0">
                <a:latin typeface="Arial MT"/>
                <a:cs typeface="Arial MT"/>
              </a:rPr>
              <a:t> </a:t>
            </a:r>
            <a:r>
              <a:rPr sz="1800" dirty="0">
                <a:latin typeface="Arial MT"/>
                <a:cs typeface="Arial MT"/>
              </a:rPr>
              <a:t>empleado</a:t>
            </a:r>
            <a:r>
              <a:rPr sz="1800" spc="135" dirty="0">
                <a:latin typeface="Arial MT"/>
                <a:cs typeface="Arial MT"/>
              </a:rPr>
              <a:t> </a:t>
            </a:r>
            <a:r>
              <a:rPr sz="1800" dirty="0">
                <a:latin typeface="Arial MT"/>
                <a:cs typeface="Arial MT"/>
              </a:rPr>
              <a:t>cuando</a:t>
            </a:r>
            <a:r>
              <a:rPr sz="1800" spc="150" dirty="0">
                <a:latin typeface="Arial MT"/>
                <a:cs typeface="Arial MT"/>
              </a:rPr>
              <a:t> </a:t>
            </a:r>
            <a:r>
              <a:rPr sz="1800" dirty="0">
                <a:latin typeface="Arial MT"/>
                <a:cs typeface="Arial MT"/>
              </a:rPr>
              <a:t>la</a:t>
            </a:r>
            <a:r>
              <a:rPr sz="1800" spc="130" dirty="0">
                <a:latin typeface="Arial MT"/>
                <a:cs typeface="Arial MT"/>
              </a:rPr>
              <a:t> </a:t>
            </a:r>
            <a:r>
              <a:rPr sz="1800" dirty="0">
                <a:latin typeface="Arial MT"/>
                <a:cs typeface="Arial MT"/>
              </a:rPr>
              <a:t>actividad</a:t>
            </a:r>
            <a:r>
              <a:rPr sz="1800" spc="130" dirty="0">
                <a:latin typeface="Arial MT"/>
                <a:cs typeface="Arial MT"/>
              </a:rPr>
              <a:t> </a:t>
            </a:r>
            <a:r>
              <a:rPr sz="1800" dirty="0">
                <a:latin typeface="Arial MT"/>
                <a:cs typeface="Arial MT"/>
              </a:rPr>
              <a:t>laboral</a:t>
            </a:r>
            <a:r>
              <a:rPr sz="1800" spc="145" dirty="0">
                <a:latin typeface="Arial MT"/>
                <a:cs typeface="Arial MT"/>
              </a:rPr>
              <a:t> </a:t>
            </a:r>
            <a:r>
              <a:rPr sz="1800" spc="-25" dirty="0">
                <a:latin typeface="Arial MT"/>
                <a:cs typeface="Arial MT"/>
              </a:rPr>
              <a:t>no </a:t>
            </a:r>
            <a:r>
              <a:rPr sz="1800" dirty="0">
                <a:latin typeface="Arial MT"/>
                <a:cs typeface="Arial MT"/>
              </a:rPr>
              <a:t>se</a:t>
            </a:r>
            <a:r>
              <a:rPr sz="1800" spc="-25" dirty="0">
                <a:latin typeface="Arial MT"/>
                <a:cs typeface="Arial MT"/>
              </a:rPr>
              <a:t> </a:t>
            </a:r>
            <a:r>
              <a:rPr sz="1800" dirty="0">
                <a:latin typeface="Arial MT"/>
                <a:cs typeface="Arial MT"/>
              </a:rPr>
              <a:t>realiza</a:t>
            </a:r>
            <a:r>
              <a:rPr sz="1800" spc="-10" dirty="0">
                <a:latin typeface="Arial MT"/>
                <a:cs typeface="Arial MT"/>
              </a:rPr>
              <a:t> </a:t>
            </a:r>
            <a:r>
              <a:rPr sz="1800" dirty="0">
                <a:latin typeface="Arial MT"/>
                <a:cs typeface="Arial MT"/>
              </a:rPr>
              <a:t>o</a:t>
            </a:r>
            <a:r>
              <a:rPr sz="1800" spc="-30" dirty="0">
                <a:latin typeface="Arial MT"/>
                <a:cs typeface="Arial MT"/>
              </a:rPr>
              <a:t> </a:t>
            </a:r>
            <a:r>
              <a:rPr sz="1800" dirty="0">
                <a:latin typeface="Arial MT"/>
                <a:cs typeface="Arial MT"/>
              </a:rPr>
              <a:t>ejerce</a:t>
            </a:r>
            <a:r>
              <a:rPr sz="1800" spc="-15" dirty="0">
                <a:latin typeface="Arial MT"/>
                <a:cs typeface="Arial MT"/>
              </a:rPr>
              <a:t> </a:t>
            </a:r>
            <a:r>
              <a:rPr sz="1800" dirty="0">
                <a:latin typeface="Arial MT"/>
                <a:cs typeface="Arial MT"/>
              </a:rPr>
              <a:t>en</a:t>
            </a:r>
            <a:r>
              <a:rPr sz="1800" spc="-10" dirty="0">
                <a:latin typeface="Arial MT"/>
                <a:cs typeface="Arial MT"/>
              </a:rPr>
              <a:t> </a:t>
            </a:r>
            <a:r>
              <a:rPr sz="1800" dirty="0">
                <a:latin typeface="Arial MT"/>
                <a:cs typeface="Arial MT"/>
              </a:rPr>
              <a:t>el</a:t>
            </a:r>
            <a:r>
              <a:rPr sz="1800" spc="-25" dirty="0">
                <a:latin typeface="Arial MT"/>
                <a:cs typeface="Arial MT"/>
              </a:rPr>
              <a:t> </a:t>
            </a:r>
            <a:r>
              <a:rPr sz="1800" dirty="0">
                <a:latin typeface="Arial MT"/>
                <a:cs typeface="Arial MT"/>
              </a:rPr>
              <a:t>territorio</a:t>
            </a:r>
            <a:r>
              <a:rPr sz="1800" spc="-10" dirty="0">
                <a:latin typeface="Arial MT"/>
                <a:cs typeface="Arial MT"/>
              </a:rPr>
              <a:t> </a:t>
            </a:r>
            <a:r>
              <a:rPr sz="1800" dirty="0">
                <a:latin typeface="Arial MT"/>
                <a:cs typeface="Arial MT"/>
              </a:rPr>
              <a:t>del</a:t>
            </a:r>
            <a:r>
              <a:rPr sz="1800" spc="-20" dirty="0">
                <a:latin typeface="Arial MT"/>
                <a:cs typeface="Arial MT"/>
              </a:rPr>
              <a:t> </a:t>
            </a:r>
            <a:r>
              <a:rPr sz="1800" dirty="0">
                <a:latin typeface="Arial MT"/>
                <a:cs typeface="Arial MT"/>
              </a:rPr>
              <a:t>otro</a:t>
            </a:r>
            <a:r>
              <a:rPr sz="1800" spc="-30" dirty="0">
                <a:latin typeface="Arial MT"/>
                <a:cs typeface="Arial MT"/>
              </a:rPr>
              <a:t> </a:t>
            </a:r>
            <a:r>
              <a:rPr sz="1800" dirty="0">
                <a:latin typeface="Arial MT"/>
                <a:cs typeface="Arial MT"/>
              </a:rPr>
              <a:t>Estado</a:t>
            </a:r>
            <a:r>
              <a:rPr sz="1800" spc="-5" dirty="0">
                <a:latin typeface="Arial MT"/>
                <a:cs typeface="Arial MT"/>
              </a:rPr>
              <a:t> </a:t>
            </a:r>
            <a:r>
              <a:rPr sz="1800" spc="-10" dirty="0">
                <a:latin typeface="Arial MT"/>
                <a:cs typeface="Arial MT"/>
              </a:rPr>
              <a:t>contratante.</a:t>
            </a:r>
            <a:endParaRPr sz="1800" dirty="0">
              <a:latin typeface="Arial MT"/>
              <a:cs typeface="Arial MT"/>
            </a:endParaRPr>
          </a:p>
          <a:p>
            <a:pPr marL="1452880" marR="5080" indent="-381000" algn="just">
              <a:lnSpc>
                <a:spcPct val="98400"/>
              </a:lnSpc>
              <a:spcBef>
                <a:spcPts val="465"/>
              </a:spcBef>
            </a:pPr>
            <a:r>
              <a:rPr sz="2550" dirty="0">
                <a:solidFill>
                  <a:srgbClr val="FC7812"/>
                </a:solidFill>
                <a:latin typeface="Wingdings"/>
                <a:cs typeface="Wingdings"/>
              </a:rPr>
              <a:t></a:t>
            </a:r>
            <a:r>
              <a:rPr sz="2550" spc="35" dirty="0">
                <a:solidFill>
                  <a:srgbClr val="FC7812"/>
                </a:solidFill>
                <a:latin typeface="Times New Roman"/>
                <a:cs typeface="Times New Roman"/>
              </a:rPr>
              <a:t>  </a:t>
            </a:r>
            <a:r>
              <a:rPr sz="1700" b="1" dirty="0">
                <a:latin typeface="Arial"/>
                <a:cs typeface="Arial"/>
              </a:rPr>
              <a:t>Ejemplo</a:t>
            </a:r>
            <a:r>
              <a:rPr sz="1700" dirty="0">
                <a:latin typeface="Arial MT"/>
                <a:cs typeface="Arial MT"/>
              </a:rPr>
              <a:t>:</a:t>
            </a:r>
            <a:r>
              <a:rPr sz="1700" spc="45" dirty="0">
                <a:latin typeface="Arial MT"/>
                <a:cs typeface="Arial MT"/>
              </a:rPr>
              <a:t>  </a:t>
            </a:r>
            <a:r>
              <a:rPr sz="1700" dirty="0">
                <a:latin typeface="Arial MT"/>
                <a:cs typeface="Arial MT"/>
              </a:rPr>
              <a:t>en</a:t>
            </a:r>
            <a:r>
              <a:rPr sz="1700" spc="50" dirty="0">
                <a:latin typeface="Arial MT"/>
                <a:cs typeface="Arial MT"/>
              </a:rPr>
              <a:t>  </a:t>
            </a:r>
            <a:r>
              <a:rPr sz="1700" dirty="0">
                <a:latin typeface="Arial MT"/>
                <a:cs typeface="Arial MT"/>
              </a:rPr>
              <a:t>los</a:t>
            </a:r>
            <a:r>
              <a:rPr sz="1700" spc="50" dirty="0">
                <a:latin typeface="Arial MT"/>
                <a:cs typeface="Arial MT"/>
              </a:rPr>
              <a:t>  </a:t>
            </a:r>
            <a:r>
              <a:rPr sz="1700" dirty="0">
                <a:latin typeface="Arial MT"/>
                <a:cs typeface="Arial MT"/>
              </a:rPr>
              <a:t>casos</a:t>
            </a:r>
            <a:r>
              <a:rPr sz="1700" spc="50" dirty="0">
                <a:latin typeface="Arial MT"/>
                <a:cs typeface="Arial MT"/>
              </a:rPr>
              <a:t>  </a:t>
            </a:r>
            <a:r>
              <a:rPr sz="1700" dirty="0">
                <a:latin typeface="Arial MT"/>
                <a:cs typeface="Arial MT"/>
              </a:rPr>
              <a:t>de</a:t>
            </a:r>
            <a:r>
              <a:rPr sz="1700" spc="60" dirty="0">
                <a:latin typeface="Arial MT"/>
                <a:cs typeface="Arial MT"/>
              </a:rPr>
              <a:t>  </a:t>
            </a:r>
            <a:r>
              <a:rPr sz="1700" dirty="0">
                <a:latin typeface="Arial MT"/>
                <a:cs typeface="Arial MT"/>
              </a:rPr>
              <a:t>teletrabajo</a:t>
            </a:r>
            <a:r>
              <a:rPr sz="1700" spc="45" dirty="0">
                <a:latin typeface="Arial MT"/>
                <a:cs typeface="Arial MT"/>
              </a:rPr>
              <a:t>  </a:t>
            </a:r>
            <a:r>
              <a:rPr sz="1700" dirty="0">
                <a:latin typeface="Arial MT"/>
                <a:cs typeface="Arial MT"/>
              </a:rPr>
              <a:t>o</a:t>
            </a:r>
            <a:r>
              <a:rPr sz="1700" spc="60" dirty="0">
                <a:latin typeface="Arial MT"/>
                <a:cs typeface="Arial MT"/>
              </a:rPr>
              <a:t>  </a:t>
            </a:r>
            <a:r>
              <a:rPr sz="1700" dirty="0">
                <a:latin typeface="Arial MT"/>
                <a:cs typeface="Arial MT"/>
              </a:rPr>
              <a:t>trabajo</a:t>
            </a:r>
            <a:r>
              <a:rPr sz="1700" spc="50" dirty="0">
                <a:latin typeface="Arial MT"/>
                <a:cs typeface="Arial MT"/>
              </a:rPr>
              <a:t>  </a:t>
            </a:r>
            <a:r>
              <a:rPr sz="1700" dirty="0">
                <a:latin typeface="Arial MT"/>
                <a:cs typeface="Arial MT"/>
              </a:rPr>
              <a:t>remoto</a:t>
            </a:r>
            <a:r>
              <a:rPr sz="1700" spc="60" dirty="0">
                <a:latin typeface="Arial MT"/>
                <a:cs typeface="Arial MT"/>
              </a:rPr>
              <a:t>  </a:t>
            </a:r>
            <a:r>
              <a:rPr sz="1700" dirty="0">
                <a:latin typeface="Arial MT"/>
                <a:cs typeface="Arial MT"/>
              </a:rPr>
              <a:t>donde</a:t>
            </a:r>
            <a:r>
              <a:rPr sz="1700" spc="50" dirty="0">
                <a:latin typeface="Arial MT"/>
                <a:cs typeface="Arial MT"/>
              </a:rPr>
              <a:t>  </a:t>
            </a:r>
            <a:r>
              <a:rPr sz="1700" spc="-25" dirty="0">
                <a:latin typeface="Arial MT"/>
                <a:cs typeface="Arial MT"/>
              </a:rPr>
              <a:t>el </a:t>
            </a:r>
            <a:r>
              <a:rPr sz="1700" dirty="0">
                <a:latin typeface="Arial MT"/>
                <a:cs typeface="Arial MT"/>
              </a:rPr>
              <a:t>trabajador</a:t>
            </a:r>
            <a:r>
              <a:rPr sz="1700" spc="20" dirty="0">
                <a:latin typeface="Arial MT"/>
                <a:cs typeface="Arial MT"/>
              </a:rPr>
              <a:t>  </a:t>
            </a:r>
            <a:r>
              <a:rPr sz="1700" dirty="0">
                <a:latin typeface="Arial MT"/>
                <a:cs typeface="Arial MT"/>
              </a:rPr>
              <a:t>reside</a:t>
            </a:r>
            <a:r>
              <a:rPr sz="1700" spc="30" dirty="0">
                <a:latin typeface="Arial MT"/>
                <a:cs typeface="Arial MT"/>
              </a:rPr>
              <a:t>  </a:t>
            </a:r>
            <a:r>
              <a:rPr sz="1700" dirty="0">
                <a:latin typeface="Arial MT"/>
                <a:cs typeface="Arial MT"/>
              </a:rPr>
              <a:t>físicamente</a:t>
            </a:r>
            <a:r>
              <a:rPr sz="1700" spc="25" dirty="0">
                <a:latin typeface="Arial MT"/>
                <a:cs typeface="Arial MT"/>
              </a:rPr>
              <a:t>  </a:t>
            </a:r>
            <a:r>
              <a:rPr sz="1700" dirty="0">
                <a:latin typeface="Arial MT"/>
                <a:cs typeface="Arial MT"/>
              </a:rPr>
              <a:t>en</a:t>
            </a:r>
            <a:r>
              <a:rPr sz="1700" spc="25" dirty="0">
                <a:latin typeface="Arial MT"/>
                <a:cs typeface="Arial MT"/>
              </a:rPr>
              <a:t>  </a:t>
            </a:r>
            <a:r>
              <a:rPr sz="1700" dirty="0">
                <a:latin typeface="Arial MT"/>
                <a:cs typeface="Arial MT"/>
              </a:rPr>
              <a:t>un</a:t>
            </a:r>
            <a:r>
              <a:rPr sz="1700" spc="25" dirty="0">
                <a:latin typeface="Arial MT"/>
                <a:cs typeface="Arial MT"/>
              </a:rPr>
              <a:t>  </a:t>
            </a:r>
            <a:r>
              <a:rPr sz="1700" dirty="0">
                <a:latin typeface="Arial MT"/>
                <a:cs typeface="Arial MT"/>
              </a:rPr>
              <a:t>Estado</a:t>
            </a:r>
            <a:r>
              <a:rPr sz="1700" spc="40" dirty="0">
                <a:latin typeface="Arial MT"/>
                <a:cs typeface="Arial MT"/>
              </a:rPr>
              <a:t>  </a:t>
            </a:r>
            <a:r>
              <a:rPr sz="1700" dirty="0">
                <a:latin typeface="Arial MT"/>
                <a:cs typeface="Arial MT"/>
              </a:rPr>
              <a:t>y</a:t>
            </a:r>
            <a:r>
              <a:rPr sz="1700" spc="10" dirty="0">
                <a:latin typeface="Arial MT"/>
                <a:cs typeface="Arial MT"/>
              </a:rPr>
              <a:t>  </a:t>
            </a:r>
            <a:r>
              <a:rPr sz="1700" dirty="0">
                <a:latin typeface="Arial MT"/>
                <a:cs typeface="Arial MT"/>
              </a:rPr>
              <a:t>realiza</a:t>
            </a:r>
            <a:r>
              <a:rPr sz="1700" spc="20" dirty="0">
                <a:latin typeface="Arial MT"/>
                <a:cs typeface="Arial MT"/>
              </a:rPr>
              <a:t>  </a:t>
            </a:r>
            <a:r>
              <a:rPr sz="1700" dirty="0">
                <a:latin typeface="Arial MT"/>
                <a:cs typeface="Arial MT"/>
              </a:rPr>
              <a:t>su</a:t>
            </a:r>
            <a:r>
              <a:rPr sz="1700" spc="30" dirty="0">
                <a:latin typeface="Arial MT"/>
                <a:cs typeface="Arial MT"/>
              </a:rPr>
              <a:t>  </a:t>
            </a:r>
            <a:r>
              <a:rPr sz="1700" spc="-10" dirty="0">
                <a:latin typeface="Arial MT"/>
                <a:cs typeface="Arial MT"/>
              </a:rPr>
              <a:t>actividad </a:t>
            </a:r>
            <a:r>
              <a:rPr sz="1700" dirty="0">
                <a:latin typeface="Arial MT"/>
                <a:cs typeface="Arial MT"/>
              </a:rPr>
              <a:t>laboral</a:t>
            </a:r>
            <a:r>
              <a:rPr sz="1700" spc="-20" dirty="0">
                <a:latin typeface="Arial MT"/>
                <a:cs typeface="Arial MT"/>
              </a:rPr>
              <a:t> </a:t>
            </a:r>
            <a:r>
              <a:rPr sz="1700" dirty="0">
                <a:latin typeface="Arial MT"/>
                <a:cs typeface="Arial MT"/>
              </a:rPr>
              <a:t>desde</a:t>
            </a:r>
            <a:r>
              <a:rPr sz="1700" spc="-15" dirty="0">
                <a:latin typeface="Arial MT"/>
                <a:cs typeface="Arial MT"/>
              </a:rPr>
              <a:t> </a:t>
            </a:r>
            <a:r>
              <a:rPr sz="1700" dirty="0">
                <a:latin typeface="Arial MT"/>
                <a:cs typeface="Arial MT"/>
              </a:rPr>
              <a:t>su</a:t>
            </a:r>
            <a:r>
              <a:rPr sz="1700" spc="-20" dirty="0">
                <a:latin typeface="Arial MT"/>
                <a:cs typeface="Arial MT"/>
              </a:rPr>
              <a:t> </a:t>
            </a:r>
            <a:r>
              <a:rPr sz="1700" dirty="0">
                <a:latin typeface="Arial MT"/>
                <a:cs typeface="Arial MT"/>
              </a:rPr>
              <a:t>domicilio</a:t>
            </a:r>
            <a:r>
              <a:rPr sz="1700" spc="-20" dirty="0">
                <a:latin typeface="Arial MT"/>
                <a:cs typeface="Arial MT"/>
              </a:rPr>
              <a:t> </a:t>
            </a:r>
            <a:r>
              <a:rPr sz="1700" dirty="0">
                <a:latin typeface="Arial MT"/>
                <a:cs typeface="Arial MT"/>
              </a:rPr>
              <a:t>para</a:t>
            </a:r>
            <a:r>
              <a:rPr sz="1700" spc="-10" dirty="0">
                <a:latin typeface="Arial MT"/>
                <a:cs typeface="Arial MT"/>
              </a:rPr>
              <a:t> </a:t>
            </a:r>
            <a:r>
              <a:rPr sz="1700" dirty="0">
                <a:latin typeface="Arial MT"/>
                <a:cs typeface="Arial MT"/>
              </a:rPr>
              <a:t>una</a:t>
            </a:r>
            <a:r>
              <a:rPr sz="1700" spc="-5" dirty="0">
                <a:latin typeface="Arial MT"/>
                <a:cs typeface="Arial MT"/>
              </a:rPr>
              <a:t> </a:t>
            </a:r>
            <a:r>
              <a:rPr sz="1700" dirty="0">
                <a:latin typeface="Arial MT"/>
                <a:cs typeface="Arial MT"/>
              </a:rPr>
              <a:t>entidad</a:t>
            </a:r>
            <a:r>
              <a:rPr sz="1700" spc="-10" dirty="0">
                <a:latin typeface="Arial MT"/>
                <a:cs typeface="Arial MT"/>
              </a:rPr>
              <a:t> </a:t>
            </a:r>
            <a:r>
              <a:rPr sz="1700" dirty="0">
                <a:latin typeface="Arial MT"/>
                <a:cs typeface="Arial MT"/>
              </a:rPr>
              <a:t>no</a:t>
            </a:r>
            <a:r>
              <a:rPr sz="1700" spc="-10" dirty="0">
                <a:latin typeface="Arial MT"/>
                <a:cs typeface="Arial MT"/>
              </a:rPr>
              <a:t> </a:t>
            </a:r>
            <a:r>
              <a:rPr sz="1700" dirty="0">
                <a:latin typeface="Arial MT"/>
                <a:cs typeface="Arial MT"/>
              </a:rPr>
              <a:t>residente</a:t>
            </a:r>
            <a:r>
              <a:rPr sz="1700" spc="-5" dirty="0">
                <a:latin typeface="Arial MT"/>
                <a:cs typeface="Arial MT"/>
              </a:rPr>
              <a:t> </a:t>
            </a:r>
            <a:r>
              <a:rPr sz="1700" dirty="0">
                <a:latin typeface="Arial MT"/>
                <a:cs typeface="Arial MT"/>
              </a:rPr>
              <a:t>que</a:t>
            </a:r>
            <a:r>
              <a:rPr sz="1700" spc="-5" dirty="0">
                <a:latin typeface="Arial MT"/>
                <a:cs typeface="Arial MT"/>
              </a:rPr>
              <a:t> </a:t>
            </a:r>
            <a:r>
              <a:rPr sz="1700" dirty="0">
                <a:latin typeface="Arial MT"/>
                <a:cs typeface="Arial MT"/>
              </a:rPr>
              <a:t>es</a:t>
            </a:r>
            <a:r>
              <a:rPr sz="1700" spc="-25" dirty="0">
                <a:latin typeface="Arial MT"/>
                <a:cs typeface="Arial MT"/>
              </a:rPr>
              <a:t> </a:t>
            </a:r>
            <a:r>
              <a:rPr sz="1700" dirty="0">
                <a:latin typeface="Arial MT"/>
                <a:cs typeface="Arial MT"/>
              </a:rPr>
              <a:t>la</a:t>
            </a:r>
            <a:r>
              <a:rPr sz="1700" spc="-15" dirty="0">
                <a:latin typeface="Arial MT"/>
                <a:cs typeface="Arial MT"/>
              </a:rPr>
              <a:t> </a:t>
            </a:r>
            <a:r>
              <a:rPr sz="1700" spc="-25" dirty="0">
                <a:latin typeface="Arial MT"/>
                <a:cs typeface="Arial MT"/>
              </a:rPr>
              <a:t>que </a:t>
            </a:r>
            <a:r>
              <a:rPr sz="1700" dirty="0">
                <a:latin typeface="Arial MT"/>
                <a:cs typeface="Arial MT"/>
              </a:rPr>
              <a:t>explota</a:t>
            </a:r>
            <a:r>
              <a:rPr sz="1700" spc="235" dirty="0">
                <a:latin typeface="Arial MT"/>
                <a:cs typeface="Arial MT"/>
              </a:rPr>
              <a:t> </a:t>
            </a:r>
            <a:r>
              <a:rPr sz="1700" dirty="0">
                <a:latin typeface="Arial MT"/>
                <a:cs typeface="Arial MT"/>
              </a:rPr>
              <a:t>los</a:t>
            </a:r>
            <a:r>
              <a:rPr sz="1700" spc="225" dirty="0">
                <a:latin typeface="Arial MT"/>
                <a:cs typeface="Arial MT"/>
              </a:rPr>
              <a:t> </a:t>
            </a:r>
            <a:r>
              <a:rPr sz="1700" dirty="0">
                <a:latin typeface="Arial MT"/>
                <a:cs typeface="Arial MT"/>
              </a:rPr>
              <a:t>resultados</a:t>
            </a:r>
            <a:r>
              <a:rPr sz="1700" spc="225" dirty="0">
                <a:latin typeface="Arial MT"/>
                <a:cs typeface="Arial MT"/>
              </a:rPr>
              <a:t> </a:t>
            </a:r>
            <a:r>
              <a:rPr sz="1700" dirty="0">
                <a:latin typeface="Arial MT"/>
                <a:cs typeface="Arial MT"/>
              </a:rPr>
              <a:t>de</a:t>
            </a:r>
            <a:r>
              <a:rPr sz="1700" spc="235" dirty="0">
                <a:latin typeface="Arial MT"/>
                <a:cs typeface="Arial MT"/>
              </a:rPr>
              <a:t> </a:t>
            </a:r>
            <a:r>
              <a:rPr sz="1700" dirty="0">
                <a:latin typeface="Arial MT"/>
                <a:cs typeface="Arial MT"/>
              </a:rPr>
              <a:t>su</a:t>
            </a:r>
            <a:r>
              <a:rPr sz="1700" spc="235" dirty="0">
                <a:latin typeface="Arial MT"/>
                <a:cs typeface="Arial MT"/>
              </a:rPr>
              <a:t> </a:t>
            </a:r>
            <a:r>
              <a:rPr sz="1700" dirty="0">
                <a:latin typeface="Arial MT"/>
                <a:cs typeface="Arial MT"/>
              </a:rPr>
              <a:t>trabajo,</a:t>
            </a:r>
            <a:r>
              <a:rPr sz="1700" spc="215" dirty="0">
                <a:latin typeface="Arial MT"/>
                <a:cs typeface="Arial MT"/>
              </a:rPr>
              <a:t> </a:t>
            </a:r>
            <a:r>
              <a:rPr sz="1700" dirty="0">
                <a:latin typeface="Arial MT"/>
                <a:cs typeface="Arial MT"/>
              </a:rPr>
              <a:t>el</a:t>
            </a:r>
            <a:r>
              <a:rPr sz="1700" spc="229" dirty="0">
                <a:latin typeface="Arial MT"/>
                <a:cs typeface="Arial MT"/>
              </a:rPr>
              <a:t> </a:t>
            </a:r>
            <a:r>
              <a:rPr sz="1700" dirty="0">
                <a:latin typeface="Arial MT"/>
                <a:cs typeface="Arial MT"/>
              </a:rPr>
              <a:t>EF</a:t>
            </a:r>
            <a:r>
              <a:rPr sz="1700" spc="225" dirty="0">
                <a:latin typeface="Arial MT"/>
                <a:cs typeface="Arial MT"/>
              </a:rPr>
              <a:t> </a:t>
            </a:r>
            <a:r>
              <a:rPr sz="1700" dirty="0">
                <a:latin typeface="Arial MT"/>
                <a:cs typeface="Arial MT"/>
              </a:rPr>
              <a:t>(país</a:t>
            </a:r>
            <a:r>
              <a:rPr sz="1700" spc="225" dirty="0">
                <a:latin typeface="Arial MT"/>
                <a:cs typeface="Arial MT"/>
              </a:rPr>
              <a:t> </a:t>
            </a:r>
            <a:r>
              <a:rPr sz="1700" dirty="0">
                <a:latin typeface="Arial MT"/>
                <a:cs typeface="Arial MT"/>
              </a:rPr>
              <a:t>de</a:t>
            </a:r>
            <a:r>
              <a:rPr sz="1700" spc="225" dirty="0">
                <a:latin typeface="Arial MT"/>
                <a:cs typeface="Arial MT"/>
              </a:rPr>
              <a:t> </a:t>
            </a:r>
            <a:r>
              <a:rPr sz="1700" dirty="0">
                <a:latin typeface="Arial MT"/>
                <a:cs typeface="Arial MT"/>
              </a:rPr>
              <a:t>residencia</a:t>
            </a:r>
            <a:r>
              <a:rPr sz="1700" spc="229" dirty="0">
                <a:latin typeface="Arial MT"/>
                <a:cs typeface="Arial MT"/>
              </a:rPr>
              <a:t> </a:t>
            </a:r>
            <a:r>
              <a:rPr sz="1700" dirty="0">
                <a:latin typeface="Arial MT"/>
                <a:cs typeface="Arial MT"/>
              </a:rPr>
              <a:t>de</a:t>
            </a:r>
            <a:r>
              <a:rPr sz="1700" spc="220" dirty="0">
                <a:latin typeface="Arial MT"/>
                <a:cs typeface="Arial MT"/>
              </a:rPr>
              <a:t> </a:t>
            </a:r>
            <a:r>
              <a:rPr sz="1700" spc="-25" dirty="0">
                <a:latin typeface="Arial MT"/>
                <a:cs typeface="Arial MT"/>
              </a:rPr>
              <a:t>la </a:t>
            </a:r>
            <a:r>
              <a:rPr sz="1700" dirty="0">
                <a:latin typeface="Arial MT"/>
                <a:cs typeface="Arial MT"/>
              </a:rPr>
              <a:t>entidad</a:t>
            </a:r>
            <a:r>
              <a:rPr sz="1700" spc="140" dirty="0">
                <a:latin typeface="Arial MT"/>
                <a:cs typeface="Arial MT"/>
              </a:rPr>
              <a:t> </a:t>
            </a:r>
            <a:r>
              <a:rPr sz="1700" dirty="0">
                <a:latin typeface="Arial MT"/>
                <a:cs typeface="Arial MT"/>
              </a:rPr>
              <a:t>pagadora)</a:t>
            </a:r>
            <a:r>
              <a:rPr sz="1700" spc="130" dirty="0">
                <a:latin typeface="Arial MT"/>
                <a:cs typeface="Arial MT"/>
              </a:rPr>
              <a:t> </a:t>
            </a:r>
            <a:r>
              <a:rPr sz="1700" dirty="0">
                <a:latin typeface="Arial MT"/>
                <a:cs typeface="Arial MT"/>
              </a:rPr>
              <a:t>no</a:t>
            </a:r>
            <a:r>
              <a:rPr sz="1700" spc="140" dirty="0">
                <a:latin typeface="Arial MT"/>
                <a:cs typeface="Arial MT"/>
              </a:rPr>
              <a:t> </a:t>
            </a:r>
            <a:r>
              <a:rPr sz="1700" dirty="0">
                <a:latin typeface="Arial MT"/>
                <a:cs typeface="Arial MT"/>
              </a:rPr>
              <a:t>puede</a:t>
            </a:r>
            <a:r>
              <a:rPr sz="1700" spc="140" dirty="0">
                <a:latin typeface="Arial MT"/>
                <a:cs typeface="Arial MT"/>
              </a:rPr>
              <a:t> </a:t>
            </a:r>
            <a:r>
              <a:rPr sz="1700" dirty="0">
                <a:latin typeface="Arial MT"/>
                <a:cs typeface="Arial MT"/>
              </a:rPr>
              <a:t>someter</a:t>
            </a:r>
            <a:r>
              <a:rPr sz="1700" spc="130" dirty="0">
                <a:latin typeface="Arial MT"/>
                <a:cs typeface="Arial MT"/>
              </a:rPr>
              <a:t> </a:t>
            </a:r>
            <a:r>
              <a:rPr sz="1700" dirty="0">
                <a:latin typeface="Arial MT"/>
                <a:cs typeface="Arial MT"/>
              </a:rPr>
              <a:t>a</a:t>
            </a:r>
            <a:r>
              <a:rPr sz="1700" spc="150" dirty="0">
                <a:latin typeface="Arial MT"/>
                <a:cs typeface="Arial MT"/>
              </a:rPr>
              <a:t> </a:t>
            </a:r>
            <a:r>
              <a:rPr sz="1700" dirty="0">
                <a:latin typeface="Arial MT"/>
                <a:cs typeface="Arial MT"/>
              </a:rPr>
              <a:t>tributación</a:t>
            </a:r>
            <a:r>
              <a:rPr sz="1700" spc="135" dirty="0">
                <a:latin typeface="Arial MT"/>
                <a:cs typeface="Arial MT"/>
              </a:rPr>
              <a:t> </a:t>
            </a:r>
            <a:r>
              <a:rPr sz="1700" dirty="0">
                <a:latin typeface="Arial MT"/>
                <a:cs typeface="Arial MT"/>
              </a:rPr>
              <a:t>tales</a:t>
            </a:r>
            <a:r>
              <a:rPr sz="1700" spc="140" dirty="0">
                <a:latin typeface="Arial MT"/>
                <a:cs typeface="Arial MT"/>
              </a:rPr>
              <a:t> </a:t>
            </a:r>
            <a:r>
              <a:rPr sz="1700" dirty="0">
                <a:latin typeface="Arial MT"/>
                <a:cs typeface="Arial MT"/>
              </a:rPr>
              <a:t>rentas</a:t>
            </a:r>
            <a:r>
              <a:rPr sz="1700" spc="135" dirty="0">
                <a:latin typeface="Arial MT"/>
                <a:cs typeface="Arial MT"/>
              </a:rPr>
              <a:t> </a:t>
            </a:r>
            <a:r>
              <a:rPr sz="1700" spc="-10" dirty="0">
                <a:latin typeface="Arial MT"/>
                <a:cs typeface="Arial MT"/>
              </a:rPr>
              <a:t>(DGT, V3794-</a:t>
            </a:r>
            <a:r>
              <a:rPr sz="1700" dirty="0">
                <a:latin typeface="Arial MT"/>
                <a:cs typeface="Arial MT"/>
              </a:rPr>
              <a:t>16,</a:t>
            </a:r>
            <a:r>
              <a:rPr sz="1700" spc="-10" dirty="0">
                <a:latin typeface="Arial MT"/>
                <a:cs typeface="Arial MT"/>
              </a:rPr>
              <a:t> 09.06.2016)</a:t>
            </a:r>
            <a:endParaRPr sz="1700" dirty="0">
              <a:latin typeface="Arial MT"/>
              <a:cs typeface="Arial MT"/>
            </a:endParaRPr>
          </a:p>
        </p:txBody>
      </p:sp>
    </p:spTree>
    <p:extLst>
      <p:ext uri="{BB962C8B-B14F-4D97-AF65-F5344CB8AC3E}">
        <p14:creationId xmlns:p14="http://schemas.microsoft.com/office/powerpoint/2010/main" val="3430659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46D9E-7926-8929-F085-575D3CEF028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E4435D9-8D62-407F-574A-2B478133BDE6}"/>
              </a:ext>
            </a:extLst>
          </p:cNvPr>
          <p:cNvSpPr>
            <a:spLocks noGrp="1"/>
          </p:cNvSpPr>
          <p:nvPr>
            <p:ph type="title"/>
          </p:nvPr>
        </p:nvSpPr>
        <p:spPr/>
        <p:txBody>
          <a:bodyPr/>
          <a:lstStyle/>
          <a:p>
            <a:r>
              <a:rPr lang="es-419" dirty="0"/>
              <a:t>Cuestiones Previas</a:t>
            </a:r>
          </a:p>
        </p:txBody>
      </p:sp>
      <p:sp>
        <p:nvSpPr>
          <p:cNvPr id="4" name="Marcador de contenido 3">
            <a:extLst>
              <a:ext uri="{FF2B5EF4-FFF2-40B4-BE49-F238E27FC236}">
                <a16:creationId xmlns:a16="http://schemas.microsoft.com/office/drawing/2014/main" id="{14E4CED2-CC72-CD7F-1138-FC9E7BA6DC76}"/>
              </a:ext>
            </a:extLst>
          </p:cNvPr>
          <p:cNvSpPr txBox="1">
            <a:spLocks noGrp="1"/>
          </p:cNvSpPr>
          <p:nvPr>
            <p:ph sz="half" idx="1"/>
          </p:nvPr>
        </p:nvSpPr>
        <p:spPr>
          <a:xfrm>
            <a:off x="838200" y="1825626"/>
            <a:ext cx="10283890" cy="7191712"/>
          </a:xfrm>
          <a:prstGeom prst="rect">
            <a:avLst/>
          </a:prstGeom>
          <a:noFill/>
        </p:spPr>
        <p:txBody>
          <a:bodyPr wrap="square">
            <a:spAutoFit/>
          </a:bodyPr>
          <a:lstStyle/>
          <a:p>
            <a:pPr marL="0" indent="0">
              <a:buNone/>
            </a:pPr>
            <a:r>
              <a:rPr lang="es-419" b="1" dirty="0">
                <a:latin typeface="Arial" panose="020B0604020202020204" pitchFamily="34" charset="0"/>
                <a:cs typeface="Arial" panose="020B0604020202020204" pitchFamily="34" charset="0"/>
              </a:rPr>
              <a:t>2.- Comentarios</a:t>
            </a:r>
          </a:p>
          <a:p>
            <a:r>
              <a:rPr lang="es-419" dirty="0">
                <a:latin typeface="Arial" panose="020B0604020202020204" pitchFamily="34" charset="0"/>
                <a:cs typeface="Arial" panose="020B0604020202020204" pitchFamily="34" charset="0"/>
              </a:rPr>
              <a:t>Aclaración y explicación de los conceptos analizados en el texto del artículo</a:t>
            </a:r>
          </a:p>
          <a:p>
            <a:r>
              <a:rPr lang="es-419" dirty="0">
                <a:latin typeface="Arial" panose="020B0604020202020204" pitchFamily="34" charset="0"/>
                <a:cs typeface="Arial" panose="020B0604020202020204" pitchFamily="34" charset="0"/>
              </a:rPr>
              <a:t>Explicación de los cambios sufridos en el artículo hasta su redacción actual</a:t>
            </a:r>
          </a:p>
          <a:p>
            <a:r>
              <a:rPr lang="es-419" dirty="0">
                <a:latin typeface="Arial" panose="020B0604020202020204" pitchFamily="34" charset="0"/>
                <a:cs typeface="Arial" panose="020B0604020202020204" pitchFamily="34" charset="0"/>
              </a:rPr>
              <a:t>Constatación de las diferentes opiniones e interpretaciones existentes en torno a un artículo</a:t>
            </a:r>
          </a:p>
          <a:p>
            <a:r>
              <a:rPr lang="es-419" dirty="0">
                <a:latin typeface="Arial" panose="020B0604020202020204" pitchFamily="34" charset="0"/>
                <a:cs typeface="Arial" panose="020B0604020202020204" pitchFamily="34" charset="0"/>
              </a:rPr>
              <a:t>Mención a cuestiones relacionadas con el artículo pero que no aparecen en s contenido (p.ej.: comercio electrónico)</a:t>
            </a:r>
          </a:p>
          <a:p>
            <a:endParaRPr lang="es-419" dirty="0"/>
          </a:p>
          <a:p>
            <a:pPr marL="0" indent="0">
              <a:buNone/>
            </a:pPr>
            <a:endParaRPr lang="es-419" dirty="0"/>
          </a:p>
          <a:p>
            <a:pPr marL="0" indent="0">
              <a:buNone/>
            </a:pPr>
            <a:endParaRPr lang="es-419" b="1" dirty="0"/>
          </a:p>
          <a:p>
            <a:pPr marL="0" indent="0">
              <a:buNone/>
            </a:pPr>
            <a:endParaRPr lang="es-419" b="1" dirty="0"/>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39860713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26B9F-CD31-64ED-6FDA-BACBB763AF4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5B721C1-A609-5FAD-C817-7B0BB73FEB3F}"/>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3" name="object 7">
            <a:extLst>
              <a:ext uri="{FF2B5EF4-FFF2-40B4-BE49-F238E27FC236}">
                <a16:creationId xmlns:a16="http://schemas.microsoft.com/office/drawing/2014/main" id="{B81E65D7-FDA6-2B90-B920-3E472BC234E4}"/>
              </a:ext>
            </a:extLst>
          </p:cNvPr>
          <p:cNvSpPr txBox="1"/>
          <p:nvPr/>
        </p:nvSpPr>
        <p:spPr>
          <a:xfrm>
            <a:off x="1363725" y="1543304"/>
            <a:ext cx="8304530" cy="4348480"/>
          </a:xfrm>
          <a:prstGeom prst="rect">
            <a:avLst/>
          </a:prstGeom>
        </p:spPr>
        <p:txBody>
          <a:bodyPr vert="horz" wrap="square" lIns="0" tIns="12065" rIns="0" bIns="0" rtlCol="0">
            <a:spAutoFit/>
          </a:bodyPr>
          <a:lstStyle/>
          <a:p>
            <a:pPr marL="12700">
              <a:lnSpc>
                <a:spcPct val="100000"/>
              </a:lnSpc>
              <a:spcBef>
                <a:spcPts val="95"/>
              </a:spcBef>
            </a:pPr>
            <a:r>
              <a:rPr sz="1600" b="1" dirty="0">
                <a:latin typeface="Arial"/>
                <a:cs typeface="Arial"/>
              </a:rPr>
              <a:t>RENTAS</a:t>
            </a:r>
            <a:r>
              <a:rPr sz="1600" b="1" spc="-15" dirty="0">
                <a:latin typeface="Arial"/>
                <a:cs typeface="Arial"/>
              </a:rPr>
              <a:t> </a:t>
            </a:r>
            <a:r>
              <a:rPr sz="1600" b="1" dirty="0">
                <a:latin typeface="Arial"/>
                <a:cs typeface="Arial"/>
              </a:rPr>
              <a:t>DEL</a:t>
            </a:r>
            <a:r>
              <a:rPr sz="1600" b="1" spc="-50" dirty="0">
                <a:latin typeface="Arial"/>
                <a:cs typeface="Arial"/>
              </a:rPr>
              <a:t> </a:t>
            </a:r>
            <a:r>
              <a:rPr sz="1600" b="1" dirty="0">
                <a:latin typeface="Arial"/>
                <a:cs typeface="Arial"/>
              </a:rPr>
              <a:t>EMPLEO</a:t>
            </a:r>
            <a:r>
              <a:rPr sz="1600" b="1" spc="-40" dirty="0">
                <a:latin typeface="Arial"/>
                <a:cs typeface="Arial"/>
              </a:rPr>
              <a:t> </a:t>
            </a:r>
            <a:r>
              <a:rPr sz="1600" b="1" dirty="0">
                <a:latin typeface="Arial"/>
                <a:cs typeface="Arial"/>
              </a:rPr>
              <a:t>(ART.</a:t>
            </a:r>
            <a:r>
              <a:rPr sz="1600" b="1" spc="5" dirty="0">
                <a:latin typeface="Arial"/>
                <a:cs typeface="Arial"/>
              </a:rPr>
              <a:t> </a:t>
            </a:r>
            <a:r>
              <a:rPr sz="1600" b="1" spc="-25" dirty="0">
                <a:latin typeface="Arial"/>
                <a:cs typeface="Arial"/>
              </a:rPr>
              <a:t>15)</a:t>
            </a:r>
            <a:endParaRPr sz="1600" dirty="0">
              <a:latin typeface="Arial"/>
              <a:cs typeface="Arial"/>
            </a:endParaRPr>
          </a:p>
          <a:p>
            <a:pPr marL="330835" indent="-202565">
              <a:lnSpc>
                <a:spcPct val="100000"/>
              </a:lnSpc>
              <a:spcBef>
                <a:spcPts val="1010"/>
              </a:spcBef>
              <a:buAutoNum type="alphaUcParenR" startAt="2"/>
              <a:tabLst>
                <a:tab pos="330835" algn="l"/>
              </a:tabLst>
            </a:pPr>
            <a:r>
              <a:rPr sz="1200" b="1" dirty="0">
                <a:latin typeface="Arial"/>
                <a:cs typeface="Arial"/>
              </a:rPr>
              <a:t>Delimitación</a:t>
            </a:r>
            <a:r>
              <a:rPr sz="1200" b="1" spc="-35" dirty="0">
                <a:latin typeface="Arial"/>
                <a:cs typeface="Arial"/>
              </a:rPr>
              <a:t> </a:t>
            </a:r>
            <a:r>
              <a:rPr sz="1200" b="1" dirty="0">
                <a:latin typeface="Arial"/>
                <a:cs typeface="Arial"/>
              </a:rPr>
              <a:t>de</a:t>
            </a:r>
            <a:r>
              <a:rPr sz="1200" b="1" spc="-15" dirty="0">
                <a:latin typeface="Arial"/>
                <a:cs typeface="Arial"/>
              </a:rPr>
              <a:t> </a:t>
            </a:r>
            <a:r>
              <a:rPr sz="1200" b="1" dirty="0">
                <a:latin typeface="Arial"/>
                <a:cs typeface="Arial"/>
              </a:rPr>
              <a:t>la</a:t>
            </a:r>
            <a:r>
              <a:rPr sz="1200" b="1" spc="-30" dirty="0">
                <a:latin typeface="Arial"/>
                <a:cs typeface="Arial"/>
              </a:rPr>
              <a:t> </a:t>
            </a:r>
            <a:r>
              <a:rPr sz="1200" b="1" dirty="0">
                <a:latin typeface="Arial"/>
                <a:cs typeface="Arial"/>
              </a:rPr>
              <a:t>potestad</a:t>
            </a:r>
            <a:r>
              <a:rPr sz="1200" b="1" spc="-15" dirty="0">
                <a:latin typeface="Arial"/>
                <a:cs typeface="Arial"/>
              </a:rPr>
              <a:t> </a:t>
            </a:r>
            <a:r>
              <a:rPr sz="1200" b="1" spc="-10" dirty="0">
                <a:latin typeface="Arial"/>
                <a:cs typeface="Arial"/>
              </a:rPr>
              <a:t>tributaria:</a:t>
            </a:r>
            <a:endParaRPr sz="1200" dirty="0">
              <a:latin typeface="Arial"/>
              <a:cs typeface="Arial"/>
            </a:endParaRPr>
          </a:p>
          <a:p>
            <a:pPr marL="500380" marR="6350" algn="just">
              <a:lnSpc>
                <a:spcPct val="100000"/>
              </a:lnSpc>
              <a:spcBef>
                <a:spcPts val="865"/>
              </a:spcBef>
            </a:pPr>
            <a:r>
              <a:rPr sz="1200" b="1" dirty="0">
                <a:latin typeface="Arial"/>
                <a:cs typeface="Arial"/>
              </a:rPr>
              <a:t>2ª</a:t>
            </a:r>
            <a:r>
              <a:rPr sz="1200" b="1" spc="170" dirty="0">
                <a:latin typeface="Arial"/>
                <a:cs typeface="Arial"/>
              </a:rPr>
              <a:t> </a:t>
            </a:r>
            <a:r>
              <a:rPr sz="1200" b="1" dirty="0">
                <a:latin typeface="Arial"/>
                <a:cs typeface="Arial"/>
              </a:rPr>
              <a:t>Regla</a:t>
            </a:r>
            <a:r>
              <a:rPr sz="1200" dirty="0">
                <a:latin typeface="Arial MT"/>
                <a:cs typeface="Arial MT"/>
              </a:rPr>
              <a:t>:</a:t>
            </a:r>
            <a:r>
              <a:rPr sz="1200" spc="165" dirty="0">
                <a:latin typeface="Arial MT"/>
                <a:cs typeface="Arial MT"/>
              </a:rPr>
              <a:t> </a:t>
            </a:r>
            <a:r>
              <a:rPr sz="1200" dirty="0">
                <a:latin typeface="Arial MT"/>
                <a:cs typeface="Arial MT"/>
              </a:rPr>
              <a:t>La</a:t>
            </a:r>
            <a:r>
              <a:rPr sz="1200" spc="175" dirty="0">
                <a:latin typeface="Arial MT"/>
                <a:cs typeface="Arial MT"/>
              </a:rPr>
              <a:t> </a:t>
            </a:r>
            <a:r>
              <a:rPr sz="1200" dirty="0">
                <a:latin typeface="Arial MT"/>
                <a:cs typeface="Arial MT"/>
              </a:rPr>
              <a:t>renta</a:t>
            </a:r>
            <a:r>
              <a:rPr sz="1200" spc="185" dirty="0">
                <a:latin typeface="Arial MT"/>
                <a:cs typeface="Arial MT"/>
              </a:rPr>
              <a:t> </a:t>
            </a:r>
            <a:r>
              <a:rPr sz="1200" dirty="0">
                <a:latin typeface="Arial MT"/>
                <a:cs typeface="Arial MT"/>
              </a:rPr>
              <a:t>derivada</a:t>
            </a:r>
            <a:r>
              <a:rPr sz="1200" spc="170" dirty="0">
                <a:latin typeface="Arial MT"/>
                <a:cs typeface="Arial MT"/>
              </a:rPr>
              <a:t> </a:t>
            </a:r>
            <a:r>
              <a:rPr sz="1200" dirty="0">
                <a:latin typeface="Arial MT"/>
                <a:cs typeface="Arial MT"/>
              </a:rPr>
              <a:t>del</a:t>
            </a:r>
            <a:r>
              <a:rPr sz="1200" spc="155" dirty="0">
                <a:latin typeface="Arial MT"/>
                <a:cs typeface="Arial MT"/>
              </a:rPr>
              <a:t> </a:t>
            </a:r>
            <a:r>
              <a:rPr sz="1200" dirty="0">
                <a:latin typeface="Arial MT"/>
                <a:cs typeface="Arial MT"/>
              </a:rPr>
              <a:t>empleo</a:t>
            </a:r>
            <a:r>
              <a:rPr sz="1200" spc="180" dirty="0">
                <a:latin typeface="Arial MT"/>
                <a:cs typeface="Arial MT"/>
              </a:rPr>
              <a:t> </a:t>
            </a:r>
            <a:r>
              <a:rPr sz="1200" dirty="0">
                <a:latin typeface="Arial MT"/>
                <a:cs typeface="Arial MT"/>
              </a:rPr>
              <a:t>puede</a:t>
            </a:r>
            <a:r>
              <a:rPr sz="1200" spc="180" dirty="0">
                <a:latin typeface="Arial MT"/>
                <a:cs typeface="Arial MT"/>
              </a:rPr>
              <a:t> </a:t>
            </a:r>
            <a:r>
              <a:rPr sz="1200" dirty="0">
                <a:latin typeface="Arial MT"/>
                <a:cs typeface="Arial MT"/>
              </a:rPr>
              <a:t>gravarse</a:t>
            </a:r>
            <a:r>
              <a:rPr sz="1200" spc="160" dirty="0">
                <a:latin typeface="Arial MT"/>
                <a:cs typeface="Arial MT"/>
              </a:rPr>
              <a:t> </a:t>
            </a:r>
            <a:r>
              <a:rPr sz="1200" dirty="0">
                <a:latin typeface="Arial MT"/>
                <a:cs typeface="Arial MT"/>
              </a:rPr>
              <a:t>en</a:t>
            </a:r>
            <a:r>
              <a:rPr sz="1200" spc="165" dirty="0">
                <a:latin typeface="Arial MT"/>
                <a:cs typeface="Arial MT"/>
              </a:rPr>
              <a:t> </a:t>
            </a:r>
            <a:r>
              <a:rPr sz="1200" dirty="0">
                <a:latin typeface="Arial MT"/>
                <a:cs typeface="Arial MT"/>
              </a:rPr>
              <a:t>el</a:t>
            </a:r>
            <a:r>
              <a:rPr sz="1200" spc="170" dirty="0">
                <a:latin typeface="Arial MT"/>
                <a:cs typeface="Arial MT"/>
              </a:rPr>
              <a:t> </a:t>
            </a:r>
            <a:r>
              <a:rPr sz="1200" dirty="0">
                <a:latin typeface="Arial MT"/>
                <a:cs typeface="Arial MT"/>
              </a:rPr>
              <a:t>Estado</a:t>
            </a:r>
            <a:r>
              <a:rPr sz="1200" spc="170" dirty="0">
                <a:latin typeface="Arial MT"/>
                <a:cs typeface="Arial MT"/>
              </a:rPr>
              <a:t> </a:t>
            </a:r>
            <a:r>
              <a:rPr sz="1200" dirty="0">
                <a:latin typeface="Arial MT"/>
                <a:cs typeface="Arial MT"/>
              </a:rPr>
              <a:t>de</a:t>
            </a:r>
            <a:r>
              <a:rPr sz="1200" spc="175" dirty="0">
                <a:latin typeface="Arial MT"/>
                <a:cs typeface="Arial MT"/>
              </a:rPr>
              <a:t> </a:t>
            </a:r>
            <a:r>
              <a:rPr sz="1200" dirty="0">
                <a:latin typeface="Arial MT"/>
                <a:cs typeface="Arial MT"/>
              </a:rPr>
              <a:t>residencia</a:t>
            </a:r>
            <a:r>
              <a:rPr sz="1200" spc="185" dirty="0">
                <a:latin typeface="Arial MT"/>
                <a:cs typeface="Arial MT"/>
              </a:rPr>
              <a:t> </a:t>
            </a:r>
            <a:r>
              <a:rPr sz="1200" dirty="0">
                <a:latin typeface="Arial MT"/>
                <a:cs typeface="Arial MT"/>
              </a:rPr>
              <a:t>del</a:t>
            </a:r>
            <a:r>
              <a:rPr sz="1200" spc="155" dirty="0">
                <a:latin typeface="Arial MT"/>
                <a:cs typeface="Arial MT"/>
              </a:rPr>
              <a:t> </a:t>
            </a:r>
            <a:r>
              <a:rPr sz="1200" dirty="0">
                <a:latin typeface="Arial MT"/>
                <a:cs typeface="Arial MT"/>
              </a:rPr>
              <a:t>empleado</a:t>
            </a:r>
            <a:r>
              <a:rPr sz="1200" spc="180" dirty="0">
                <a:latin typeface="Arial MT"/>
                <a:cs typeface="Arial MT"/>
              </a:rPr>
              <a:t> </a:t>
            </a:r>
            <a:r>
              <a:rPr sz="1200" dirty="0">
                <a:latin typeface="Arial MT"/>
                <a:cs typeface="Arial MT"/>
              </a:rPr>
              <a:t>y</a:t>
            </a:r>
            <a:r>
              <a:rPr sz="1200" spc="160" dirty="0">
                <a:latin typeface="Arial MT"/>
                <a:cs typeface="Arial MT"/>
              </a:rPr>
              <a:t> </a:t>
            </a:r>
            <a:r>
              <a:rPr sz="1200" dirty="0">
                <a:latin typeface="Arial MT"/>
                <a:cs typeface="Arial MT"/>
              </a:rPr>
              <a:t>en</a:t>
            </a:r>
            <a:r>
              <a:rPr sz="1200" spc="165" dirty="0">
                <a:latin typeface="Arial MT"/>
                <a:cs typeface="Arial MT"/>
              </a:rPr>
              <a:t> </a:t>
            </a:r>
            <a:r>
              <a:rPr sz="1200" dirty="0">
                <a:latin typeface="Arial MT"/>
                <a:cs typeface="Arial MT"/>
              </a:rPr>
              <a:t>el</a:t>
            </a:r>
            <a:r>
              <a:rPr sz="1200" spc="155" dirty="0">
                <a:latin typeface="Arial MT"/>
                <a:cs typeface="Arial MT"/>
              </a:rPr>
              <a:t> </a:t>
            </a:r>
            <a:r>
              <a:rPr sz="1200" spc="-20" dirty="0">
                <a:latin typeface="Arial MT"/>
                <a:cs typeface="Arial MT"/>
              </a:rPr>
              <a:t>otro </a:t>
            </a:r>
            <a:r>
              <a:rPr sz="1200" dirty="0">
                <a:latin typeface="Arial MT"/>
                <a:cs typeface="Arial MT"/>
              </a:rPr>
              <a:t>Estado</a:t>
            </a:r>
            <a:r>
              <a:rPr sz="1200" spc="30" dirty="0">
                <a:latin typeface="Arial MT"/>
                <a:cs typeface="Arial MT"/>
              </a:rPr>
              <a:t> </a:t>
            </a:r>
            <a:r>
              <a:rPr sz="1200" dirty="0">
                <a:latin typeface="Arial MT"/>
                <a:cs typeface="Arial MT"/>
              </a:rPr>
              <a:t>contratante</a:t>
            </a:r>
            <a:r>
              <a:rPr sz="1200" spc="45" dirty="0">
                <a:latin typeface="Arial MT"/>
                <a:cs typeface="Arial MT"/>
              </a:rPr>
              <a:t> </a:t>
            </a:r>
            <a:r>
              <a:rPr sz="1200" dirty="0">
                <a:latin typeface="Arial MT"/>
                <a:cs typeface="Arial MT"/>
              </a:rPr>
              <a:t>cuando</a:t>
            </a:r>
            <a:r>
              <a:rPr sz="1200" spc="25" dirty="0">
                <a:latin typeface="Arial MT"/>
                <a:cs typeface="Arial MT"/>
              </a:rPr>
              <a:t> </a:t>
            </a:r>
            <a:r>
              <a:rPr sz="1200" dirty="0">
                <a:latin typeface="Arial MT"/>
                <a:cs typeface="Arial MT"/>
              </a:rPr>
              <a:t>la</a:t>
            </a:r>
            <a:r>
              <a:rPr sz="1200" spc="25" dirty="0">
                <a:latin typeface="Arial MT"/>
                <a:cs typeface="Arial MT"/>
              </a:rPr>
              <a:t> </a:t>
            </a:r>
            <a:r>
              <a:rPr sz="1200" dirty="0">
                <a:latin typeface="Arial MT"/>
                <a:cs typeface="Arial MT"/>
              </a:rPr>
              <a:t>actividad</a:t>
            </a:r>
            <a:r>
              <a:rPr sz="1200" spc="35" dirty="0">
                <a:latin typeface="Arial MT"/>
                <a:cs typeface="Arial MT"/>
              </a:rPr>
              <a:t> </a:t>
            </a:r>
            <a:r>
              <a:rPr sz="1200" dirty="0">
                <a:latin typeface="Arial MT"/>
                <a:cs typeface="Arial MT"/>
              </a:rPr>
              <a:t>laboral</a:t>
            </a:r>
            <a:r>
              <a:rPr sz="1200" spc="30" dirty="0">
                <a:latin typeface="Arial MT"/>
                <a:cs typeface="Arial MT"/>
              </a:rPr>
              <a:t> </a:t>
            </a:r>
            <a:r>
              <a:rPr sz="1200" dirty="0">
                <a:latin typeface="Arial MT"/>
                <a:cs typeface="Arial MT"/>
              </a:rPr>
              <a:t>(el</a:t>
            </a:r>
            <a:r>
              <a:rPr sz="1200" spc="20" dirty="0">
                <a:latin typeface="Arial MT"/>
                <a:cs typeface="Arial MT"/>
              </a:rPr>
              <a:t> </a:t>
            </a:r>
            <a:r>
              <a:rPr sz="1200" dirty="0">
                <a:latin typeface="Arial MT"/>
                <a:cs typeface="Arial MT"/>
              </a:rPr>
              <a:t>empleo</a:t>
            </a:r>
            <a:r>
              <a:rPr sz="1200" spc="25" dirty="0">
                <a:latin typeface="Arial MT"/>
                <a:cs typeface="Arial MT"/>
              </a:rPr>
              <a:t> </a:t>
            </a:r>
            <a:r>
              <a:rPr sz="1200" dirty="0">
                <a:latin typeface="Arial MT"/>
                <a:cs typeface="Arial MT"/>
              </a:rPr>
              <a:t>o</a:t>
            </a:r>
            <a:r>
              <a:rPr sz="1200" spc="35" dirty="0">
                <a:latin typeface="Arial MT"/>
                <a:cs typeface="Arial MT"/>
              </a:rPr>
              <a:t> </a:t>
            </a:r>
            <a:r>
              <a:rPr sz="1200" dirty="0">
                <a:latin typeface="Arial MT"/>
                <a:cs typeface="Arial MT"/>
              </a:rPr>
              <a:t>trabajo)</a:t>
            </a:r>
            <a:r>
              <a:rPr sz="1200" spc="30" dirty="0">
                <a:latin typeface="Arial MT"/>
                <a:cs typeface="Arial MT"/>
              </a:rPr>
              <a:t> </a:t>
            </a:r>
            <a:r>
              <a:rPr sz="1200" dirty="0">
                <a:latin typeface="Arial MT"/>
                <a:cs typeface="Arial MT"/>
              </a:rPr>
              <a:t>se</a:t>
            </a:r>
            <a:r>
              <a:rPr sz="1200" spc="35" dirty="0">
                <a:latin typeface="Arial MT"/>
                <a:cs typeface="Arial MT"/>
              </a:rPr>
              <a:t> </a:t>
            </a:r>
            <a:r>
              <a:rPr sz="1200" dirty="0">
                <a:latin typeface="Arial MT"/>
                <a:cs typeface="Arial MT"/>
              </a:rPr>
              <a:t>realiza,</a:t>
            </a:r>
            <a:r>
              <a:rPr sz="1200" spc="40" dirty="0">
                <a:latin typeface="Arial MT"/>
                <a:cs typeface="Arial MT"/>
              </a:rPr>
              <a:t> </a:t>
            </a:r>
            <a:r>
              <a:rPr sz="1200" dirty="0">
                <a:latin typeface="Arial MT"/>
                <a:cs typeface="Arial MT"/>
              </a:rPr>
              <a:t>total</a:t>
            </a:r>
            <a:r>
              <a:rPr sz="1200" spc="20" dirty="0">
                <a:latin typeface="Arial MT"/>
                <a:cs typeface="Arial MT"/>
              </a:rPr>
              <a:t> </a:t>
            </a:r>
            <a:r>
              <a:rPr sz="1200" dirty="0">
                <a:latin typeface="Arial MT"/>
                <a:cs typeface="Arial MT"/>
              </a:rPr>
              <a:t>o</a:t>
            </a:r>
            <a:r>
              <a:rPr sz="1200" spc="25" dirty="0">
                <a:latin typeface="Arial MT"/>
                <a:cs typeface="Arial MT"/>
              </a:rPr>
              <a:t> </a:t>
            </a:r>
            <a:r>
              <a:rPr sz="1200" dirty="0">
                <a:latin typeface="Arial MT"/>
                <a:cs typeface="Arial MT"/>
              </a:rPr>
              <a:t>parcialmente,</a:t>
            </a:r>
            <a:r>
              <a:rPr sz="1200" spc="25" dirty="0">
                <a:latin typeface="Arial MT"/>
                <a:cs typeface="Arial MT"/>
              </a:rPr>
              <a:t> </a:t>
            </a:r>
            <a:r>
              <a:rPr sz="1200" dirty="0">
                <a:latin typeface="Arial MT"/>
                <a:cs typeface="Arial MT"/>
              </a:rPr>
              <a:t>en</a:t>
            </a:r>
            <a:r>
              <a:rPr sz="1200" spc="30" dirty="0">
                <a:latin typeface="Arial MT"/>
                <a:cs typeface="Arial MT"/>
              </a:rPr>
              <a:t> </a:t>
            </a:r>
            <a:r>
              <a:rPr sz="1200" dirty="0">
                <a:latin typeface="Arial MT"/>
                <a:cs typeface="Arial MT"/>
              </a:rPr>
              <a:t>el</a:t>
            </a:r>
            <a:r>
              <a:rPr sz="1200" spc="30" dirty="0">
                <a:latin typeface="Arial MT"/>
                <a:cs typeface="Arial MT"/>
              </a:rPr>
              <a:t> </a:t>
            </a:r>
            <a:r>
              <a:rPr sz="1200" spc="-10" dirty="0">
                <a:latin typeface="Arial MT"/>
                <a:cs typeface="Arial MT"/>
              </a:rPr>
              <a:t>territorio </a:t>
            </a:r>
            <a:r>
              <a:rPr sz="1200" dirty="0">
                <a:latin typeface="Arial MT"/>
                <a:cs typeface="Arial MT"/>
              </a:rPr>
              <a:t>de</a:t>
            </a:r>
            <a:r>
              <a:rPr sz="1200" spc="135" dirty="0">
                <a:latin typeface="Arial MT"/>
                <a:cs typeface="Arial MT"/>
              </a:rPr>
              <a:t> </a:t>
            </a:r>
            <a:r>
              <a:rPr sz="1200" dirty="0">
                <a:latin typeface="Arial MT"/>
                <a:cs typeface="Arial MT"/>
              </a:rPr>
              <a:t>este</a:t>
            </a:r>
            <a:r>
              <a:rPr sz="1200" spc="130" dirty="0">
                <a:latin typeface="Arial MT"/>
                <a:cs typeface="Arial MT"/>
              </a:rPr>
              <a:t> </a:t>
            </a:r>
            <a:r>
              <a:rPr sz="1200" dirty="0">
                <a:latin typeface="Arial MT"/>
                <a:cs typeface="Arial MT"/>
              </a:rPr>
              <a:t>último</a:t>
            </a:r>
            <a:r>
              <a:rPr sz="1200" spc="135" dirty="0">
                <a:latin typeface="Arial MT"/>
                <a:cs typeface="Arial MT"/>
              </a:rPr>
              <a:t> </a:t>
            </a:r>
            <a:r>
              <a:rPr sz="1200" dirty="0">
                <a:latin typeface="Arial MT"/>
                <a:cs typeface="Arial MT"/>
              </a:rPr>
              <a:t>Estado</a:t>
            </a:r>
            <a:r>
              <a:rPr sz="1200" spc="135" dirty="0">
                <a:latin typeface="Arial MT"/>
                <a:cs typeface="Arial MT"/>
              </a:rPr>
              <a:t> </a:t>
            </a:r>
            <a:r>
              <a:rPr sz="1200" dirty="0">
                <a:latin typeface="Arial MT"/>
                <a:cs typeface="Arial MT"/>
              </a:rPr>
              <a:t>(de</a:t>
            </a:r>
            <a:r>
              <a:rPr sz="1200" spc="135" dirty="0">
                <a:latin typeface="Arial MT"/>
                <a:cs typeface="Arial MT"/>
              </a:rPr>
              <a:t> </a:t>
            </a:r>
            <a:r>
              <a:rPr sz="1200" dirty="0">
                <a:latin typeface="Arial MT"/>
                <a:cs typeface="Arial MT"/>
              </a:rPr>
              <a:t>la</a:t>
            </a:r>
            <a:r>
              <a:rPr sz="1200" spc="140" dirty="0">
                <a:latin typeface="Arial MT"/>
                <a:cs typeface="Arial MT"/>
              </a:rPr>
              <a:t> </a:t>
            </a:r>
            <a:r>
              <a:rPr sz="1200" dirty="0">
                <a:latin typeface="Arial MT"/>
                <a:cs typeface="Arial MT"/>
              </a:rPr>
              <a:t>actividad).</a:t>
            </a:r>
            <a:r>
              <a:rPr sz="1200" spc="140" dirty="0">
                <a:latin typeface="Arial MT"/>
                <a:cs typeface="Arial MT"/>
              </a:rPr>
              <a:t>  </a:t>
            </a:r>
            <a:r>
              <a:rPr sz="1200" dirty="0">
                <a:latin typeface="Arial MT"/>
                <a:cs typeface="Arial MT"/>
              </a:rPr>
              <a:t>Se</a:t>
            </a:r>
            <a:r>
              <a:rPr sz="1200" spc="125" dirty="0">
                <a:latin typeface="Arial MT"/>
                <a:cs typeface="Arial MT"/>
              </a:rPr>
              <a:t> </a:t>
            </a:r>
            <a:r>
              <a:rPr sz="1200" dirty="0">
                <a:latin typeface="Arial MT"/>
                <a:cs typeface="Arial MT"/>
              </a:rPr>
              <a:t>exige</a:t>
            </a:r>
            <a:r>
              <a:rPr sz="1200" spc="145" dirty="0">
                <a:latin typeface="Arial MT"/>
                <a:cs typeface="Arial MT"/>
              </a:rPr>
              <a:t> </a:t>
            </a:r>
            <a:r>
              <a:rPr sz="1200" dirty="0">
                <a:latin typeface="Arial MT"/>
                <a:cs typeface="Arial MT"/>
              </a:rPr>
              <a:t>desplazamiento</a:t>
            </a:r>
            <a:r>
              <a:rPr sz="1200" spc="130" dirty="0">
                <a:latin typeface="Arial MT"/>
                <a:cs typeface="Arial MT"/>
              </a:rPr>
              <a:t> </a:t>
            </a:r>
            <a:r>
              <a:rPr sz="1200" dirty="0">
                <a:latin typeface="Arial MT"/>
                <a:cs typeface="Arial MT"/>
              </a:rPr>
              <a:t>físico</a:t>
            </a:r>
            <a:r>
              <a:rPr sz="1200" spc="140" dirty="0">
                <a:latin typeface="Arial MT"/>
                <a:cs typeface="Arial MT"/>
              </a:rPr>
              <a:t> </a:t>
            </a:r>
            <a:r>
              <a:rPr sz="1200" dirty="0">
                <a:latin typeface="Arial MT"/>
                <a:cs typeface="Arial MT"/>
              </a:rPr>
              <a:t>del</a:t>
            </a:r>
            <a:r>
              <a:rPr sz="1200" spc="135" dirty="0">
                <a:latin typeface="Arial MT"/>
                <a:cs typeface="Arial MT"/>
              </a:rPr>
              <a:t> </a:t>
            </a:r>
            <a:r>
              <a:rPr sz="1200" dirty="0">
                <a:latin typeface="Arial MT"/>
                <a:cs typeface="Arial MT"/>
              </a:rPr>
              <a:t>trabajador</a:t>
            </a:r>
            <a:r>
              <a:rPr sz="1200" spc="125" dirty="0">
                <a:latin typeface="Arial MT"/>
                <a:cs typeface="Arial MT"/>
              </a:rPr>
              <a:t> </a:t>
            </a:r>
            <a:r>
              <a:rPr sz="1200" dirty="0">
                <a:latin typeface="Arial MT"/>
                <a:cs typeface="Arial MT"/>
              </a:rPr>
              <a:t>al</a:t>
            </a:r>
            <a:r>
              <a:rPr sz="1200" spc="135" dirty="0">
                <a:latin typeface="Arial MT"/>
                <a:cs typeface="Arial MT"/>
              </a:rPr>
              <a:t> </a:t>
            </a:r>
            <a:r>
              <a:rPr sz="1200" dirty="0">
                <a:latin typeface="Arial MT"/>
                <a:cs typeface="Arial MT"/>
              </a:rPr>
              <a:t>EF.</a:t>
            </a:r>
            <a:r>
              <a:rPr sz="1200" spc="135" dirty="0">
                <a:latin typeface="Arial MT"/>
                <a:cs typeface="Arial MT"/>
              </a:rPr>
              <a:t> </a:t>
            </a:r>
            <a:r>
              <a:rPr sz="1200" dirty="0">
                <a:latin typeface="Arial MT"/>
                <a:cs typeface="Arial MT"/>
              </a:rPr>
              <a:t>El</a:t>
            </a:r>
            <a:r>
              <a:rPr sz="1200" spc="135" dirty="0">
                <a:latin typeface="Arial MT"/>
                <a:cs typeface="Arial MT"/>
              </a:rPr>
              <a:t> </a:t>
            </a:r>
            <a:r>
              <a:rPr sz="1200" dirty="0">
                <a:latin typeface="Arial MT"/>
                <a:cs typeface="Arial MT"/>
              </a:rPr>
              <a:t>EF</a:t>
            </a:r>
            <a:r>
              <a:rPr sz="1200" spc="135" dirty="0">
                <a:latin typeface="Arial MT"/>
                <a:cs typeface="Arial MT"/>
              </a:rPr>
              <a:t> </a:t>
            </a:r>
            <a:r>
              <a:rPr sz="1200" dirty="0">
                <a:latin typeface="Arial MT"/>
                <a:cs typeface="Arial MT"/>
              </a:rPr>
              <a:t>solo</a:t>
            </a:r>
            <a:r>
              <a:rPr sz="1200" spc="125" dirty="0">
                <a:latin typeface="Arial MT"/>
                <a:cs typeface="Arial MT"/>
              </a:rPr>
              <a:t> </a:t>
            </a:r>
            <a:r>
              <a:rPr sz="1200" spc="-10" dirty="0">
                <a:latin typeface="Arial MT"/>
                <a:cs typeface="Arial MT"/>
              </a:rPr>
              <a:t>puede </a:t>
            </a:r>
            <a:r>
              <a:rPr sz="1200" dirty="0">
                <a:latin typeface="Arial MT"/>
                <a:cs typeface="Arial MT"/>
              </a:rPr>
              <a:t>gravar</a:t>
            </a:r>
            <a:r>
              <a:rPr sz="1200" spc="-5" dirty="0">
                <a:latin typeface="Arial MT"/>
                <a:cs typeface="Arial MT"/>
              </a:rPr>
              <a:t> </a:t>
            </a:r>
            <a:r>
              <a:rPr sz="1200" dirty="0">
                <a:latin typeface="Arial MT"/>
                <a:cs typeface="Arial MT"/>
              </a:rPr>
              <a:t>la renta</a:t>
            </a:r>
            <a:r>
              <a:rPr sz="1200" spc="-20" dirty="0">
                <a:latin typeface="Arial MT"/>
                <a:cs typeface="Arial MT"/>
              </a:rPr>
              <a:t> </a:t>
            </a:r>
            <a:r>
              <a:rPr sz="1200" dirty="0">
                <a:latin typeface="Arial MT"/>
                <a:cs typeface="Arial MT"/>
              </a:rPr>
              <a:t>del</a:t>
            </a:r>
            <a:r>
              <a:rPr sz="1200" spc="-30" dirty="0">
                <a:latin typeface="Arial MT"/>
                <a:cs typeface="Arial MT"/>
              </a:rPr>
              <a:t> </a:t>
            </a:r>
            <a:r>
              <a:rPr sz="1200" dirty="0">
                <a:latin typeface="Arial MT"/>
                <a:cs typeface="Arial MT"/>
              </a:rPr>
              <a:t>trabajo</a:t>
            </a:r>
            <a:r>
              <a:rPr sz="1200" spc="-20" dirty="0">
                <a:latin typeface="Arial MT"/>
                <a:cs typeface="Arial MT"/>
              </a:rPr>
              <a:t> </a:t>
            </a:r>
            <a:r>
              <a:rPr sz="1200" spc="-10" dirty="0">
                <a:latin typeface="Arial MT"/>
                <a:cs typeface="Arial MT"/>
              </a:rPr>
              <a:t>correspondiente</a:t>
            </a:r>
            <a:r>
              <a:rPr sz="1200" spc="-35" dirty="0">
                <a:latin typeface="Arial MT"/>
                <a:cs typeface="Arial MT"/>
              </a:rPr>
              <a:t> </a:t>
            </a:r>
            <a:r>
              <a:rPr sz="1200" dirty="0">
                <a:latin typeface="Arial MT"/>
                <a:cs typeface="Arial MT"/>
              </a:rPr>
              <a:t>al</a:t>
            </a:r>
            <a:r>
              <a:rPr sz="1200" spc="-20" dirty="0">
                <a:latin typeface="Arial MT"/>
                <a:cs typeface="Arial MT"/>
              </a:rPr>
              <a:t> </a:t>
            </a:r>
            <a:r>
              <a:rPr sz="1200" dirty="0">
                <a:latin typeface="Arial MT"/>
                <a:cs typeface="Arial MT"/>
              </a:rPr>
              <a:t>tiempo</a:t>
            </a:r>
            <a:r>
              <a:rPr sz="1200" spc="-20" dirty="0">
                <a:latin typeface="Arial MT"/>
                <a:cs typeface="Arial MT"/>
              </a:rPr>
              <a:t> </a:t>
            </a:r>
            <a:r>
              <a:rPr sz="1200" dirty="0">
                <a:latin typeface="Arial MT"/>
                <a:cs typeface="Arial MT"/>
              </a:rPr>
              <a:t>en</a:t>
            </a:r>
            <a:r>
              <a:rPr sz="1200" spc="-25" dirty="0">
                <a:latin typeface="Arial MT"/>
                <a:cs typeface="Arial MT"/>
              </a:rPr>
              <a:t> </a:t>
            </a:r>
            <a:r>
              <a:rPr sz="1200" dirty="0">
                <a:latin typeface="Arial MT"/>
                <a:cs typeface="Arial MT"/>
              </a:rPr>
              <a:t>que</a:t>
            </a:r>
            <a:r>
              <a:rPr sz="1200" spc="-10" dirty="0">
                <a:latin typeface="Arial MT"/>
                <a:cs typeface="Arial MT"/>
              </a:rPr>
              <a:t> </a:t>
            </a:r>
            <a:r>
              <a:rPr sz="1200" dirty="0">
                <a:latin typeface="Arial MT"/>
                <a:cs typeface="Arial MT"/>
              </a:rPr>
              <a:t>el</a:t>
            </a:r>
            <a:r>
              <a:rPr sz="1200" spc="-20" dirty="0">
                <a:latin typeface="Arial MT"/>
                <a:cs typeface="Arial MT"/>
              </a:rPr>
              <a:t> </a:t>
            </a:r>
            <a:r>
              <a:rPr sz="1200" dirty="0">
                <a:latin typeface="Arial MT"/>
                <a:cs typeface="Arial MT"/>
              </a:rPr>
              <a:t>empleado</a:t>
            </a:r>
            <a:r>
              <a:rPr sz="1200" spc="-5" dirty="0">
                <a:latin typeface="Arial MT"/>
                <a:cs typeface="Arial MT"/>
              </a:rPr>
              <a:t> </a:t>
            </a:r>
            <a:r>
              <a:rPr sz="1200" dirty="0">
                <a:latin typeface="Arial MT"/>
                <a:cs typeface="Arial MT"/>
              </a:rPr>
              <a:t>esté</a:t>
            </a:r>
            <a:r>
              <a:rPr sz="1200" spc="-45" dirty="0">
                <a:latin typeface="Arial MT"/>
                <a:cs typeface="Arial MT"/>
              </a:rPr>
              <a:t> </a:t>
            </a:r>
            <a:r>
              <a:rPr sz="1200" dirty="0">
                <a:latin typeface="Arial MT"/>
                <a:cs typeface="Arial MT"/>
              </a:rPr>
              <a:t>físicamente</a:t>
            </a:r>
            <a:r>
              <a:rPr sz="1200" spc="-25" dirty="0">
                <a:latin typeface="Arial MT"/>
                <a:cs typeface="Arial MT"/>
              </a:rPr>
              <a:t> </a:t>
            </a:r>
            <a:r>
              <a:rPr sz="1200" dirty="0">
                <a:latin typeface="Arial MT"/>
                <a:cs typeface="Arial MT"/>
              </a:rPr>
              <a:t>en</a:t>
            </a:r>
            <a:r>
              <a:rPr sz="1200" spc="-25" dirty="0">
                <a:latin typeface="Arial MT"/>
                <a:cs typeface="Arial MT"/>
              </a:rPr>
              <a:t> </a:t>
            </a:r>
            <a:r>
              <a:rPr sz="1200" dirty="0">
                <a:latin typeface="Arial MT"/>
                <a:cs typeface="Arial MT"/>
              </a:rPr>
              <a:t>su </a:t>
            </a:r>
            <a:r>
              <a:rPr sz="1200" spc="-10" dirty="0">
                <a:latin typeface="Arial MT"/>
                <a:cs typeface="Arial MT"/>
              </a:rPr>
              <a:t>territorio.</a:t>
            </a:r>
            <a:endParaRPr sz="1200" dirty="0">
              <a:latin typeface="Arial MT"/>
              <a:cs typeface="Arial MT"/>
            </a:endParaRPr>
          </a:p>
          <a:p>
            <a:pPr marL="500380" marR="5715" algn="just">
              <a:lnSpc>
                <a:spcPct val="100000"/>
              </a:lnSpc>
              <a:spcBef>
                <a:spcPts val="865"/>
              </a:spcBef>
            </a:pPr>
            <a:r>
              <a:rPr sz="1200" b="1" dirty="0">
                <a:latin typeface="Arial"/>
                <a:cs typeface="Arial"/>
              </a:rPr>
              <a:t>3ª</a:t>
            </a:r>
            <a:r>
              <a:rPr sz="1200" b="1" spc="25" dirty="0">
                <a:latin typeface="Arial"/>
                <a:cs typeface="Arial"/>
              </a:rPr>
              <a:t> </a:t>
            </a:r>
            <a:r>
              <a:rPr sz="1200" b="1" dirty="0">
                <a:latin typeface="Arial"/>
                <a:cs typeface="Arial"/>
              </a:rPr>
              <a:t>Regla</a:t>
            </a:r>
            <a:r>
              <a:rPr sz="1200" b="1" spc="30" dirty="0">
                <a:latin typeface="Arial"/>
                <a:cs typeface="Arial"/>
              </a:rPr>
              <a:t> </a:t>
            </a:r>
            <a:r>
              <a:rPr sz="1200" dirty="0">
                <a:latin typeface="Arial MT"/>
                <a:cs typeface="Arial MT"/>
              </a:rPr>
              <a:t>(art.</a:t>
            </a:r>
            <a:r>
              <a:rPr sz="1200" spc="25" dirty="0">
                <a:latin typeface="Arial MT"/>
                <a:cs typeface="Arial MT"/>
              </a:rPr>
              <a:t> </a:t>
            </a:r>
            <a:r>
              <a:rPr sz="1200" dirty="0">
                <a:latin typeface="Arial MT"/>
                <a:cs typeface="Arial MT"/>
              </a:rPr>
              <a:t>15.2):</a:t>
            </a:r>
            <a:r>
              <a:rPr sz="1200" spc="25" dirty="0">
                <a:latin typeface="Arial MT"/>
                <a:cs typeface="Arial MT"/>
              </a:rPr>
              <a:t> </a:t>
            </a:r>
            <a:r>
              <a:rPr sz="1200" dirty="0">
                <a:latin typeface="Arial MT"/>
                <a:cs typeface="Arial MT"/>
              </a:rPr>
              <a:t>Excepción</a:t>
            </a:r>
            <a:r>
              <a:rPr sz="1200" spc="20" dirty="0">
                <a:latin typeface="Arial MT"/>
                <a:cs typeface="Arial MT"/>
              </a:rPr>
              <a:t> </a:t>
            </a:r>
            <a:r>
              <a:rPr sz="1200" dirty="0">
                <a:latin typeface="Arial MT"/>
                <a:cs typeface="Arial MT"/>
              </a:rPr>
              <a:t>a</a:t>
            </a:r>
            <a:r>
              <a:rPr sz="1200" spc="30" dirty="0">
                <a:latin typeface="Arial MT"/>
                <a:cs typeface="Arial MT"/>
              </a:rPr>
              <a:t> </a:t>
            </a:r>
            <a:r>
              <a:rPr sz="1200" dirty="0">
                <a:latin typeface="Arial MT"/>
                <a:cs typeface="Arial MT"/>
              </a:rPr>
              <a:t>la</a:t>
            </a:r>
            <a:r>
              <a:rPr sz="1200" spc="30" dirty="0">
                <a:latin typeface="Arial MT"/>
                <a:cs typeface="Arial MT"/>
              </a:rPr>
              <a:t> </a:t>
            </a:r>
            <a:r>
              <a:rPr sz="1200" dirty="0">
                <a:latin typeface="Arial MT"/>
                <a:cs typeface="Arial MT"/>
              </a:rPr>
              <a:t>regla</a:t>
            </a:r>
            <a:r>
              <a:rPr sz="1200" spc="35" dirty="0">
                <a:latin typeface="Arial MT"/>
                <a:cs typeface="Arial MT"/>
              </a:rPr>
              <a:t> </a:t>
            </a:r>
            <a:r>
              <a:rPr sz="1200" dirty="0">
                <a:latin typeface="Arial MT"/>
                <a:cs typeface="Arial MT"/>
              </a:rPr>
              <a:t>anterior.</a:t>
            </a:r>
            <a:r>
              <a:rPr sz="1200" spc="25" dirty="0">
                <a:latin typeface="Arial MT"/>
                <a:cs typeface="Arial MT"/>
              </a:rPr>
              <a:t> </a:t>
            </a:r>
            <a:r>
              <a:rPr sz="1200" dirty="0">
                <a:latin typeface="Arial MT"/>
                <a:cs typeface="Arial MT"/>
              </a:rPr>
              <a:t>Las</a:t>
            </a:r>
            <a:r>
              <a:rPr sz="1200" spc="25" dirty="0">
                <a:latin typeface="Arial MT"/>
                <a:cs typeface="Arial MT"/>
              </a:rPr>
              <a:t> </a:t>
            </a:r>
            <a:r>
              <a:rPr sz="1200" dirty="0">
                <a:latin typeface="Arial MT"/>
                <a:cs typeface="Arial MT"/>
              </a:rPr>
              <a:t>rentas</a:t>
            </a:r>
            <a:r>
              <a:rPr sz="1200" spc="25" dirty="0">
                <a:latin typeface="Arial MT"/>
                <a:cs typeface="Arial MT"/>
              </a:rPr>
              <a:t> </a:t>
            </a:r>
            <a:r>
              <a:rPr sz="1200" dirty="0">
                <a:latin typeface="Arial MT"/>
                <a:cs typeface="Arial MT"/>
              </a:rPr>
              <a:t>del</a:t>
            </a:r>
            <a:r>
              <a:rPr sz="1200" spc="20" dirty="0">
                <a:latin typeface="Arial MT"/>
                <a:cs typeface="Arial MT"/>
              </a:rPr>
              <a:t> </a:t>
            </a:r>
            <a:r>
              <a:rPr sz="1200" dirty="0">
                <a:latin typeface="Arial MT"/>
                <a:cs typeface="Arial MT"/>
              </a:rPr>
              <a:t>trabajo</a:t>
            </a:r>
            <a:r>
              <a:rPr sz="1200" spc="20" dirty="0">
                <a:latin typeface="Arial MT"/>
                <a:cs typeface="Arial MT"/>
              </a:rPr>
              <a:t> </a:t>
            </a:r>
            <a:r>
              <a:rPr sz="1200" dirty="0">
                <a:latin typeface="Arial MT"/>
                <a:cs typeface="Arial MT"/>
              </a:rPr>
              <a:t>percibidas</a:t>
            </a:r>
            <a:r>
              <a:rPr sz="1200" spc="30" dirty="0">
                <a:latin typeface="Arial MT"/>
                <a:cs typeface="Arial MT"/>
              </a:rPr>
              <a:t> </a:t>
            </a:r>
            <a:r>
              <a:rPr sz="1200" dirty="0">
                <a:latin typeface="Arial MT"/>
                <a:cs typeface="Arial MT"/>
              </a:rPr>
              <a:t>por</a:t>
            </a:r>
            <a:r>
              <a:rPr sz="1200" spc="20" dirty="0">
                <a:latin typeface="Arial MT"/>
                <a:cs typeface="Arial MT"/>
              </a:rPr>
              <a:t> </a:t>
            </a:r>
            <a:r>
              <a:rPr sz="1200" dirty="0">
                <a:latin typeface="Arial MT"/>
                <a:cs typeface="Arial MT"/>
              </a:rPr>
              <a:t>un</a:t>
            </a:r>
            <a:r>
              <a:rPr sz="1200" spc="30" dirty="0">
                <a:latin typeface="Arial MT"/>
                <a:cs typeface="Arial MT"/>
              </a:rPr>
              <a:t> </a:t>
            </a:r>
            <a:r>
              <a:rPr sz="1200" dirty="0">
                <a:latin typeface="Arial MT"/>
                <a:cs typeface="Arial MT"/>
              </a:rPr>
              <a:t>residente</a:t>
            </a:r>
            <a:r>
              <a:rPr sz="1200" spc="20" dirty="0">
                <a:latin typeface="Arial MT"/>
                <a:cs typeface="Arial MT"/>
              </a:rPr>
              <a:t> </a:t>
            </a:r>
            <a:r>
              <a:rPr sz="1200" dirty="0">
                <a:latin typeface="Arial MT"/>
                <a:cs typeface="Arial MT"/>
              </a:rPr>
              <a:t>de</a:t>
            </a:r>
            <a:r>
              <a:rPr sz="1200" spc="30" dirty="0">
                <a:latin typeface="Arial MT"/>
                <a:cs typeface="Arial MT"/>
              </a:rPr>
              <a:t> </a:t>
            </a:r>
            <a:r>
              <a:rPr sz="1200" dirty="0">
                <a:latin typeface="Arial MT"/>
                <a:cs typeface="Arial MT"/>
              </a:rPr>
              <a:t>un</a:t>
            </a:r>
            <a:r>
              <a:rPr sz="1200" spc="30" dirty="0">
                <a:latin typeface="Arial MT"/>
                <a:cs typeface="Arial MT"/>
              </a:rPr>
              <a:t> </a:t>
            </a:r>
            <a:r>
              <a:rPr sz="1200" spc="-10" dirty="0">
                <a:latin typeface="Arial MT"/>
                <a:cs typeface="Arial MT"/>
              </a:rPr>
              <a:t>Estado </a:t>
            </a:r>
            <a:r>
              <a:rPr sz="1200" dirty="0">
                <a:latin typeface="Arial MT"/>
                <a:cs typeface="Arial MT"/>
              </a:rPr>
              <a:t>contratante</a:t>
            </a:r>
            <a:r>
              <a:rPr sz="1200" spc="10" dirty="0">
                <a:latin typeface="Arial MT"/>
                <a:cs typeface="Arial MT"/>
              </a:rPr>
              <a:t> </a:t>
            </a:r>
            <a:r>
              <a:rPr sz="1200" dirty="0">
                <a:latin typeface="Arial MT"/>
                <a:cs typeface="Arial MT"/>
              </a:rPr>
              <a:t>que ejerce su</a:t>
            </a:r>
            <a:r>
              <a:rPr sz="1200" spc="10" dirty="0">
                <a:latin typeface="Arial MT"/>
                <a:cs typeface="Arial MT"/>
              </a:rPr>
              <a:t> </a:t>
            </a:r>
            <a:r>
              <a:rPr sz="1200" dirty="0">
                <a:latin typeface="Arial MT"/>
                <a:cs typeface="Arial MT"/>
              </a:rPr>
              <a:t>actividad</a:t>
            </a:r>
            <a:r>
              <a:rPr sz="1200" spc="10" dirty="0">
                <a:latin typeface="Arial MT"/>
                <a:cs typeface="Arial MT"/>
              </a:rPr>
              <a:t> </a:t>
            </a:r>
            <a:r>
              <a:rPr sz="1200" dirty="0">
                <a:latin typeface="Arial MT"/>
                <a:cs typeface="Arial MT"/>
              </a:rPr>
              <a:t>laboral</a:t>
            </a:r>
            <a:r>
              <a:rPr sz="1200" spc="5" dirty="0">
                <a:latin typeface="Arial MT"/>
                <a:cs typeface="Arial MT"/>
              </a:rPr>
              <a:t> </a:t>
            </a:r>
            <a:r>
              <a:rPr sz="1200" dirty="0">
                <a:latin typeface="Arial MT"/>
                <a:cs typeface="Arial MT"/>
              </a:rPr>
              <a:t>en</a:t>
            </a:r>
            <a:r>
              <a:rPr sz="1200" spc="10" dirty="0">
                <a:latin typeface="Arial MT"/>
                <a:cs typeface="Arial MT"/>
              </a:rPr>
              <a:t> </a:t>
            </a:r>
            <a:r>
              <a:rPr sz="1200" dirty="0">
                <a:latin typeface="Arial MT"/>
                <a:cs typeface="Arial MT"/>
              </a:rPr>
              <a:t>el otro</a:t>
            </a:r>
            <a:r>
              <a:rPr sz="1200" spc="10" dirty="0">
                <a:latin typeface="Arial MT"/>
                <a:cs typeface="Arial MT"/>
              </a:rPr>
              <a:t> </a:t>
            </a:r>
            <a:r>
              <a:rPr sz="1200" dirty="0">
                <a:latin typeface="Arial MT"/>
                <a:cs typeface="Arial MT"/>
              </a:rPr>
              <a:t>Estado</a:t>
            </a:r>
            <a:r>
              <a:rPr sz="1200" spc="15" dirty="0">
                <a:latin typeface="Arial MT"/>
                <a:cs typeface="Arial MT"/>
              </a:rPr>
              <a:t> </a:t>
            </a:r>
            <a:r>
              <a:rPr sz="1200" dirty="0">
                <a:latin typeface="Arial MT"/>
                <a:cs typeface="Arial MT"/>
              </a:rPr>
              <a:t>contratante</a:t>
            </a:r>
            <a:r>
              <a:rPr sz="1200" spc="15" dirty="0">
                <a:latin typeface="Arial MT"/>
                <a:cs typeface="Arial MT"/>
              </a:rPr>
              <a:t> </a:t>
            </a:r>
            <a:r>
              <a:rPr sz="1200" dirty="0">
                <a:latin typeface="Arial MT"/>
                <a:cs typeface="Arial MT"/>
              </a:rPr>
              <a:t>(de</a:t>
            </a:r>
            <a:r>
              <a:rPr sz="1200" spc="10" dirty="0">
                <a:latin typeface="Arial MT"/>
                <a:cs typeface="Arial MT"/>
              </a:rPr>
              <a:t> </a:t>
            </a:r>
            <a:r>
              <a:rPr sz="1200" dirty="0">
                <a:latin typeface="Arial MT"/>
                <a:cs typeface="Arial MT"/>
              </a:rPr>
              <a:t>la actividad)</a:t>
            </a:r>
            <a:r>
              <a:rPr sz="1200" spc="-5" dirty="0">
                <a:latin typeface="Arial MT"/>
                <a:cs typeface="Arial MT"/>
              </a:rPr>
              <a:t> </a:t>
            </a:r>
            <a:r>
              <a:rPr sz="1200" dirty="0">
                <a:latin typeface="Arial MT"/>
                <a:cs typeface="Arial MT"/>
              </a:rPr>
              <a:t>solo</a:t>
            </a:r>
            <a:r>
              <a:rPr sz="1200" spc="5" dirty="0">
                <a:latin typeface="Arial MT"/>
                <a:cs typeface="Arial MT"/>
              </a:rPr>
              <a:t> </a:t>
            </a:r>
            <a:r>
              <a:rPr sz="1200" dirty="0">
                <a:latin typeface="Arial MT"/>
                <a:cs typeface="Arial MT"/>
              </a:rPr>
              <a:t>pueden</a:t>
            </a:r>
            <a:r>
              <a:rPr sz="1200" spc="10" dirty="0">
                <a:latin typeface="Arial MT"/>
                <a:cs typeface="Arial MT"/>
              </a:rPr>
              <a:t> </a:t>
            </a:r>
            <a:r>
              <a:rPr sz="1200" dirty="0">
                <a:latin typeface="Arial MT"/>
                <a:cs typeface="Arial MT"/>
              </a:rPr>
              <a:t>someterse</a:t>
            </a:r>
            <a:r>
              <a:rPr sz="1200" spc="5" dirty="0">
                <a:latin typeface="Arial MT"/>
                <a:cs typeface="Arial MT"/>
              </a:rPr>
              <a:t> </a:t>
            </a:r>
            <a:r>
              <a:rPr sz="1200" spc="-50" dirty="0">
                <a:latin typeface="Arial MT"/>
                <a:cs typeface="Arial MT"/>
              </a:rPr>
              <a:t>a </a:t>
            </a:r>
            <a:r>
              <a:rPr sz="1200" dirty="0">
                <a:latin typeface="Arial MT"/>
                <a:cs typeface="Arial MT"/>
              </a:rPr>
              <a:t>tributación</a:t>
            </a:r>
            <a:r>
              <a:rPr sz="1200" spc="405" dirty="0">
                <a:latin typeface="Arial MT"/>
                <a:cs typeface="Arial MT"/>
              </a:rPr>
              <a:t> </a:t>
            </a:r>
            <a:r>
              <a:rPr sz="1200" dirty="0">
                <a:latin typeface="Arial MT"/>
                <a:cs typeface="Arial MT"/>
              </a:rPr>
              <a:t>en</a:t>
            </a:r>
            <a:r>
              <a:rPr sz="1200" spc="405" dirty="0">
                <a:latin typeface="Arial MT"/>
                <a:cs typeface="Arial MT"/>
              </a:rPr>
              <a:t> </a:t>
            </a:r>
            <a:r>
              <a:rPr sz="1200" dirty="0">
                <a:latin typeface="Arial MT"/>
                <a:cs typeface="Arial MT"/>
              </a:rPr>
              <a:t>el</a:t>
            </a:r>
            <a:r>
              <a:rPr sz="1200" spc="395" dirty="0">
                <a:latin typeface="Arial MT"/>
                <a:cs typeface="Arial MT"/>
              </a:rPr>
              <a:t> </a:t>
            </a:r>
            <a:r>
              <a:rPr sz="1200" dirty="0">
                <a:latin typeface="Arial MT"/>
                <a:cs typeface="Arial MT"/>
              </a:rPr>
              <a:t>primer</a:t>
            </a:r>
            <a:r>
              <a:rPr sz="1200" spc="400" dirty="0">
                <a:latin typeface="Arial MT"/>
                <a:cs typeface="Arial MT"/>
              </a:rPr>
              <a:t> </a:t>
            </a:r>
            <a:r>
              <a:rPr sz="1200" dirty="0">
                <a:latin typeface="Arial MT"/>
                <a:cs typeface="Arial MT"/>
              </a:rPr>
              <a:t>Estado</a:t>
            </a:r>
            <a:r>
              <a:rPr sz="1200" spc="405" dirty="0">
                <a:latin typeface="Arial MT"/>
                <a:cs typeface="Arial MT"/>
              </a:rPr>
              <a:t> </a:t>
            </a:r>
            <a:r>
              <a:rPr sz="1200" dirty="0">
                <a:latin typeface="Arial MT"/>
                <a:cs typeface="Arial MT"/>
              </a:rPr>
              <a:t>(de</a:t>
            </a:r>
            <a:r>
              <a:rPr sz="1200" spc="400" dirty="0">
                <a:latin typeface="Arial MT"/>
                <a:cs typeface="Arial MT"/>
              </a:rPr>
              <a:t> </a:t>
            </a:r>
            <a:r>
              <a:rPr sz="1200" dirty="0">
                <a:latin typeface="Arial MT"/>
                <a:cs typeface="Arial MT"/>
              </a:rPr>
              <a:t>residencia</a:t>
            </a:r>
            <a:r>
              <a:rPr sz="1200" spc="395" dirty="0">
                <a:latin typeface="Arial MT"/>
                <a:cs typeface="Arial MT"/>
              </a:rPr>
              <a:t> </a:t>
            </a:r>
            <a:r>
              <a:rPr sz="1200" dirty="0">
                <a:latin typeface="Arial MT"/>
                <a:cs typeface="Arial MT"/>
              </a:rPr>
              <a:t>del</a:t>
            </a:r>
            <a:r>
              <a:rPr sz="1200" spc="390" dirty="0">
                <a:latin typeface="Arial MT"/>
                <a:cs typeface="Arial MT"/>
              </a:rPr>
              <a:t> </a:t>
            </a:r>
            <a:r>
              <a:rPr sz="1200" dirty="0">
                <a:latin typeface="Arial MT"/>
                <a:cs typeface="Arial MT"/>
              </a:rPr>
              <a:t>trabajador)</a:t>
            </a:r>
            <a:r>
              <a:rPr sz="1200" spc="400" dirty="0">
                <a:latin typeface="Arial MT"/>
                <a:cs typeface="Arial MT"/>
              </a:rPr>
              <a:t> </a:t>
            </a:r>
            <a:r>
              <a:rPr sz="1200" dirty="0">
                <a:latin typeface="Arial MT"/>
                <a:cs typeface="Arial MT"/>
              </a:rPr>
              <a:t>cuando</a:t>
            </a:r>
            <a:r>
              <a:rPr sz="1200" spc="405" dirty="0">
                <a:latin typeface="Arial MT"/>
                <a:cs typeface="Arial MT"/>
              </a:rPr>
              <a:t> </a:t>
            </a:r>
            <a:r>
              <a:rPr sz="1200" dirty="0">
                <a:latin typeface="Arial MT"/>
                <a:cs typeface="Arial MT"/>
              </a:rPr>
              <a:t>concurran</a:t>
            </a:r>
            <a:r>
              <a:rPr sz="1200" spc="405" dirty="0">
                <a:latin typeface="Arial MT"/>
                <a:cs typeface="Arial MT"/>
              </a:rPr>
              <a:t> </a:t>
            </a:r>
            <a:r>
              <a:rPr sz="1200" dirty="0">
                <a:latin typeface="Arial MT"/>
                <a:cs typeface="Arial MT"/>
              </a:rPr>
              <a:t>simultáneamente</a:t>
            </a:r>
            <a:r>
              <a:rPr sz="1200" spc="405" dirty="0">
                <a:latin typeface="Arial MT"/>
                <a:cs typeface="Arial MT"/>
              </a:rPr>
              <a:t> </a:t>
            </a:r>
            <a:r>
              <a:rPr sz="1200" dirty="0">
                <a:latin typeface="Arial MT"/>
                <a:cs typeface="Arial MT"/>
              </a:rPr>
              <a:t>las</a:t>
            </a:r>
            <a:r>
              <a:rPr sz="1200" spc="400" dirty="0">
                <a:latin typeface="Arial MT"/>
                <a:cs typeface="Arial MT"/>
              </a:rPr>
              <a:t> </a:t>
            </a:r>
            <a:r>
              <a:rPr sz="1200" spc="-20" dirty="0">
                <a:latin typeface="Arial MT"/>
                <a:cs typeface="Arial MT"/>
              </a:rPr>
              <a:t>tres </a:t>
            </a:r>
            <a:r>
              <a:rPr sz="1200" dirty="0">
                <a:latin typeface="Arial MT"/>
                <a:cs typeface="Arial MT"/>
              </a:rPr>
              <a:t>circunstancias</a:t>
            </a:r>
            <a:r>
              <a:rPr sz="1200" spc="-70" dirty="0">
                <a:latin typeface="Arial MT"/>
                <a:cs typeface="Arial MT"/>
              </a:rPr>
              <a:t> </a:t>
            </a:r>
            <a:r>
              <a:rPr sz="1200" spc="-10" dirty="0">
                <a:latin typeface="Arial MT"/>
                <a:cs typeface="Arial MT"/>
              </a:rPr>
              <a:t>siguientes.</a:t>
            </a:r>
            <a:endParaRPr sz="1200" dirty="0">
              <a:latin typeface="Arial MT"/>
              <a:cs typeface="Arial MT"/>
            </a:endParaRPr>
          </a:p>
          <a:p>
            <a:pPr marL="975360" marR="6985" lvl="1" indent="-372110">
              <a:lnSpc>
                <a:spcPct val="100000"/>
              </a:lnSpc>
              <a:spcBef>
                <a:spcPts val="870"/>
              </a:spcBef>
              <a:buSzPct val="129166"/>
              <a:buFont typeface="Wingdings"/>
              <a:buChar char=""/>
              <a:tabLst>
                <a:tab pos="975360" algn="l"/>
              </a:tabLst>
            </a:pPr>
            <a:r>
              <a:rPr sz="1200" dirty="0">
                <a:latin typeface="Arial MT"/>
                <a:cs typeface="Arial MT"/>
              </a:rPr>
              <a:t>El</a:t>
            </a:r>
            <a:r>
              <a:rPr sz="1200" spc="50" dirty="0">
                <a:latin typeface="Arial MT"/>
                <a:cs typeface="Arial MT"/>
              </a:rPr>
              <a:t> </a:t>
            </a:r>
            <a:r>
              <a:rPr sz="1200" dirty="0">
                <a:latin typeface="Arial MT"/>
                <a:cs typeface="Arial MT"/>
              </a:rPr>
              <a:t>trabajador</a:t>
            </a:r>
            <a:r>
              <a:rPr sz="1200" spc="50" dirty="0">
                <a:latin typeface="Arial MT"/>
                <a:cs typeface="Arial MT"/>
              </a:rPr>
              <a:t> </a:t>
            </a:r>
            <a:r>
              <a:rPr sz="1200" dirty="0">
                <a:latin typeface="Arial MT"/>
                <a:cs typeface="Arial MT"/>
              </a:rPr>
              <a:t>permanece</a:t>
            </a:r>
            <a:r>
              <a:rPr sz="1200" spc="55" dirty="0">
                <a:latin typeface="Arial MT"/>
                <a:cs typeface="Arial MT"/>
              </a:rPr>
              <a:t> </a:t>
            </a:r>
            <a:r>
              <a:rPr sz="1200" dirty="0">
                <a:latin typeface="Arial MT"/>
                <a:cs typeface="Arial MT"/>
              </a:rPr>
              <a:t>en</a:t>
            </a:r>
            <a:r>
              <a:rPr sz="1200" spc="50" dirty="0">
                <a:latin typeface="Arial MT"/>
                <a:cs typeface="Arial MT"/>
              </a:rPr>
              <a:t> </a:t>
            </a:r>
            <a:r>
              <a:rPr sz="1200" dirty="0">
                <a:latin typeface="Arial MT"/>
                <a:cs typeface="Arial MT"/>
              </a:rPr>
              <a:t>el</a:t>
            </a:r>
            <a:r>
              <a:rPr sz="1200" spc="50" dirty="0">
                <a:latin typeface="Arial MT"/>
                <a:cs typeface="Arial MT"/>
              </a:rPr>
              <a:t> </a:t>
            </a:r>
            <a:r>
              <a:rPr sz="1200" dirty="0">
                <a:latin typeface="Arial MT"/>
                <a:cs typeface="Arial MT"/>
              </a:rPr>
              <a:t>Estado</a:t>
            </a:r>
            <a:r>
              <a:rPr sz="1200" spc="55" dirty="0">
                <a:latin typeface="Arial MT"/>
                <a:cs typeface="Arial MT"/>
              </a:rPr>
              <a:t> </a:t>
            </a:r>
            <a:r>
              <a:rPr sz="1200" dirty="0">
                <a:latin typeface="Arial MT"/>
                <a:cs typeface="Arial MT"/>
              </a:rPr>
              <a:t>donde</a:t>
            </a:r>
            <a:r>
              <a:rPr sz="1200" spc="55" dirty="0">
                <a:latin typeface="Arial MT"/>
                <a:cs typeface="Arial MT"/>
              </a:rPr>
              <a:t> </a:t>
            </a:r>
            <a:r>
              <a:rPr sz="1200" dirty="0">
                <a:latin typeface="Arial MT"/>
                <a:cs typeface="Arial MT"/>
              </a:rPr>
              <a:t>ejerce</a:t>
            </a:r>
            <a:r>
              <a:rPr sz="1200" spc="50" dirty="0">
                <a:latin typeface="Arial MT"/>
                <a:cs typeface="Arial MT"/>
              </a:rPr>
              <a:t> </a:t>
            </a:r>
            <a:r>
              <a:rPr sz="1200" dirty="0">
                <a:latin typeface="Arial MT"/>
                <a:cs typeface="Arial MT"/>
              </a:rPr>
              <a:t>el</a:t>
            </a:r>
            <a:r>
              <a:rPr sz="1200" spc="45" dirty="0">
                <a:latin typeface="Arial MT"/>
                <a:cs typeface="Arial MT"/>
              </a:rPr>
              <a:t> </a:t>
            </a:r>
            <a:r>
              <a:rPr sz="1200" dirty="0">
                <a:latin typeface="Arial MT"/>
                <a:cs typeface="Arial MT"/>
              </a:rPr>
              <a:t>empleo</a:t>
            </a:r>
            <a:r>
              <a:rPr sz="1200" spc="50" dirty="0">
                <a:latin typeface="Arial MT"/>
                <a:cs typeface="Arial MT"/>
              </a:rPr>
              <a:t> </a:t>
            </a:r>
            <a:r>
              <a:rPr sz="1200" dirty="0">
                <a:latin typeface="Arial MT"/>
                <a:cs typeface="Arial MT"/>
              </a:rPr>
              <a:t>menos</a:t>
            </a:r>
            <a:r>
              <a:rPr sz="1200" spc="50" dirty="0">
                <a:latin typeface="Arial MT"/>
                <a:cs typeface="Arial MT"/>
              </a:rPr>
              <a:t> </a:t>
            </a:r>
            <a:r>
              <a:rPr sz="1200" dirty="0">
                <a:latin typeface="Arial MT"/>
                <a:cs typeface="Arial MT"/>
              </a:rPr>
              <a:t>de</a:t>
            </a:r>
            <a:r>
              <a:rPr sz="1200" spc="55" dirty="0">
                <a:latin typeface="Arial MT"/>
                <a:cs typeface="Arial MT"/>
              </a:rPr>
              <a:t> </a:t>
            </a:r>
            <a:r>
              <a:rPr sz="1200" dirty="0">
                <a:latin typeface="Arial MT"/>
                <a:cs typeface="Arial MT"/>
              </a:rPr>
              <a:t>183</a:t>
            </a:r>
            <a:r>
              <a:rPr sz="1200" spc="55" dirty="0">
                <a:latin typeface="Arial MT"/>
                <a:cs typeface="Arial MT"/>
              </a:rPr>
              <a:t> </a:t>
            </a:r>
            <a:r>
              <a:rPr sz="1200" dirty="0">
                <a:latin typeface="Arial MT"/>
                <a:cs typeface="Arial MT"/>
              </a:rPr>
              <a:t>días</a:t>
            </a:r>
            <a:r>
              <a:rPr sz="1200" spc="45" dirty="0">
                <a:latin typeface="Arial MT"/>
                <a:cs typeface="Arial MT"/>
              </a:rPr>
              <a:t> </a:t>
            </a:r>
            <a:r>
              <a:rPr sz="1200" dirty="0">
                <a:latin typeface="Arial MT"/>
                <a:cs typeface="Arial MT"/>
              </a:rPr>
              <a:t>en</a:t>
            </a:r>
            <a:r>
              <a:rPr sz="1200" spc="65" dirty="0">
                <a:latin typeface="Arial MT"/>
                <a:cs typeface="Arial MT"/>
              </a:rPr>
              <a:t> </a:t>
            </a:r>
            <a:r>
              <a:rPr sz="1200" dirty="0">
                <a:latin typeface="Arial MT"/>
                <a:cs typeface="Arial MT"/>
              </a:rPr>
              <a:t>cualquier</a:t>
            </a:r>
            <a:r>
              <a:rPr sz="1200" spc="60" dirty="0">
                <a:latin typeface="Arial MT"/>
                <a:cs typeface="Arial MT"/>
              </a:rPr>
              <a:t> </a:t>
            </a:r>
            <a:r>
              <a:rPr sz="1200" dirty="0">
                <a:latin typeface="Arial MT"/>
                <a:cs typeface="Arial MT"/>
              </a:rPr>
              <a:t>período</a:t>
            </a:r>
            <a:r>
              <a:rPr sz="1200" spc="55" dirty="0">
                <a:latin typeface="Arial MT"/>
                <a:cs typeface="Arial MT"/>
              </a:rPr>
              <a:t> </a:t>
            </a:r>
            <a:r>
              <a:rPr sz="1200" spc="-25" dirty="0">
                <a:latin typeface="Arial MT"/>
                <a:cs typeface="Arial MT"/>
              </a:rPr>
              <a:t>de </a:t>
            </a:r>
            <a:r>
              <a:rPr sz="1200" dirty="0">
                <a:latin typeface="Arial MT"/>
                <a:cs typeface="Arial MT"/>
              </a:rPr>
              <a:t>12</a:t>
            </a:r>
            <a:r>
              <a:rPr sz="1200" spc="-15" dirty="0">
                <a:latin typeface="Arial MT"/>
                <a:cs typeface="Arial MT"/>
              </a:rPr>
              <a:t> </a:t>
            </a:r>
            <a:r>
              <a:rPr sz="1200" dirty="0">
                <a:latin typeface="Arial MT"/>
                <a:cs typeface="Arial MT"/>
              </a:rPr>
              <a:t>meses</a:t>
            </a:r>
            <a:r>
              <a:rPr sz="1200" spc="-35" dirty="0">
                <a:latin typeface="Arial MT"/>
                <a:cs typeface="Arial MT"/>
              </a:rPr>
              <a:t> </a:t>
            </a:r>
            <a:r>
              <a:rPr sz="1200" dirty="0">
                <a:latin typeface="Arial MT"/>
                <a:cs typeface="Arial MT"/>
              </a:rPr>
              <a:t>que</a:t>
            </a:r>
            <a:r>
              <a:rPr sz="1200" spc="-10" dirty="0">
                <a:latin typeface="Arial MT"/>
                <a:cs typeface="Arial MT"/>
              </a:rPr>
              <a:t> </a:t>
            </a:r>
            <a:r>
              <a:rPr sz="1200" dirty="0">
                <a:latin typeface="Arial MT"/>
                <a:cs typeface="Arial MT"/>
              </a:rPr>
              <a:t>comience</a:t>
            </a:r>
            <a:r>
              <a:rPr sz="1200" spc="-50" dirty="0">
                <a:latin typeface="Arial MT"/>
                <a:cs typeface="Arial MT"/>
              </a:rPr>
              <a:t> </a:t>
            </a:r>
            <a:r>
              <a:rPr sz="1200" dirty="0">
                <a:latin typeface="Arial MT"/>
                <a:cs typeface="Arial MT"/>
              </a:rPr>
              <a:t>o termine</a:t>
            </a:r>
            <a:r>
              <a:rPr sz="1200" spc="-30" dirty="0">
                <a:latin typeface="Arial MT"/>
                <a:cs typeface="Arial MT"/>
              </a:rPr>
              <a:t> </a:t>
            </a:r>
            <a:r>
              <a:rPr sz="1200" dirty="0">
                <a:latin typeface="Arial MT"/>
                <a:cs typeface="Arial MT"/>
              </a:rPr>
              <a:t>en</a:t>
            </a:r>
            <a:r>
              <a:rPr sz="1200" spc="-15" dirty="0">
                <a:latin typeface="Arial MT"/>
                <a:cs typeface="Arial MT"/>
              </a:rPr>
              <a:t> </a:t>
            </a:r>
            <a:r>
              <a:rPr sz="1200" dirty="0">
                <a:latin typeface="Arial MT"/>
                <a:cs typeface="Arial MT"/>
              </a:rPr>
              <a:t>el</a:t>
            </a:r>
            <a:r>
              <a:rPr sz="1200" spc="-20" dirty="0">
                <a:latin typeface="Arial MT"/>
                <a:cs typeface="Arial MT"/>
              </a:rPr>
              <a:t> </a:t>
            </a:r>
            <a:r>
              <a:rPr sz="1200" dirty="0">
                <a:latin typeface="Arial MT"/>
                <a:cs typeface="Arial MT"/>
              </a:rPr>
              <a:t>año</a:t>
            </a:r>
            <a:r>
              <a:rPr sz="1200" spc="-20" dirty="0">
                <a:latin typeface="Arial MT"/>
                <a:cs typeface="Arial MT"/>
              </a:rPr>
              <a:t> </a:t>
            </a:r>
            <a:r>
              <a:rPr sz="1200" dirty="0">
                <a:latin typeface="Arial MT"/>
                <a:cs typeface="Arial MT"/>
              </a:rPr>
              <a:t>de</a:t>
            </a:r>
            <a:r>
              <a:rPr sz="1200" spc="-30" dirty="0">
                <a:latin typeface="Arial MT"/>
                <a:cs typeface="Arial MT"/>
              </a:rPr>
              <a:t> </a:t>
            </a:r>
            <a:r>
              <a:rPr sz="1200" dirty="0">
                <a:latin typeface="Arial MT"/>
                <a:cs typeface="Arial MT"/>
              </a:rPr>
              <a:t>que</a:t>
            </a:r>
            <a:r>
              <a:rPr sz="1200" spc="-10" dirty="0">
                <a:latin typeface="Arial MT"/>
                <a:cs typeface="Arial MT"/>
              </a:rPr>
              <a:t> </a:t>
            </a:r>
            <a:r>
              <a:rPr sz="1200" dirty="0">
                <a:latin typeface="Arial MT"/>
                <a:cs typeface="Arial MT"/>
              </a:rPr>
              <a:t>se</a:t>
            </a:r>
            <a:r>
              <a:rPr sz="1200" spc="-10" dirty="0">
                <a:latin typeface="Arial MT"/>
                <a:cs typeface="Arial MT"/>
              </a:rPr>
              <a:t> trate.</a:t>
            </a:r>
            <a:endParaRPr sz="1200" dirty="0">
              <a:latin typeface="Arial MT"/>
              <a:cs typeface="Arial MT"/>
            </a:endParaRPr>
          </a:p>
          <a:p>
            <a:pPr marL="975360" marR="6985" lvl="1" indent="-372110">
              <a:lnSpc>
                <a:spcPct val="100000"/>
              </a:lnSpc>
              <a:spcBef>
                <a:spcPts val="860"/>
              </a:spcBef>
              <a:buSzPct val="129166"/>
              <a:buFont typeface="Wingdings"/>
              <a:buChar char=""/>
              <a:tabLst>
                <a:tab pos="975360" algn="l"/>
              </a:tabLst>
            </a:pPr>
            <a:r>
              <a:rPr sz="1200" dirty="0">
                <a:latin typeface="Arial MT"/>
                <a:cs typeface="Arial MT"/>
              </a:rPr>
              <a:t>Las</a:t>
            </a:r>
            <a:r>
              <a:rPr sz="1200" spc="60" dirty="0">
                <a:latin typeface="Arial MT"/>
                <a:cs typeface="Arial MT"/>
              </a:rPr>
              <a:t> </a:t>
            </a:r>
            <a:r>
              <a:rPr sz="1200" dirty="0">
                <a:latin typeface="Arial MT"/>
                <a:cs typeface="Arial MT"/>
              </a:rPr>
              <a:t>remuneraciones</a:t>
            </a:r>
            <a:r>
              <a:rPr sz="1200" spc="65" dirty="0">
                <a:latin typeface="Arial MT"/>
                <a:cs typeface="Arial MT"/>
              </a:rPr>
              <a:t> </a:t>
            </a:r>
            <a:r>
              <a:rPr sz="1200" dirty="0">
                <a:latin typeface="Arial MT"/>
                <a:cs typeface="Arial MT"/>
              </a:rPr>
              <a:t>se</a:t>
            </a:r>
            <a:r>
              <a:rPr sz="1200" spc="65" dirty="0">
                <a:latin typeface="Arial MT"/>
                <a:cs typeface="Arial MT"/>
              </a:rPr>
              <a:t> </a:t>
            </a:r>
            <a:r>
              <a:rPr sz="1200" dirty="0">
                <a:latin typeface="Arial MT"/>
                <a:cs typeface="Arial MT"/>
              </a:rPr>
              <a:t>pagan</a:t>
            </a:r>
            <a:r>
              <a:rPr sz="1200" spc="65" dirty="0">
                <a:latin typeface="Arial MT"/>
                <a:cs typeface="Arial MT"/>
              </a:rPr>
              <a:t> </a:t>
            </a:r>
            <a:r>
              <a:rPr sz="1200" dirty="0">
                <a:latin typeface="Arial MT"/>
                <a:cs typeface="Arial MT"/>
              </a:rPr>
              <a:t>al</a:t>
            </a:r>
            <a:r>
              <a:rPr sz="1200" spc="60" dirty="0">
                <a:latin typeface="Arial MT"/>
                <a:cs typeface="Arial MT"/>
              </a:rPr>
              <a:t> </a:t>
            </a:r>
            <a:r>
              <a:rPr sz="1200" dirty="0">
                <a:latin typeface="Arial MT"/>
                <a:cs typeface="Arial MT"/>
              </a:rPr>
              <a:t>trabajador</a:t>
            </a:r>
            <a:r>
              <a:rPr sz="1200" spc="60" dirty="0">
                <a:latin typeface="Arial MT"/>
                <a:cs typeface="Arial MT"/>
              </a:rPr>
              <a:t> </a:t>
            </a:r>
            <a:r>
              <a:rPr sz="1200" dirty="0">
                <a:latin typeface="Arial MT"/>
                <a:cs typeface="Arial MT"/>
              </a:rPr>
              <a:t>por,</a:t>
            </a:r>
            <a:r>
              <a:rPr sz="1200" spc="70" dirty="0">
                <a:latin typeface="Arial MT"/>
                <a:cs typeface="Arial MT"/>
              </a:rPr>
              <a:t> </a:t>
            </a:r>
            <a:r>
              <a:rPr sz="1200" dirty="0">
                <a:latin typeface="Arial MT"/>
                <a:cs typeface="Arial MT"/>
              </a:rPr>
              <a:t>o</a:t>
            </a:r>
            <a:r>
              <a:rPr sz="1200" spc="65" dirty="0">
                <a:latin typeface="Arial MT"/>
                <a:cs typeface="Arial MT"/>
              </a:rPr>
              <a:t> </a:t>
            </a:r>
            <a:r>
              <a:rPr sz="1200" dirty="0">
                <a:latin typeface="Arial MT"/>
                <a:cs typeface="Arial MT"/>
              </a:rPr>
              <a:t>en</a:t>
            </a:r>
            <a:r>
              <a:rPr sz="1200" spc="65" dirty="0">
                <a:latin typeface="Arial MT"/>
                <a:cs typeface="Arial MT"/>
              </a:rPr>
              <a:t> </a:t>
            </a:r>
            <a:r>
              <a:rPr sz="1200" dirty="0">
                <a:latin typeface="Arial MT"/>
                <a:cs typeface="Arial MT"/>
              </a:rPr>
              <a:t>nombre</a:t>
            </a:r>
            <a:r>
              <a:rPr sz="1200" spc="60" dirty="0">
                <a:latin typeface="Arial MT"/>
                <a:cs typeface="Arial MT"/>
              </a:rPr>
              <a:t> </a:t>
            </a:r>
            <a:r>
              <a:rPr sz="1200" dirty="0">
                <a:latin typeface="Arial MT"/>
                <a:cs typeface="Arial MT"/>
              </a:rPr>
              <a:t>de,</a:t>
            </a:r>
            <a:r>
              <a:rPr sz="1200" spc="65" dirty="0">
                <a:latin typeface="Arial MT"/>
                <a:cs typeface="Arial MT"/>
              </a:rPr>
              <a:t> </a:t>
            </a:r>
            <a:r>
              <a:rPr sz="1200" dirty="0">
                <a:latin typeface="Arial MT"/>
                <a:cs typeface="Arial MT"/>
              </a:rPr>
              <a:t>un</a:t>
            </a:r>
            <a:r>
              <a:rPr sz="1200" spc="65" dirty="0">
                <a:latin typeface="Arial MT"/>
                <a:cs typeface="Arial MT"/>
              </a:rPr>
              <a:t> </a:t>
            </a:r>
            <a:r>
              <a:rPr sz="1200" dirty="0">
                <a:latin typeface="Arial MT"/>
                <a:cs typeface="Arial MT"/>
              </a:rPr>
              <a:t>empleador</a:t>
            </a:r>
            <a:r>
              <a:rPr sz="1200" spc="65" dirty="0">
                <a:latin typeface="Arial MT"/>
                <a:cs typeface="Arial MT"/>
              </a:rPr>
              <a:t> </a:t>
            </a:r>
            <a:r>
              <a:rPr sz="1200" dirty="0">
                <a:latin typeface="Arial MT"/>
                <a:cs typeface="Arial MT"/>
              </a:rPr>
              <a:t>no</a:t>
            </a:r>
            <a:r>
              <a:rPr sz="1200" spc="70" dirty="0">
                <a:latin typeface="Arial MT"/>
                <a:cs typeface="Arial MT"/>
              </a:rPr>
              <a:t> </a:t>
            </a:r>
            <a:r>
              <a:rPr sz="1200" dirty="0">
                <a:latin typeface="Arial MT"/>
                <a:cs typeface="Arial MT"/>
              </a:rPr>
              <a:t>residente</a:t>
            </a:r>
            <a:r>
              <a:rPr sz="1200" spc="70" dirty="0">
                <a:latin typeface="Arial MT"/>
                <a:cs typeface="Arial MT"/>
              </a:rPr>
              <a:t> </a:t>
            </a:r>
            <a:r>
              <a:rPr sz="1200" dirty="0">
                <a:latin typeface="Arial MT"/>
                <a:cs typeface="Arial MT"/>
              </a:rPr>
              <a:t>en</a:t>
            </a:r>
            <a:r>
              <a:rPr sz="1200" spc="65" dirty="0">
                <a:latin typeface="Arial MT"/>
                <a:cs typeface="Arial MT"/>
              </a:rPr>
              <a:t> </a:t>
            </a:r>
            <a:r>
              <a:rPr sz="1200" dirty="0">
                <a:latin typeface="Arial MT"/>
                <a:cs typeface="Arial MT"/>
              </a:rPr>
              <a:t>el</a:t>
            </a:r>
            <a:r>
              <a:rPr sz="1200" spc="60" dirty="0">
                <a:latin typeface="Arial MT"/>
                <a:cs typeface="Arial MT"/>
              </a:rPr>
              <a:t> </a:t>
            </a:r>
            <a:r>
              <a:rPr sz="1200" spc="-10" dirty="0">
                <a:latin typeface="Arial MT"/>
                <a:cs typeface="Arial MT"/>
              </a:rPr>
              <a:t>Estado </a:t>
            </a:r>
            <a:r>
              <a:rPr sz="1200" dirty="0">
                <a:latin typeface="Arial MT"/>
                <a:cs typeface="Arial MT"/>
              </a:rPr>
              <a:t>donde</a:t>
            </a:r>
            <a:r>
              <a:rPr sz="1200" spc="-55" dirty="0">
                <a:latin typeface="Arial MT"/>
                <a:cs typeface="Arial MT"/>
              </a:rPr>
              <a:t> </a:t>
            </a:r>
            <a:r>
              <a:rPr sz="1200" dirty="0">
                <a:latin typeface="Arial MT"/>
                <a:cs typeface="Arial MT"/>
              </a:rPr>
              <a:t>se</a:t>
            </a:r>
            <a:r>
              <a:rPr sz="1200" spc="-10" dirty="0">
                <a:latin typeface="Arial MT"/>
                <a:cs typeface="Arial MT"/>
              </a:rPr>
              <a:t> </a:t>
            </a:r>
            <a:r>
              <a:rPr sz="1200" dirty="0">
                <a:latin typeface="Arial MT"/>
                <a:cs typeface="Arial MT"/>
              </a:rPr>
              <a:t>ejerce</a:t>
            </a:r>
            <a:r>
              <a:rPr sz="1200" spc="-20" dirty="0">
                <a:latin typeface="Arial MT"/>
                <a:cs typeface="Arial MT"/>
              </a:rPr>
              <a:t> </a:t>
            </a:r>
            <a:r>
              <a:rPr sz="1200" dirty="0">
                <a:latin typeface="Arial MT"/>
                <a:cs typeface="Arial MT"/>
              </a:rPr>
              <a:t>el</a:t>
            </a:r>
            <a:r>
              <a:rPr sz="1200" spc="-5" dirty="0">
                <a:latin typeface="Arial MT"/>
                <a:cs typeface="Arial MT"/>
              </a:rPr>
              <a:t> </a:t>
            </a:r>
            <a:r>
              <a:rPr sz="1200" spc="-10" dirty="0">
                <a:latin typeface="Arial MT"/>
                <a:cs typeface="Arial MT"/>
              </a:rPr>
              <a:t>empleo.</a:t>
            </a:r>
            <a:endParaRPr sz="1200" dirty="0">
              <a:latin typeface="Arial MT"/>
              <a:cs typeface="Arial MT"/>
            </a:endParaRPr>
          </a:p>
          <a:p>
            <a:pPr marL="975360" marR="5080" lvl="1" indent="-372110">
              <a:lnSpc>
                <a:spcPct val="100000"/>
              </a:lnSpc>
              <a:spcBef>
                <a:spcPts val="870"/>
              </a:spcBef>
              <a:buSzPct val="129166"/>
              <a:buFont typeface="Wingdings"/>
              <a:buChar char=""/>
              <a:tabLst>
                <a:tab pos="975360" algn="l"/>
              </a:tabLst>
            </a:pPr>
            <a:r>
              <a:rPr sz="1200" dirty="0">
                <a:latin typeface="Arial MT"/>
                <a:cs typeface="Arial MT"/>
              </a:rPr>
              <a:t>Las</a:t>
            </a:r>
            <a:r>
              <a:rPr sz="1200" spc="25" dirty="0">
                <a:latin typeface="Arial MT"/>
                <a:cs typeface="Arial MT"/>
              </a:rPr>
              <a:t> </a:t>
            </a:r>
            <a:r>
              <a:rPr sz="1200" dirty="0">
                <a:latin typeface="Arial MT"/>
                <a:cs typeface="Arial MT"/>
              </a:rPr>
              <a:t>remuneraciones</a:t>
            </a:r>
            <a:r>
              <a:rPr sz="1200" spc="20" dirty="0">
                <a:latin typeface="Arial MT"/>
                <a:cs typeface="Arial MT"/>
              </a:rPr>
              <a:t> </a:t>
            </a:r>
            <a:r>
              <a:rPr sz="1200" dirty="0">
                <a:latin typeface="Arial MT"/>
                <a:cs typeface="Arial MT"/>
              </a:rPr>
              <a:t>no</a:t>
            </a:r>
            <a:r>
              <a:rPr sz="1200" spc="35" dirty="0">
                <a:latin typeface="Arial MT"/>
                <a:cs typeface="Arial MT"/>
              </a:rPr>
              <a:t> </a:t>
            </a:r>
            <a:r>
              <a:rPr sz="1200" dirty="0">
                <a:latin typeface="Arial MT"/>
                <a:cs typeface="Arial MT"/>
              </a:rPr>
              <a:t>son</a:t>
            </a:r>
            <a:r>
              <a:rPr sz="1200" spc="30" dirty="0">
                <a:latin typeface="Arial MT"/>
                <a:cs typeface="Arial MT"/>
              </a:rPr>
              <a:t> </a:t>
            </a:r>
            <a:r>
              <a:rPr sz="1200" dirty="0">
                <a:latin typeface="Arial MT"/>
                <a:cs typeface="Arial MT"/>
              </a:rPr>
              <a:t>satisfechas</a:t>
            </a:r>
            <a:r>
              <a:rPr sz="1200" spc="15" dirty="0">
                <a:latin typeface="Arial MT"/>
                <a:cs typeface="Arial MT"/>
              </a:rPr>
              <a:t> </a:t>
            </a:r>
            <a:r>
              <a:rPr sz="1200" dirty="0">
                <a:latin typeface="Arial MT"/>
                <a:cs typeface="Arial MT"/>
              </a:rPr>
              <a:t>por</a:t>
            </a:r>
            <a:r>
              <a:rPr sz="1200" spc="30" dirty="0">
                <a:latin typeface="Arial MT"/>
                <a:cs typeface="Arial MT"/>
              </a:rPr>
              <a:t> </a:t>
            </a:r>
            <a:r>
              <a:rPr sz="1200" dirty="0">
                <a:latin typeface="Arial MT"/>
                <a:cs typeface="Arial MT"/>
              </a:rPr>
              <a:t>un</a:t>
            </a:r>
            <a:r>
              <a:rPr sz="1200" spc="30" dirty="0">
                <a:latin typeface="Arial MT"/>
                <a:cs typeface="Arial MT"/>
              </a:rPr>
              <a:t> </a:t>
            </a:r>
            <a:r>
              <a:rPr sz="1200" dirty="0">
                <a:latin typeface="Arial MT"/>
                <a:cs typeface="Arial MT"/>
              </a:rPr>
              <a:t>EP</a:t>
            </a:r>
            <a:r>
              <a:rPr sz="1200" spc="25" dirty="0">
                <a:latin typeface="Arial MT"/>
                <a:cs typeface="Arial MT"/>
              </a:rPr>
              <a:t> </a:t>
            </a:r>
            <a:r>
              <a:rPr sz="1200" dirty="0">
                <a:latin typeface="Arial MT"/>
                <a:cs typeface="Arial MT"/>
              </a:rPr>
              <a:t>que</a:t>
            </a:r>
            <a:r>
              <a:rPr sz="1200" spc="20" dirty="0">
                <a:latin typeface="Arial MT"/>
                <a:cs typeface="Arial MT"/>
              </a:rPr>
              <a:t> </a:t>
            </a:r>
            <a:r>
              <a:rPr sz="1200" dirty="0">
                <a:latin typeface="Arial MT"/>
                <a:cs typeface="Arial MT"/>
              </a:rPr>
              <a:t>el</a:t>
            </a:r>
            <a:r>
              <a:rPr sz="1200" spc="10" dirty="0">
                <a:latin typeface="Arial MT"/>
                <a:cs typeface="Arial MT"/>
              </a:rPr>
              <a:t> </a:t>
            </a:r>
            <a:r>
              <a:rPr sz="1200" dirty="0">
                <a:latin typeface="Arial MT"/>
                <a:cs typeface="Arial MT"/>
              </a:rPr>
              <a:t>empleador</a:t>
            </a:r>
            <a:r>
              <a:rPr sz="1200" spc="30" dirty="0">
                <a:latin typeface="Arial MT"/>
                <a:cs typeface="Arial MT"/>
              </a:rPr>
              <a:t> </a:t>
            </a:r>
            <a:r>
              <a:rPr sz="1200" dirty="0">
                <a:latin typeface="Arial MT"/>
                <a:cs typeface="Arial MT"/>
              </a:rPr>
              <a:t>tenga</a:t>
            </a:r>
            <a:r>
              <a:rPr sz="1200" spc="20" dirty="0">
                <a:latin typeface="Arial MT"/>
                <a:cs typeface="Arial MT"/>
              </a:rPr>
              <a:t> </a:t>
            </a:r>
            <a:r>
              <a:rPr sz="1200" dirty="0">
                <a:latin typeface="Arial MT"/>
                <a:cs typeface="Arial MT"/>
              </a:rPr>
              <a:t>en</a:t>
            </a:r>
            <a:r>
              <a:rPr sz="1200" spc="15" dirty="0">
                <a:latin typeface="Arial MT"/>
                <a:cs typeface="Arial MT"/>
              </a:rPr>
              <a:t> </a:t>
            </a:r>
            <a:r>
              <a:rPr sz="1200" dirty="0">
                <a:latin typeface="Arial MT"/>
                <a:cs typeface="Arial MT"/>
              </a:rPr>
              <a:t>el</a:t>
            </a:r>
            <a:r>
              <a:rPr sz="1200" spc="25" dirty="0">
                <a:latin typeface="Arial MT"/>
                <a:cs typeface="Arial MT"/>
              </a:rPr>
              <a:t> </a:t>
            </a:r>
            <a:r>
              <a:rPr sz="1200" dirty="0">
                <a:latin typeface="Arial MT"/>
                <a:cs typeface="Arial MT"/>
              </a:rPr>
              <a:t>Estado</a:t>
            </a:r>
            <a:r>
              <a:rPr sz="1200" spc="20" dirty="0">
                <a:latin typeface="Arial MT"/>
                <a:cs typeface="Arial MT"/>
              </a:rPr>
              <a:t> </a:t>
            </a:r>
            <a:r>
              <a:rPr sz="1200" dirty="0">
                <a:latin typeface="Arial MT"/>
                <a:cs typeface="Arial MT"/>
              </a:rPr>
              <a:t>donde</a:t>
            </a:r>
            <a:r>
              <a:rPr sz="1200" spc="35" dirty="0">
                <a:latin typeface="Arial MT"/>
                <a:cs typeface="Arial MT"/>
              </a:rPr>
              <a:t> </a:t>
            </a:r>
            <a:r>
              <a:rPr sz="1200" dirty="0">
                <a:latin typeface="Arial MT"/>
                <a:cs typeface="Arial MT"/>
              </a:rPr>
              <a:t>se</a:t>
            </a:r>
            <a:r>
              <a:rPr sz="1200" spc="30" dirty="0">
                <a:latin typeface="Arial MT"/>
                <a:cs typeface="Arial MT"/>
              </a:rPr>
              <a:t> </a:t>
            </a:r>
            <a:r>
              <a:rPr sz="1200" dirty="0">
                <a:latin typeface="Arial MT"/>
                <a:cs typeface="Arial MT"/>
              </a:rPr>
              <a:t>ejerce</a:t>
            </a:r>
            <a:r>
              <a:rPr sz="1200" spc="30" dirty="0">
                <a:latin typeface="Arial MT"/>
                <a:cs typeface="Arial MT"/>
              </a:rPr>
              <a:t> </a:t>
            </a:r>
            <a:r>
              <a:rPr sz="1200" spc="-25" dirty="0">
                <a:latin typeface="Arial MT"/>
                <a:cs typeface="Arial MT"/>
              </a:rPr>
              <a:t>el </a:t>
            </a:r>
            <a:r>
              <a:rPr sz="1200" spc="-10" dirty="0">
                <a:latin typeface="Arial MT"/>
                <a:cs typeface="Arial MT"/>
              </a:rPr>
              <a:t>empleo.</a:t>
            </a:r>
            <a:endParaRPr sz="1200" dirty="0">
              <a:latin typeface="Arial MT"/>
              <a:cs typeface="Arial MT"/>
            </a:endParaRPr>
          </a:p>
          <a:p>
            <a:pPr marL="500380" marR="6985" algn="just">
              <a:lnSpc>
                <a:spcPct val="100000"/>
              </a:lnSpc>
              <a:spcBef>
                <a:spcPts val="860"/>
              </a:spcBef>
            </a:pPr>
            <a:r>
              <a:rPr sz="1200" b="1" dirty="0">
                <a:latin typeface="Arial"/>
                <a:cs typeface="Arial"/>
              </a:rPr>
              <a:t>4ª</a:t>
            </a:r>
            <a:r>
              <a:rPr sz="1200" b="1" spc="295" dirty="0">
                <a:latin typeface="Arial"/>
                <a:cs typeface="Arial"/>
              </a:rPr>
              <a:t> </a:t>
            </a:r>
            <a:r>
              <a:rPr sz="1200" b="1" dirty="0">
                <a:latin typeface="Arial"/>
                <a:cs typeface="Arial"/>
              </a:rPr>
              <a:t>Regla</a:t>
            </a:r>
            <a:r>
              <a:rPr sz="1200" dirty="0">
                <a:latin typeface="Arial MT"/>
                <a:cs typeface="Arial MT"/>
              </a:rPr>
              <a:t>:</a:t>
            </a:r>
            <a:r>
              <a:rPr sz="1200" spc="295" dirty="0">
                <a:latin typeface="Arial MT"/>
                <a:cs typeface="Arial MT"/>
              </a:rPr>
              <a:t> </a:t>
            </a:r>
            <a:r>
              <a:rPr sz="1200" dirty="0">
                <a:solidFill>
                  <a:srgbClr val="FF0000"/>
                </a:solidFill>
                <a:latin typeface="Arial MT"/>
                <a:cs typeface="Arial MT"/>
              </a:rPr>
              <a:t>Cuando</a:t>
            </a:r>
            <a:r>
              <a:rPr sz="1200" spc="305" dirty="0">
                <a:solidFill>
                  <a:srgbClr val="FF0000"/>
                </a:solidFill>
                <a:latin typeface="Arial MT"/>
                <a:cs typeface="Arial MT"/>
              </a:rPr>
              <a:t> </a:t>
            </a:r>
            <a:r>
              <a:rPr sz="1200" dirty="0">
                <a:solidFill>
                  <a:srgbClr val="FF0000"/>
                </a:solidFill>
                <a:latin typeface="Arial MT"/>
                <a:cs typeface="Arial MT"/>
              </a:rPr>
              <a:t>el</a:t>
            </a:r>
            <a:r>
              <a:rPr sz="1200" spc="280" dirty="0">
                <a:solidFill>
                  <a:srgbClr val="FF0000"/>
                </a:solidFill>
                <a:latin typeface="Arial MT"/>
                <a:cs typeface="Arial MT"/>
              </a:rPr>
              <a:t> </a:t>
            </a:r>
            <a:r>
              <a:rPr sz="1200" dirty="0">
                <a:solidFill>
                  <a:srgbClr val="FF0000"/>
                </a:solidFill>
                <a:latin typeface="Arial MT"/>
                <a:cs typeface="Arial MT"/>
              </a:rPr>
              <a:t>trabajo</a:t>
            </a:r>
            <a:r>
              <a:rPr sz="1200" spc="310" dirty="0">
                <a:solidFill>
                  <a:srgbClr val="FF0000"/>
                </a:solidFill>
                <a:latin typeface="Arial MT"/>
                <a:cs typeface="Arial MT"/>
              </a:rPr>
              <a:t> </a:t>
            </a:r>
            <a:r>
              <a:rPr sz="1200" dirty="0">
                <a:solidFill>
                  <a:srgbClr val="FF0000"/>
                </a:solidFill>
                <a:latin typeface="Arial MT"/>
                <a:cs typeface="Arial MT"/>
              </a:rPr>
              <a:t>se</a:t>
            </a:r>
            <a:r>
              <a:rPr sz="1200" spc="300" dirty="0">
                <a:solidFill>
                  <a:srgbClr val="FF0000"/>
                </a:solidFill>
                <a:latin typeface="Arial MT"/>
                <a:cs typeface="Arial MT"/>
              </a:rPr>
              <a:t> </a:t>
            </a:r>
            <a:r>
              <a:rPr sz="1200" dirty="0">
                <a:solidFill>
                  <a:srgbClr val="FF0000"/>
                </a:solidFill>
                <a:latin typeface="Arial MT"/>
                <a:cs typeface="Arial MT"/>
              </a:rPr>
              <a:t>realice</a:t>
            </a:r>
            <a:r>
              <a:rPr sz="1200" spc="300" dirty="0">
                <a:solidFill>
                  <a:srgbClr val="FF0000"/>
                </a:solidFill>
                <a:latin typeface="Arial MT"/>
                <a:cs typeface="Arial MT"/>
              </a:rPr>
              <a:t> </a:t>
            </a:r>
            <a:r>
              <a:rPr sz="1200" dirty="0">
                <a:solidFill>
                  <a:srgbClr val="FF0000"/>
                </a:solidFill>
                <a:latin typeface="Arial MT"/>
                <a:cs typeface="Arial MT"/>
              </a:rPr>
              <a:t>a</a:t>
            </a:r>
            <a:r>
              <a:rPr sz="1200" spc="285" dirty="0">
                <a:solidFill>
                  <a:srgbClr val="FF0000"/>
                </a:solidFill>
                <a:latin typeface="Arial MT"/>
                <a:cs typeface="Arial MT"/>
              </a:rPr>
              <a:t> </a:t>
            </a:r>
            <a:r>
              <a:rPr sz="1200" dirty="0">
                <a:solidFill>
                  <a:srgbClr val="FF0000"/>
                </a:solidFill>
                <a:latin typeface="Arial MT"/>
                <a:cs typeface="Arial MT"/>
              </a:rPr>
              <a:t>bordo</a:t>
            </a:r>
            <a:r>
              <a:rPr sz="1200" spc="305" dirty="0">
                <a:solidFill>
                  <a:srgbClr val="FF0000"/>
                </a:solidFill>
                <a:latin typeface="Arial MT"/>
                <a:cs typeface="Arial MT"/>
              </a:rPr>
              <a:t> </a:t>
            </a:r>
            <a:r>
              <a:rPr sz="1200" dirty="0">
                <a:solidFill>
                  <a:srgbClr val="FF0000"/>
                </a:solidFill>
                <a:latin typeface="Arial MT"/>
                <a:cs typeface="Arial MT"/>
              </a:rPr>
              <a:t>de</a:t>
            </a:r>
            <a:r>
              <a:rPr sz="1200" spc="305" dirty="0">
                <a:solidFill>
                  <a:srgbClr val="FF0000"/>
                </a:solidFill>
                <a:latin typeface="Arial MT"/>
                <a:cs typeface="Arial MT"/>
              </a:rPr>
              <a:t> </a:t>
            </a:r>
            <a:r>
              <a:rPr sz="1200" dirty="0">
                <a:solidFill>
                  <a:srgbClr val="FF0000"/>
                </a:solidFill>
                <a:latin typeface="Arial MT"/>
                <a:cs typeface="Arial MT"/>
              </a:rPr>
              <a:t>un</a:t>
            </a:r>
            <a:r>
              <a:rPr sz="1200" spc="300" dirty="0">
                <a:solidFill>
                  <a:srgbClr val="FF0000"/>
                </a:solidFill>
                <a:latin typeface="Arial MT"/>
                <a:cs typeface="Arial MT"/>
              </a:rPr>
              <a:t> </a:t>
            </a:r>
            <a:r>
              <a:rPr sz="1200" dirty="0">
                <a:solidFill>
                  <a:srgbClr val="FF0000"/>
                </a:solidFill>
                <a:latin typeface="Arial MT"/>
                <a:cs typeface="Arial MT"/>
              </a:rPr>
              <a:t>buque</a:t>
            </a:r>
            <a:r>
              <a:rPr sz="1200" spc="290" dirty="0">
                <a:solidFill>
                  <a:srgbClr val="FF0000"/>
                </a:solidFill>
                <a:latin typeface="Arial MT"/>
                <a:cs typeface="Arial MT"/>
              </a:rPr>
              <a:t> </a:t>
            </a:r>
            <a:r>
              <a:rPr sz="1200" dirty="0">
                <a:solidFill>
                  <a:srgbClr val="FF0000"/>
                </a:solidFill>
                <a:latin typeface="Arial MT"/>
                <a:cs typeface="Arial MT"/>
              </a:rPr>
              <a:t>o</a:t>
            </a:r>
            <a:r>
              <a:rPr sz="1200" spc="300" dirty="0">
                <a:solidFill>
                  <a:srgbClr val="FF0000"/>
                </a:solidFill>
                <a:latin typeface="Arial MT"/>
                <a:cs typeface="Arial MT"/>
              </a:rPr>
              <a:t> </a:t>
            </a:r>
            <a:r>
              <a:rPr sz="1200" dirty="0">
                <a:solidFill>
                  <a:srgbClr val="FF0000"/>
                </a:solidFill>
                <a:latin typeface="Arial MT"/>
                <a:cs typeface="Arial MT"/>
              </a:rPr>
              <a:t>aeronave</a:t>
            </a:r>
            <a:r>
              <a:rPr sz="1200" spc="305" dirty="0">
                <a:solidFill>
                  <a:srgbClr val="FF0000"/>
                </a:solidFill>
                <a:latin typeface="Arial MT"/>
                <a:cs typeface="Arial MT"/>
              </a:rPr>
              <a:t> </a:t>
            </a:r>
            <a:r>
              <a:rPr sz="1200" dirty="0">
                <a:solidFill>
                  <a:srgbClr val="FF0000"/>
                </a:solidFill>
                <a:latin typeface="Arial MT"/>
                <a:cs typeface="Arial MT"/>
              </a:rPr>
              <a:t>en</a:t>
            </a:r>
            <a:r>
              <a:rPr sz="1200" spc="305" dirty="0">
                <a:solidFill>
                  <a:srgbClr val="FF0000"/>
                </a:solidFill>
                <a:latin typeface="Arial MT"/>
                <a:cs typeface="Arial MT"/>
              </a:rPr>
              <a:t> </a:t>
            </a:r>
            <a:r>
              <a:rPr sz="1200" dirty="0">
                <a:solidFill>
                  <a:srgbClr val="FF0000"/>
                </a:solidFill>
                <a:latin typeface="Arial MT"/>
                <a:cs typeface="Arial MT"/>
              </a:rPr>
              <a:t>tráfico</a:t>
            </a:r>
            <a:r>
              <a:rPr sz="1200" spc="300" dirty="0">
                <a:solidFill>
                  <a:srgbClr val="FF0000"/>
                </a:solidFill>
                <a:latin typeface="Arial MT"/>
                <a:cs typeface="Arial MT"/>
              </a:rPr>
              <a:t> </a:t>
            </a:r>
            <a:r>
              <a:rPr sz="1200" dirty="0">
                <a:solidFill>
                  <a:srgbClr val="FF0000"/>
                </a:solidFill>
                <a:latin typeface="Arial MT"/>
                <a:cs typeface="Arial MT"/>
              </a:rPr>
              <a:t>internacional</a:t>
            </a:r>
            <a:r>
              <a:rPr sz="1200" spc="295" dirty="0">
                <a:solidFill>
                  <a:srgbClr val="FF0000"/>
                </a:solidFill>
                <a:latin typeface="Arial MT"/>
                <a:cs typeface="Arial MT"/>
              </a:rPr>
              <a:t> </a:t>
            </a:r>
            <a:r>
              <a:rPr sz="1200" dirty="0">
                <a:solidFill>
                  <a:srgbClr val="FF0000"/>
                </a:solidFill>
                <a:latin typeface="Arial MT"/>
                <a:cs typeface="Arial MT"/>
              </a:rPr>
              <a:t>o</a:t>
            </a:r>
            <a:r>
              <a:rPr sz="1200" spc="300" dirty="0">
                <a:solidFill>
                  <a:srgbClr val="FF0000"/>
                </a:solidFill>
                <a:latin typeface="Arial MT"/>
                <a:cs typeface="Arial MT"/>
              </a:rPr>
              <a:t> </a:t>
            </a:r>
            <a:r>
              <a:rPr sz="1200" dirty="0">
                <a:solidFill>
                  <a:srgbClr val="FF0000"/>
                </a:solidFill>
                <a:latin typeface="Arial MT"/>
                <a:cs typeface="Arial MT"/>
              </a:rPr>
              <a:t>de</a:t>
            </a:r>
            <a:r>
              <a:rPr sz="1200" spc="300" dirty="0">
                <a:solidFill>
                  <a:srgbClr val="FF0000"/>
                </a:solidFill>
                <a:latin typeface="Arial MT"/>
                <a:cs typeface="Arial MT"/>
              </a:rPr>
              <a:t> </a:t>
            </a:r>
            <a:r>
              <a:rPr sz="1200" spc="-25" dirty="0">
                <a:solidFill>
                  <a:srgbClr val="FF0000"/>
                </a:solidFill>
                <a:latin typeface="Arial MT"/>
                <a:cs typeface="Arial MT"/>
              </a:rPr>
              <a:t>una </a:t>
            </a:r>
            <a:r>
              <a:rPr sz="1200" dirty="0">
                <a:solidFill>
                  <a:srgbClr val="FF0000"/>
                </a:solidFill>
                <a:latin typeface="Arial MT"/>
                <a:cs typeface="Arial MT"/>
              </a:rPr>
              <a:t>embarcación</a:t>
            </a:r>
            <a:r>
              <a:rPr sz="1200" spc="50" dirty="0">
                <a:solidFill>
                  <a:srgbClr val="FF0000"/>
                </a:solidFill>
                <a:latin typeface="Arial MT"/>
                <a:cs typeface="Arial MT"/>
              </a:rPr>
              <a:t> </a:t>
            </a:r>
            <a:r>
              <a:rPr sz="1200" dirty="0">
                <a:solidFill>
                  <a:srgbClr val="FF0000"/>
                </a:solidFill>
                <a:latin typeface="Arial MT"/>
                <a:cs typeface="Arial MT"/>
              </a:rPr>
              <a:t>destinada</a:t>
            </a:r>
            <a:r>
              <a:rPr sz="1200" spc="60" dirty="0">
                <a:solidFill>
                  <a:srgbClr val="FF0000"/>
                </a:solidFill>
                <a:latin typeface="Arial MT"/>
                <a:cs typeface="Arial MT"/>
              </a:rPr>
              <a:t> </a:t>
            </a:r>
            <a:r>
              <a:rPr sz="1200" dirty="0">
                <a:solidFill>
                  <a:srgbClr val="FF0000"/>
                </a:solidFill>
                <a:latin typeface="Arial MT"/>
                <a:cs typeface="Arial MT"/>
              </a:rPr>
              <a:t>a</a:t>
            </a:r>
            <a:r>
              <a:rPr sz="1200" spc="55" dirty="0">
                <a:solidFill>
                  <a:srgbClr val="FF0000"/>
                </a:solidFill>
                <a:latin typeface="Arial MT"/>
                <a:cs typeface="Arial MT"/>
              </a:rPr>
              <a:t> </a:t>
            </a:r>
            <a:r>
              <a:rPr sz="1200" dirty="0">
                <a:solidFill>
                  <a:srgbClr val="FF0000"/>
                </a:solidFill>
                <a:latin typeface="Arial MT"/>
                <a:cs typeface="Arial MT"/>
              </a:rPr>
              <a:t>la</a:t>
            </a:r>
            <a:r>
              <a:rPr sz="1200" spc="55" dirty="0">
                <a:solidFill>
                  <a:srgbClr val="FF0000"/>
                </a:solidFill>
                <a:latin typeface="Arial MT"/>
                <a:cs typeface="Arial MT"/>
              </a:rPr>
              <a:t> </a:t>
            </a:r>
            <a:r>
              <a:rPr sz="1200" dirty="0">
                <a:solidFill>
                  <a:srgbClr val="FF0000"/>
                </a:solidFill>
                <a:latin typeface="Arial MT"/>
                <a:cs typeface="Arial MT"/>
              </a:rPr>
              <a:t>navegación</a:t>
            </a:r>
            <a:r>
              <a:rPr sz="1200" spc="60" dirty="0">
                <a:solidFill>
                  <a:srgbClr val="FF0000"/>
                </a:solidFill>
                <a:latin typeface="Arial MT"/>
                <a:cs typeface="Arial MT"/>
              </a:rPr>
              <a:t> </a:t>
            </a:r>
            <a:r>
              <a:rPr sz="1200" dirty="0">
                <a:solidFill>
                  <a:srgbClr val="FF0000"/>
                </a:solidFill>
                <a:latin typeface="Arial MT"/>
                <a:cs typeface="Arial MT"/>
              </a:rPr>
              <a:t>interior,</a:t>
            </a:r>
            <a:r>
              <a:rPr sz="1200" spc="55" dirty="0">
                <a:solidFill>
                  <a:srgbClr val="FF0000"/>
                </a:solidFill>
                <a:latin typeface="Arial MT"/>
                <a:cs typeface="Arial MT"/>
              </a:rPr>
              <a:t> </a:t>
            </a:r>
            <a:r>
              <a:rPr sz="1200" dirty="0">
                <a:solidFill>
                  <a:srgbClr val="FF0000"/>
                </a:solidFill>
                <a:latin typeface="Arial MT"/>
                <a:cs typeface="Arial MT"/>
              </a:rPr>
              <a:t>tales</a:t>
            </a:r>
            <a:r>
              <a:rPr sz="1200" spc="60" dirty="0">
                <a:solidFill>
                  <a:srgbClr val="FF0000"/>
                </a:solidFill>
                <a:latin typeface="Arial MT"/>
                <a:cs typeface="Arial MT"/>
              </a:rPr>
              <a:t> </a:t>
            </a:r>
            <a:r>
              <a:rPr sz="1200" dirty="0">
                <a:solidFill>
                  <a:srgbClr val="FF0000"/>
                </a:solidFill>
                <a:latin typeface="Arial MT"/>
                <a:cs typeface="Arial MT"/>
              </a:rPr>
              <a:t>remuneraciones</a:t>
            </a:r>
            <a:r>
              <a:rPr sz="1200" spc="55" dirty="0">
                <a:solidFill>
                  <a:srgbClr val="FF0000"/>
                </a:solidFill>
                <a:latin typeface="Arial MT"/>
                <a:cs typeface="Arial MT"/>
              </a:rPr>
              <a:t> </a:t>
            </a:r>
            <a:r>
              <a:rPr sz="1200" dirty="0">
                <a:solidFill>
                  <a:srgbClr val="FF0000"/>
                </a:solidFill>
                <a:latin typeface="Arial MT"/>
                <a:cs typeface="Arial MT"/>
              </a:rPr>
              <a:t>se</a:t>
            </a:r>
            <a:r>
              <a:rPr sz="1200" spc="55" dirty="0">
                <a:solidFill>
                  <a:srgbClr val="FF0000"/>
                </a:solidFill>
                <a:latin typeface="Arial MT"/>
                <a:cs typeface="Arial MT"/>
              </a:rPr>
              <a:t> </a:t>
            </a:r>
            <a:r>
              <a:rPr sz="1200" dirty="0">
                <a:solidFill>
                  <a:srgbClr val="FF0000"/>
                </a:solidFill>
                <a:latin typeface="Arial MT"/>
                <a:cs typeface="Arial MT"/>
              </a:rPr>
              <a:t>someterán</a:t>
            </a:r>
            <a:r>
              <a:rPr sz="1200" spc="65" dirty="0">
                <a:solidFill>
                  <a:srgbClr val="FF0000"/>
                </a:solidFill>
                <a:latin typeface="Arial MT"/>
                <a:cs typeface="Arial MT"/>
              </a:rPr>
              <a:t> </a:t>
            </a:r>
            <a:r>
              <a:rPr sz="1200" dirty="0">
                <a:solidFill>
                  <a:srgbClr val="FF0000"/>
                </a:solidFill>
                <a:latin typeface="Arial MT"/>
                <a:cs typeface="Arial MT"/>
              </a:rPr>
              <a:t>a</a:t>
            </a:r>
            <a:r>
              <a:rPr sz="1200" spc="55" dirty="0">
                <a:solidFill>
                  <a:srgbClr val="FF0000"/>
                </a:solidFill>
                <a:latin typeface="Arial MT"/>
                <a:cs typeface="Arial MT"/>
              </a:rPr>
              <a:t> </a:t>
            </a:r>
            <a:r>
              <a:rPr sz="1200" dirty="0">
                <a:solidFill>
                  <a:srgbClr val="FF0000"/>
                </a:solidFill>
                <a:latin typeface="Arial MT"/>
                <a:cs typeface="Arial MT"/>
              </a:rPr>
              <a:t>tributación</a:t>
            </a:r>
            <a:r>
              <a:rPr sz="1200" spc="60" dirty="0">
                <a:solidFill>
                  <a:srgbClr val="FF0000"/>
                </a:solidFill>
                <a:latin typeface="Arial MT"/>
                <a:cs typeface="Arial MT"/>
              </a:rPr>
              <a:t> </a:t>
            </a:r>
            <a:r>
              <a:rPr sz="1200" spc="-10" dirty="0">
                <a:solidFill>
                  <a:srgbClr val="FF0000"/>
                </a:solidFill>
                <a:latin typeface="Arial MT"/>
                <a:cs typeface="Arial MT"/>
              </a:rPr>
              <a:t>exclusivamente </a:t>
            </a:r>
            <a:r>
              <a:rPr sz="1200" dirty="0">
                <a:solidFill>
                  <a:srgbClr val="FF0000"/>
                </a:solidFill>
                <a:latin typeface="Arial MT"/>
                <a:cs typeface="Arial MT"/>
              </a:rPr>
              <a:t>en</a:t>
            </a:r>
            <a:r>
              <a:rPr sz="1200" spc="-20" dirty="0">
                <a:solidFill>
                  <a:srgbClr val="FF0000"/>
                </a:solidFill>
                <a:latin typeface="Arial MT"/>
                <a:cs typeface="Arial MT"/>
              </a:rPr>
              <a:t> </a:t>
            </a:r>
            <a:r>
              <a:rPr sz="1200" dirty="0">
                <a:solidFill>
                  <a:srgbClr val="FF0000"/>
                </a:solidFill>
                <a:latin typeface="Arial MT"/>
                <a:cs typeface="Arial MT"/>
              </a:rPr>
              <a:t>el</a:t>
            </a:r>
            <a:r>
              <a:rPr sz="1200" spc="-20" dirty="0">
                <a:solidFill>
                  <a:srgbClr val="FF0000"/>
                </a:solidFill>
                <a:latin typeface="Arial MT"/>
                <a:cs typeface="Arial MT"/>
              </a:rPr>
              <a:t> </a:t>
            </a:r>
            <a:r>
              <a:rPr sz="1200" dirty="0">
                <a:solidFill>
                  <a:srgbClr val="FF0000"/>
                </a:solidFill>
                <a:latin typeface="Arial MT"/>
                <a:cs typeface="Arial MT"/>
              </a:rPr>
              <a:t>Estado</a:t>
            </a:r>
            <a:r>
              <a:rPr sz="1200" spc="-30" dirty="0">
                <a:solidFill>
                  <a:srgbClr val="FF0000"/>
                </a:solidFill>
                <a:latin typeface="Arial MT"/>
                <a:cs typeface="Arial MT"/>
              </a:rPr>
              <a:t> </a:t>
            </a:r>
            <a:r>
              <a:rPr sz="1200" dirty="0">
                <a:solidFill>
                  <a:srgbClr val="FF0000"/>
                </a:solidFill>
                <a:latin typeface="Arial MT"/>
                <a:cs typeface="Arial MT"/>
              </a:rPr>
              <a:t>de</a:t>
            </a:r>
            <a:r>
              <a:rPr sz="1200" spc="-15" dirty="0">
                <a:solidFill>
                  <a:srgbClr val="FF0000"/>
                </a:solidFill>
                <a:latin typeface="Arial MT"/>
                <a:cs typeface="Arial MT"/>
              </a:rPr>
              <a:t> </a:t>
            </a:r>
            <a:r>
              <a:rPr sz="1200" dirty="0">
                <a:solidFill>
                  <a:srgbClr val="FF0000"/>
                </a:solidFill>
                <a:latin typeface="Arial MT"/>
                <a:cs typeface="Arial MT"/>
              </a:rPr>
              <a:t>residencia</a:t>
            </a:r>
            <a:r>
              <a:rPr sz="1200" spc="-45" dirty="0">
                <a:solidFill>
                  <a:srgbClr val="FF0000"/>
                </a:solidFill>
                <a:latin typeface="Arial MT"/>
                <a:cs typeface="Arial MT"/>
              </a:rPr>
              <a:t> </a:t>
            </a:r>
            <a:r>
              <a:rPr sz="1200" dirty="0">
                <a:solidFill>
                  <a:srgbClr val="FF0000"/>
                </a:solidFill>
                <a:latin typeface="Arial MT"/>
                <a:cs typeface="Arial MT"/>
              </a:rPr>
              <a:t>del</a:t>
            </a:r>
            <a:r>
              <a:rPr sz="1200" spc="-20" dirty="0">
                <a:solidFill>
                  <a:srgbClr val="FF0000"/>
                </a:solidFill>
                <a:latin typeface="Arial MT"/>
                <a:cs typeface="Arial MT"/>
              </a:rPr>
              <a:t> </a:t>
            </a:r>
            <a:r>
              <a:rPr sz="1200" spc="-10" dirty="0">
                <a:solidFill>
                  <a:srgbClr val="FF0000"/>
                </a:solidFill>
                <a:latin typeface="Arial MT"/>
                <a:cs typeface="Arial MT"/>
              </a:rPr>
              <a:t>trabajador.</a:t>
            </a:r>
            <a:endParaRPr sz="1200" dirty="0">
              <a:latin typeface="Arial MT"/>
              <a:cs typeface="Arial MT"/>
            </a:endParaRPr>
          </a:p>
        </p:txBody>
      </p:sp>
    </p:spTree>
    <p:extLst>
      <p:ext uri="{BB962C8B-B14F-4D97-AF65-F5344CB8AC3E}">
        <p14:creationId xmlns:p14="http://schemas.microsoft.com/office/powerpoint/2010/main" val="41315836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3B61E-E4DD-D558-410F-ED4248FBB4E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FE4A448-E71B-413B-7250-71A62C21CFED}"/>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object 6">
            <a:extLst>
              <a:ext uri="{FF2B5EF4-FFF2-40B4-BE49-F238E27FC236}">
                <a16:creationId xmlns:a16="http://schemas.microsoft.com/office/drawing/2014/main" id="{BA15AFAD-A27D-6329-4561-0138BE13AD67}"/>
              </a:ext>
            </a:extLst>
          </p:cNvPr>
          <p:cNvSpPr txBox="1"/>
          <p:nvPr/>
        </p:nvSpPr>
        <p:spPr>
          <a:xfrm>
            <a:off x="1363725" y="1543304"/>
            <a:ext cx="8303895" cy="4477508"/>
          </a:xfrm>
          <a:prstGeom prst="rect">
            <a:avLst/>
          </a:prstGeom>
        </p:spPr>
        <p:txBody>
          <a:bodyPr vert="horz" wrap="square" lIns="0" tIns="12065" rIns="0" bIns="0" rtlCol="0">
            <a:spAutoFit/>
          </a:bodyPr>
          <a:lstStyle/>
          <a:p>
            <a:pPr marL="770890" indent="-270510">
              <a:lnSpc>
                <a:spcPct val="100000"/>
              </a:lnSpc>
              <a:spcBef>
                <a:spcPts val="1155"/>
              </a:spcBef>
              <a:buAutoNum type="alphaUcParenR" startAt="2"/>
              <a:tabLst>
                <a:tab pos="770890" algn="l"/>
              </a:tabLst>
            </a:pPr>
            <a:r>
              <a:rPr sz="1600" b="1" dirty="0" err="1">
                <a:latin typeface="Arial"/>
                <a:cs typeface="Arial"/>
              </a:rPr>
              <a:t>Delimitación</a:t>
            </a:r>
            <a:r>
              <a:rPr sz="1600" b="1" spc="-5" dirty="0">
                <a:latin typeface="Arial"/>
                <a:cs typeface="Arial"/>
              </a:rPr>
              <a:t> </a:t>
            </a:r>
            <a:r>
              <a:rPr sz="1600" b="1" dirty="0">
                <a:latin typeface="Arial"/>
                <a:cs typeface="Arial"/>
              </a:rPr>
              <a:t>de</a:t>
            </a:r>
            <a:r>
              <a:rPr sz="1600" b="1" spc="-35" dirty="0">
                <a:latin typeface="Arial"/>
                <a:cs typeface="Arial"/>
              </a:rPr>
              <a:t> </a:t>
            </a:r>
            <a:r>
              <a:rPr sz="1600" b="1" dirty="0">
                <a:latin typeface="Arial"/>
                <a:cs typeface="Arial"/>
              </a:rPr>
              <a:t>la</a:t>
            </a:r>
            <a:r>
              <a:rPr sz="1600" b="1" spc="-35" dirty="0">
                <a:latin typeface="Arial"/>
                <a:cs typeface="Arial"/>
              </a:rPr>
              <a:t> </a:t>
            </a:r>
            <a:r>
              <a:rPr sz="1600" b="1" dirty="0">
                <a:latin typeface="Arial"/>
                <a:cs typeface="Arial"/>
              </a:rPr>
              <a:t>potestad</a:t>
            </a:r>
            <a:r>
              <a:rPr sz="1600" b="1" spc="-20" dirty="0">
                <a:latin typeface="Arial"/>
                <a:cs typeface="Arial"/>
              </a:rPr>
              <a:t> </a:t>
            </a:r>
            <a:r>
              <a:rPr sz="1600" b="1" spc="-10" dirty="0">
                <a:latin typeface="Arial"/>
                <a:cs typeface="Arial"/>
              </a:rPr>
              <a:t>tributaria:</a:t>
            </a:r>
            <a:endParaRPr sz="1600" dirty="0">
              <a:latin typeface="Arial"/>
              <a:cs typeface="Arial"/>
            </a:endParaRPr>
          </a:p>
          <a:p>
            <a:pPr marL="974090" marR="5715" lvl="1" indent="-370840" algn="just">
              <a:lnSpc>
                <a:spcPct val="100000"/>
              </a:lnSpc>
              <a:spcBef>
                <a:spcPts val="1150"/>
              </a:spcBef>
              <a:buSzPct val="128125"/>
              <a:buFont typeface="Wingdings"/>
              <a:buChar char=""/>
              <a:tabLst>
                <a:tab pos="975360" algn="l"/>
              </a:tabLst>
            </a:pPr>
            <a:r>
              <a:rPr sz="1600" dirty="0">
                <a:latin typeface="Arial MT"/>
                <a:cs typeface="Arial MT"/>
              </a:rPr>
              <a:t>Formas</a:t>
            </a:r>
            <a:r>
              <a:rPr sz="1600" spc="70" dirty="0">
                <a:latin typeface="Arial MT"/>
                <a:cs typeface="Arial MT"/>
              </a:rPr>
              <a:t>  </a:t>
            </a:r>
            <a:r>
              <a:rPr sz="1600" dirty="0">
                <a:latin typeface="Arial MT"/>
                <a:cs typeface="Arial MT"/>
              </a:rPr>
              <a:t>de</a:t>
            </a:r>
            <a:r>
              <a:rPr sz="1600" spc="70" dirty="0">
                <a:latin typeface="Arial MT"/>
                <a:cs typeface="Arial MT"/>
              </a:rPr>
              <a:t>  </a:t>
            </a:r>
            <a:r>
              <a:rPr sz="1600" dirty="0">
                <a:latin typeface="Arial MT"/>
                <a:cs typeface="Arial MT"/>
              </a:rPr>
              <a:t>evitar</a:t>
            </a:r>
            <a:r>
              <a:rPr sz="1600" spc="70" dirty="0">
                <a:latin typeface="Arial MT"/>
                <a:cs typeface="Arial MT"/>
              </a:rPr>
              <a:t>  </a:t>
            </a:r>
            <a:r>
              <a:rPr sz="1600" dirty="0">
                <a:latin typeface="Arial MT"/>
                <a:cs typeface="Arial MT"/>
              </a:rPr>
              <a:t>tributación</a:t>
            </a:r>
            <a:r>
              <a:rPr sz="1600" spc="70" dirty="0">
                <a:latin typeface="Arial MT"/>
                <a:cs typeface="Arial MT"/>
              </a:rPr>
              <a:t>  </a:t>
            </a:r>
            <a:r>
              <a:rPr sz="1600" dirty="0">
                <a:latin typeface="Arial MT"/>
                <a:cs typeface="Arial MT"/>
              </a:rPr>
              <a:t>en</a:t>
            </a:r>
            <a:r>
              <a:rPr sz="1600" spc="70" dirty="0">
                <a:latin typeface="Arial MT"/>
                <a:cs typeface="Arial MT"/>
              </a:rPr>
              <a:t>  </a:t>
            </a:r>
            <a:r>
              <a:rPr sz="1600" dirty="0">
                <a:latin typeface="Arial MT"/>
                <a:cs typeface="Arial MT"/>
              </a:rPr>
              <a:t>la</a:t>
            </a:r>
            <a:r>
              <a:rPr sz="1600" spc="70" dirty="0">
                <a:latin typeface="Arial MT"/>
                <a:cs typeface="Arial MT"/>
              </a:rPr>
              <a:t>  </a:t>
            </a:r>
            <a:r>
              <a:rPr sz="1600" dirty="0">
                <a:latin typeface="Arial MT"/>
                <a:cs typeface="Arial MT"/>
              </a:rPr>
              <a:t>fuente</a:t>
            </a:r>
            <a:r>
              <a:rPr sz="1600" spc="70" dirty="0">
                <a:latin typeface="Arial MT"/>
                <a:cs typeface="Arial MT"/>
              </a:rPr>
              <a:t>  </a:t>
            </a:r>
            <a:r>
              <a:rPr sz="1600" dirty="0">
                <a:latin typeface="Arial MT"/>
                <a:cs typeface="Arial MT"/>
              </a:rPr>
              <a:t>de</a:t>
            </a:r>
            <a:r>
              <a:rPr sz="1600" spc="65" dirty="0">
                <a:latin typeface="Arial MT"/>
                <a:cs typeface="Arial MT"/>
              </a:rPr>
              <a:t>  </a:t>
            </a:r>
            <a:r>
              <a:rPr sz="1600" dirty="0">
                <a:latin typeface="Arial MT"/>
                <a:cs typeface="Arial MT"/>
              </a:rPr>
              <a:t>los</a:t>
            </a:r>
            <a:r>
              <a:rPr sz="1600" spc="75" dirty="0">
                <a:latin typeface="Arial MT"/>
                <a:cs typeface="Arial MT"/>
              </a:rPr>
              <a:t>  </a:t>
            </a:r>
            <a:r>
              <a:rPr sz="1600" dirty="0">
                <a:latin typeface="Arial MT"/>
                <a:cs typeface="Arial MT"/>
              </a:rPr>
              <a:t>salarios:</a:t>
            </a:r>
            <a:r>
              <a:rPr sz="1600" spc="70" dirty="0">
                <a:latin typeface="Arial MT"/>
                <a:cs typeface="Arial MT"/>
              </a:rPr>
              <a:t>  </a:t>
            </a:r>
            <a:r>
              <a:rPr sz="1600" spc="-10" dirty="0">
                <a:latin typeface="Arial MT"/>
                <a:cs typeface="Arial MT"/>
              </a:rPr>
              <a:t>subcontratación 	</a:t>
            </a:r>
            <a:r>
              <a:rPr sz="1600" dirty="0">
                <a:latin typeface="Arial MT"/>
                <a:cs typeface="Arial MT"/>
              </a:rPr>
              <a:t>internacional</a:t>
            </a:r>
            <a:r>
              <a:rPr sz="1600" spc="-35" dirty="0">
                <a:latin typeface="Arial MT"/>
                <a:cs typeface="Arial MT"/>
              </a:rPr>
              <a:t> </a:t>
            </a:r>
            <a:r>
              <a:rPr sz="1600" dirty="0">
                <a:latin typeface="Arial MT"/>
                <a:cs typeface="Arial MT"/>
              </a:rPr>
              <a:t>de</a:t>
            </a:r>
            <a:r>
              <a:rPr sz="1600" spc="-40" dirty="0">
                <a:latin typeface="Arial MT"/>
                <a:cs typeface="Arial MT"/>
              </a:rPr>
              <a:t> </a:t>
            </a:r>
            <a:r>
              <a:rPr sz="1600" dirty="0">
                <a:latin typeface="Arial MT"/>
                <a:cs typeface="Arial MT"/>
              </a:rPr>
              <a:t>mano</a:t>
            </a:r>
            <a:r>
              <a:rPr sz="1600" spc="-20" dirty="0">
                <a:latin typeface="Arial MT"/>
                <a:cs typeface="Arial MT"/>
              </a:rPr>
              <a:t> </a:t>
            </a:r>
            <a:r>
              <a:rPr sz="1600" dirty="0">
                <a:latin typeface="Arial MT"/>
                <a:cs typeface="Arial MT"/>
              </a:rPr>
              <a:t>de</a:t>
            </a:r>
            <a:r>
              <a:rPr sz="1600" spc="-35" dirty="0">
                <a:latin typeface="Arial MT"/>
                <a:cs typeface="Arial MT"/>
              </a:rPr>
              <a:t> </a:t>
            </a:r>
            <a:r>
              <a:rPr sz="1600" dirty="0">
                <a:latin typeface="Arial MT"/>
                <a:cs typeface="Arial MT"/>
              </a:rPr>
              <a:t>obra:</a:t>
            </a:r>
            <a:r>
              <a:rPr sz="1600" spc="-15" dirty="0">
                <a:latin typeface="Arial MT"/>
                <a:cs typeface="Arial MT"/>
              </a:rPr>
              <a:t> </a:t>
            </a:r>
            <a:r>
              <a:rPr sz="1600" dirty="0">
                <a:latin typeface="Arial MT"/>
                <a:cs typeface="Arial MT"/>
              </a:rPr>
              <a:t>reacción</a:t>
            </a:r>
            <a:r>
              <a:rPr sz="1600" spc="-30" dirty="0">
                <a:latin typeface="Arial MT"/>
                <a:cs typeface="Arial MT"/>
              </a:rPr>
              <a:t> </a:t>
            </a:r>
            <a:r>
              <a:rPr sz="1600" dirty="0">
                <a:latin typeface="Arial MT"/>
                <a:cs typeface="Arial MT"/>
              </a:rPr>
              <a:t>de</a:t>
            </a:r>
            <a:r>
              <a:rPr sz="1600" spc="-40" dirty="0">
                <a:latin typeface="Arial MT"/>
                <a:cs typeface="Arial MT"/>
              </a:rPr>
              <a:t> </a:t>
            </a:r>
            <a:r>
              <a:rPr sz="1600" dirty="0">
                <a:latin typeface="Arial MT"/>
                <a:cs typeface="Arial MT"/>
              </a:rPr>
              <a:t>los</a:t>
            </a:r>
            <a:r>
              <a:rPr sz="1600" spc="-40" dirty="0">
                <a:latin typeface="Arial MT"/>
                <a:cs typeface="Arial MT"/>
              </a:rPr>
              <a:t> </a:t>
            </a:r>
            <a:r>
              <a:rPr sz="1600" dirty="0">
                <a:latin typeface="Arial MT"/>
                <a:cs typeface="Arial MT"/>
              </a:rPr>
              <a:t>Comentarios</a:t>
            </a:r>
            <a:r>
              <a:rPr sz="1600" spc="-15" dirty="0">
                <a:latin typeface="Arial MT"/>
                <a:cs typeface="Arial MT"/>
              </a:rPr>
              <a:t> </a:t>
            </a:r>
            <a:r>
              <a:rPr sz="1600" dirty="0">
                <a:latin typeface="Arial MT"/>
                <a:cs typeface="Arial MT"/>
              </a:rPr>
              <a:t>al</a:t>
            </a:r>
            <a:r>
              <a:rPr sz="1600" spc="-30" dirty="0">
                <a:latin typeface="Arial MT"/>
                <a:cs typeface="Arial MT"/>
              </a:rPr>
              <a:t> </a:t>
            </a:r>
            <a:r>
              <a:rPr sz="1600" dirty="0">
                <a:latin typeface="Arial MT"/>
                <a:cs typeface="Arial MT"/>
              </a:rPr>
              <a:t>MC</a:t>
            </a:r>
            <a:r>
              <a:rPr sz="1600" spc="-40" dirty="0">
                <a:latin typeface="Arial MT"/>
                <a:cs typeface="Arial MT"/>
              </a:rPr>
              <a:t> </a:t>
            </a:r>
            <a:r>
              <a:rPr sz="1600" spc="-10" dirty="0">
                <a:latin typeface="Arial MT"/>
                <a:cs typeface="Arial MT"/>
              </a:rPr>
              <a:t>OCDE.</a:t>
            </a:r>
            <a:endParaRPr sz="1600" dirty="0">
              <a:latin typeface="Arial MT"/>
              <a:cs typeface="Arial MT"/>
            </a:endParaRPr>
          </a:p>
          <a:p>
            <a:pPr marL="1450340" marR="5080" lvl="2" indent="-378460" algn="just">
              <a:lnSpc>
                <a:spcPct val="100000"/>
              </a:lnSpc>
              <a:spcBef>
                <a:spcPts val="1150"/>
              </a:spcBef>
              <a:buSzPct val="150000"/>
              <a:buChar char="•"/>
              <a:tabLst>
                <a:tab pos="1452880" algn="l"/>
              </a:tabLst>
            </a:pPr>
            <a:r>
              <a:rPr sz="1600" u="sng" dirty="0">
                <a:uFill>
                  <a:solidFill>
                    <a:srgbClr val="000000"/>
                  </a:solidFill>
                </a:uFill>
                <a:latin typeface="Arial MT"/>
                <a:cs typeface="Arial MT"/>
              </a:rPr>
              <a:t>Ejemplo:</a:t>
            </a:r>
            <a:r>
              <a:rPr sz="1600" spc="260" dirty="0">
                <a:latin typeface="Arial MT"/>
                <a:cs typeface="Arial MT"/>
              </a:rPr>
              <a:t> </a:t>
            </a:r>
            <a:r>
              <a:rPr sz="1600" dirty="0">
                <a:latin typeface="Arial MT"/>
                <a:cs typeface="Arial MT"/>
              </a:rPr>
              <a:t>Un</a:t>
            </a:r>
            <a:r>
              <a:rPr sz="1600" spc="260" dirty="0">
                <a:latin typeface="Arial MT"/>
                <a:cs typeface="Arial MT"/>
              </a:rPr>
              <a:t> </a:t>
            </a:r>
            <a:r>
              <a:rPr sz="1600" dirty="0">
                <a:latin typeface="Arial MT"/>
                <a:cs typeface="Arial MT"/>
              </a:rPr>
              <a:t>empresario</a:t>
            </a:r>
            <a:r>
              <a:rPr sz="1600" spc="270" dirty="0">
                <a:latin typeface="Arial MT"/>
                <a:cs typeface="Arial MT"/>
              </a:rPr>
              <a:t> </a:t>
            </a:r>
            <a:r>
              <a:rPr sz="1600" dirty="0">
                <a:latin typeface="Arial MT"/>
                <a:cs typeface="Arial MT"/>
              </a:rPr>
              <a:t>del</a:t>
            </a:r>
            <a:r>
              <a:rPr sz="1600" spc="270" dirty="0">
                <a:latin typeface="Arial MT"/>
                <a:cs typeface="Arial MT"/>
              </a:rPr>
              <a:t> </a:t>
            </a:r>
            <a:r>
              <a:rPr sz="1600" dirty="0">
                <a:latin typeface="Arial MT"/>
                <a:cs typeface="Arial MT"/>
              </a:rPr>
              <a:t>Estado</a:t>
            </a:r>
            <a:r>
              <a:rPr sz="1600" spc="275" dirty="0">
                <a:latin typeface="Arial MT"/>
                <a:cs typeface="Arial MT"/>
              </a:rPr>
              <a:t> </a:t>
            </a:r>
            <a:r>
              <a:rPr sz="1600" dirty="0">
                <a:latin typeface="Arial MT"/>
                <a:cs typeface="Arial MT"/>
              </a:rPr>
              <a:t>A</a:t>
            </a:r>
            <a:r>
              <a:rPr sz="1600" spc="275" dirty="0">
                <a:latin typeface="Arial MT"/>
                <a:cs typeface="Arial MT"/>
              </a:rPr>
              <a:t> </a:t>
            </a:r>
            <a:r>
              <a:rPr sz="1600" dirty="0">
                <a:latin typeface="Arial MT"/>
                <a:cs typeface="Arial MT"/>
              </a:rPr>
              <a:t>desea</a:t>
            </a:r>
            <a:r>
              <a:rPr sz="1600" spc="275" dirty="0">
                <a:latin typeface="Arial MT"/>
                <a:cs typeface="Arial MT"/>
              </a:rPr>
              <a:t> </a:t>
            </a:r>
            <a:r>
              <a:rPr sz="1600" dirty="0">
                <a:latin typeface="Arial MT"/>
                <a:cs typeface="Arial MT"/>
              </a:rPr>
              <a:t>emplear</a:t>
            </a:r>
            <a:r>
              <a:rPr sz="1600" spc="280" dirty="0">
                <a:latin typeface="Arial MT"/>
                <a:cs typeface="Arial MT"/>
              </a:rPr>
              <a:t> </a:t>
            </a:r>
            <a:r>
              <a:rPr sz="1600" dirty="0">
                <a:latin typeface="Arial MT"/>
                <a:cs typeface="Arial MT"/>
              </a:rPr>
              <a:t>mano</a:t>
            </a:r>
            <a:r>
              <a:rPr sz="1600" spc="275" dirty="0">
                <a:latin typeface="Arial MT"/>
                <a:cs typeface="Arial MT"/>
              </a:rPr>
              <a:t> </a:t>
            </a:r>
            <a:r>
              <a:rPr sz="1600" dirty="0">
                <a:latin typeface="Arial MT"/>
                <a:cs typeface="Arial MT"/>
              </a:rPr>
              <a:t>de</a:t>
            </a:r>
            <a:r>
              <a:rPr sz="1600" spc="285" dirty="0">
                <a:latin typeface="Arial MT"/>
                <a:cs typeface="Arial MT"/>
              </a:rPr>
              <a:t> </a:t>
            </a:r>
            <a:r>
              <a:rPr sz="1600" dirty="0">
                <a:latin typeface="Arial MT"/>
                <a:cs typeface="Arial MT"/>
              </a:rPr>
              <a:t>obra</a:t>
            </a:r>
            <a:r>
              <a:rPr sz="1600" spc="275" dirty="0">
                <a:latin typeface="Arial MT"/>
                <a:cs typeface="Arial MT"/>
              </a:rPr>
              <a:t> </a:t>
            </a:r>
            <a:r>
              <a:rPr sz="1600" spc="-25" dirty="0">
                <a:latin typeface="Arial MT"/>
                <a:cs typeface="Arial MT"/>
              </a:rPr>
              <a:t>del 	</a:t>
            </a:r>
            <a:r>
              <a:rPr sz="1600" dirty="0">
                <a:latin typeface="Arial MT"/>
                <a:cs typeface="Arial MT"/>
              </a:rPr>
              <a:t>país</a:t>
            </a:r>
            <a:r>
              <a:rPr sz="1600" spc="95" dirty="0">
                <a:latin typeface="Arial MT"/>
                <a:cs typeface="Arial MT"/>
              </a:rPr>
              <a:t> </a:t>
            </a:r>
            <a:r>
              <a:rPr sz="1600" dirty="0">
                <a:latin typeface="Arial MT"/>
                <a:cs typeface="Arial MT"/>
              </a:rPr>
              <a:t>B</a:t>
            </a:r>
            <a:r>
              <a:rPr sz="1600" spc="90" dirty="0">
                <a:latin typeface="Arial MT"/>
                <a:cs typeface="Arial MT"/>
              </a:rPr>
              <a:t> </a:t>
            </a:r>
            <a:r>
              <a:rPr sz="1600" dirty="0">
                <a:latin typeface="Arial MT"/>
                <a:cs typeface="Arial MT"/>
              </a:rPr>
              <a:t>durante</a:t>
            </a:r>
            <a:r>
              <a:rPr sz="1600" spc="114" dirty="0">
                <a:latin typeface="Arial MT"/>
                <a:cs typeface="Arial MT"/>
              </a:rPr>
              <a:t> </a:t>
            </a:r>
            <a:r>
              <a:rPr sz="1600" dirty="0">
                <a:latin typeface="Arial MT"/>
                <a:cs typeface="Arial MT"/>
              </a:rPr>
              <a:t>menos</a:t>
            </a:r>
            <a:r>
              <a:rPr sz="1600" spc="95" dirty="0">
                <a:latin typeface="Arial MT"/>
                <a:cs typeface="Arial MT"/>
              </a:rPr>
              <a:t> </a:t>
            </a:r>
            <a:r>
              <a:rPr sz="1600" dirty="0">
                <a:latin typeface="Arial MT"/>
                <a:cs typeface="Arial MT"/>
              </a:rPr>
              <a:t>de</a:t>
            </a:r>
            <a:r>
              <a:rPr sz="1600" spc="95" dirty="0">
                <a:latin typeface="Arial MT"/>
                <a:cs typeface="Arial MT"/>
              </a:rPr>
              <a:t> </a:t>
            </a:r>
            <a:r>
              <a:rPr sz="1600" dirty="0">
                <a:latin typeface="Arial MT"/>
                <a:cs typeface="Arial MT"/>
              </a:rPr>
              <a:t>183</a:t>
            </a:r>
            <a:r>
              <a:rPr sz="1600" spc="90" dirty="0">
                <a:latin typeface="Arial MT"/>
                <a:cs typeface="Arial MT"/>
              </a:rPr>
              <a:t> </a:t>
            </a:r>
            <a:r>
              <a:rPr sz="1600" dirty="0">
                <a:latin typeface="Arial MT"/>
                <a:cs typeface="Arial MT"/>
              </a:rPr>
              <a:t>días,</a:t>
            </a:r>
            <a:r>
              <a:rPr sz="1600" spc="95" dirty="0">
                <a:latin typeface="Arial MT"/>
                <a:cs typeface="Arial MT"/>
              </a:rPr>
              <a:t> </a:t>
            </a:r>
            <a:r>
              <a:rPr sz="1600" dirty="0">
                <a:latin typeface="Arial MT"/>
                <a:cs typeface="Arial MT"/>
              </a:rPr>
              <a:t>pero</a:t>
            </a:r>
            <a:r>
              <a:rPr sz="1600" spc="85" dirty="0">
                <a:latin typeface="Arial MT"/>
                <a:cs typeface="Arial MT"/>
              </a:rPr>
              <a:t> </a:t>
            </a:r>
            <a:r>
              <a:rPr sz="1600" dirty="0">
                <a:latin typeface="Arial MT"/>
                <a:cs typeface="Arial MT"/>
              </a:rPr>
              <a:t>en</a:t>
            </a:r>
            <a:r>
              <a:rPr sz="1600" spc="105" dirty="0">
                <a:latin typeface="Arial MT"/>
                <a:cs typeface="Arial MT"/>
              </a:rPr>
              <a:t> </a:t>
            </a:r>
            <a:r>
              <a:rPr sz="1600" dirty="0">
                <a:latin typeface="Arial MT"/>
                <a:cs typeface="Arial MT"/>
              </a:rPr>
              <a:t>lugar</a:t>
            </a:r>
            <a:r>
              <a:rPr sz="1600" spc="90" dirty="0">
                <a:latin typeface="Arial MT"/>
                <a:cs typeface="Arial MT"/>
              </a:rPr>
              <a:t> </a:t>
            </a:r>
            <a:r>
              <a:rPr sz="1600" dirty="0">
                <a:latin typeface="Arial MT"/>
                <a:cs typeface="Arial MT"/>
              </a:rPr>
              <a:t>de</a:t>
            </a:r>
            <a:r>
              <a:rPr sz="1600" spc="105" dirty="0">
                <a:latin typeface="Arial MT"/>
                <a:cs typeface="Arial MT"/>
              </a:rPr>
              <a:t> </a:t>
            </a:r>
            <a:r>
              <a:rPr sz="1600" dirty="0">
                <a:latin typeface="Arial MT"/>
                <a:cs typeface="Arial MT"/>
              </a:rPr>
              <a:t>realizar</a:t>
            </a:r>
            <a:r>
              <a:rPr sz="1600" spc="85" dirty="0">
                <a:latin typeface="Arial MT"/>
                <a:cs typeface="Arial MT"/>
              </a:rPr>
              <a:t> </a:t>
            </a:r>
            <a:r>
              <a:rPr sz="1600" spc="-10" dirty="0">
                <a:latin typeface="Arial MT"/>
                <a:cs typeface="Arial MT"/>
              </a:rPr>
              <a:t>directamente 	</a:t>
            </a:r>
            <a:r>
              <a:rPr sz="1600" dirty="0">
                <a:latin typeface="Arial MT"/>
                <a:cs typeface="Arial MT"/>
              </a:rPr>
              <a:t>la</a:t>
            </a:r>
            <a:r>
              <a:rPr sz="1600" spc="30" dirty="0">
                <a:latin typeface="Arial MT"/>
                <a:cs typeface="Arial MT"/>
              </a:rPr>
              <a:t> </a:t>
            </a:r>
            <a:r>
              <a:rPr sz="1600" dirty="0">
                <a:latin typeface="Arial MT"/>
                <a:cs typeface="Arial MT"/>
              </a:rPr>
              <a:t>contratación</a:t>
            </a:r>
            <a:r>
              <a:rPr sz="1600" spc="40" dirty="0">
                <a:latin typeface="Arial MT"/>
                <a:cs typeface="Arial MT"/>
              </a:rPr>
              <a:t> </a:t>
            </a:r>
            <a:r>
              <a:rPr sz="1600" dirty="0">
                <a:latin typeface="Arial MT"/>
                <a:cs typeface="Arial MT"/>
              </a:rPr>
              <a:t>de</a:t>
            </a:r>
            <a:r>
              <a:rPr sz="1600" spc="35" dirty="0">
                <a:latin typeface="Arial MT"/>
                <a:cs typeface="Arial MT"/>
              </a:rPr>
              <a:t> </a:t>
            </a:r>
            <a:r>
              <a:rPr sz="1600" dirty="0">
                <a:latin typeface="Arial MT"/>
                <a:cs typeface="Arial MT"/>
              </a:rPr>
              <a:t>los</a:t>
            </a:r>
            <a:r>
              <a:rPr sz="1600" spc="40" dirty="0">
                <a:latin typeface="Arial MT"/>
                <a:cs typeface="Arial MT"/>
              </a:rPr>
              <a:t> </a:t>
            </a:r>
            <a:r>
              <a:rPr sz="1600" dirty="0">
                <a:latin typeface="Arial MT"/>
                <a:cs typeface="Arial MT"/>
              </a:rPr>
              <a:t>trabajadores</a:t>
            </a:r>
            <a:r>
              <a:rPr sz="1600" spc="45" dirty="0">
                <a:latin typeface="Arial MT"/>
                <a:cs typeface="Arial MT"/>
              </a:rPr>
              <a:t> </a:t>
            </a:r>
            <a:r>
              <a:rPr sz="1600" dirty="0">
                <a:latin typeface="Arial MT"/>
                <a:cs typeface="Arial MT"/>
              </a:rPr>
              <a:t>emplea</a:t>
            </a:r>
            <a:r>
              <a:rPr sz="1600" spc="40" dirty="0">
                <a:latin typeface="Arial MT"/>
                <a:cs typeface="Arial MT"/>
              </a:rPr>
              <a:t> </a:t>
            </a:r>
            <a:r>
              <a:rPr sz="1600" dirty="0">
                <a:latin typeface="Arial MT"/>
                <a:cs typeface="Arial MT"/>
              </a:rPr>
              <a:t>un</a:t>
            </a:r>
            <a:r>
              <a:rPr sz="1600" spc="30" dirty="0">
                <a:latin typeface="Arial MT"/>
                <a:cs typeface="Arial MT"/>
              </a:rPr>
              <a:t> </a:t>
            </a:r>
            <a:r>
              <a:rPr sz="1600" dirty="0">
                <a:latin typeface="Arial MT"/>
                <a:cs typeface="Arial MT"/>
              </a:rPr>
              <a:t>intermediario</a:t>
            </a:r>
            <a:r>
              <a:rPr sz="1600" spc="45" dirty="0">
                <a:latin typeface="Arial MT"/>
                <a:cs typeface="Arial MT"/>
              </a:rPr>
              <a:t> </a:t>
            </a:r>
            <a:r>
              <a:rPr sz="1600" dirty="0">
                <a:latin typeface="Arial MT"/>
                <a:cs typeface="Arial MT"/>
              </a:rPr>
              <a:t>residente</a:t>
            </a:r>
            <a:r>
              <a:rPr sz="1600" spc="35" dirty="0">
                <a:latin typeface="Arial MT"/>
                <a:cs typeface="Arial MT"/>
              </a:rPr>
              <a:t> </a:t>
            </a:r>
            <a:r>
              <a:rPr sz="1600" dirty="0">
                <a:latin typeface="Arial MT"/>
                <a:cs typeface="Arial MT"/>
              </a:rPr>
              <a:t>en</a:t>
            </a:r>
            <a:r>
              <a:rPr sz="1600" spc="35" dirty="0">
                <a:latin typeface="Arial MT"/>
                <a:cs typeface="Arial MT"/>
              </a:rPr>
              <a:t> </a:t>
            </a:r>
            <a:r>
              <a:rPr sz="1600" spc="-25" dirty="0">
                <a:latin typeface="Arial MT"/>
                <a:cs typeface="Arial MT"/>
              </a:rPr>
              <a:t>el 	</a:t>
            </a:r>
            <a:r>
              <a:rPr sz="1600" dirty="0">
                <a:latin typeface="Arial MT"/>
                <a:cs typeface="Arial MT"/>
              </a:rPr>
              <a:t>país</a:t>
            </a:r>
            <a:r>
              <a:rPr sz="1600" spc="65" dirty="0">
                <a:latin typeface="Arial MT"/>
                <a:cs typeface="Arial MT"/>
              </a:rPr>
              <a:t>  </a:t>
            </a:r>
            <a:r>
              <a:rPr sz="1600" dirty="0">
                <a:latin typeface="Arial MT"/>
                <a:cs typeface="Arial MT"/>
              </a:rPr>
              <a:t>C.</a:t>
            </a:r>
            <a:r>
              <a:rPr sz="1600" spc="65" dirty="0">
                <a:latin typeface="Arial MT"/>
                <a:cs typeface="Arial MT"/>
              </a:rPr>
              <a:t>  </a:t>
            </a:r>
            <a:r>
              <a:rPr sz="1600" dirty="0">
                <a:latin typeface="Arial MT"/>
                <a:cs typeface="Arial MT"/>
              </a:rPr>
              <a:t>Este</a:t>
            </a:r>
            <a:r>
              <a:rPr sz="1600" spc="65" dirty="0">
                <a:latin typeface="Arial MT"/>
                <a:cs typeface="Arial MT"/>
              </a:rPr>
              <a:t>  </a:t>
            </a:r>
            <a:r>
              <a:rPr sz="1600" dirty="0">
                <a:latin typeface="Arial MT"/>
                <a:cs typeface="Arial MT"/>
              </a:rPr>
              <a:t>intermediario</a:t>
            </a:r>
            <a:r>
              <a:rPr sz="1600" spc="70" dirty="0">
                <a:latin typeface="Arial MT"/>
                <a:cs typeface="Arial MT"/>
              </a:rPr>
              <a:t>  </a:t>
            </a:r>
            <a:r>
              <a:rPr sz="1600" dirty="0">
                <a:latin typeface="Arial MT"/>
                <a:cs typeface="Arial MT"/>
              </a:rPr>
              <a:t>contrata</a:t>
            </a:r>
            <a:r>
              <a:rPr sz="1600" spc="65" dirty="0">
                <a:latin typeface="Arial MT"/>
                <a:cs typeface="Arial MT"/>
              </a:rPr>
              <a:t>  </a:t>
            </a:r>
            <a:r>
              <a:rPr sz="1600" dirty="0">
                <a:latin typeface="Arial MT"/>
                <a:cs typeface="Arial MT"/>
              </a:rPr>
              <a:t>a</a:t>
            </a:r>
            <a:r>
              <a:rPr sz="1600" spc="65" dirty="0">
                <a:latin typeface="Arial MT"/>
                <a:cs typeface="Arial MT"/>
              </a:rPr>
              <a:t>  </a:t>
            </a:r>
            <a:r>
              <a:rPr sz="1600" dirty="0">
                <a:latin typeface="Arial MT"/>
                <a:cs typeface="Arial MT"/>
              </a:rPr>
              <a:t>los</a:t>
            </a:r>
            <a:r>
              <a:rPr sz="1600" spc="65" dirty="0">
                <a:latin typeface="Arial MT"/>
                <a:cs typeface="Arial MT"/>
              </a:rPr>
              <a:t>  </a:t>
            </a:r>
            <a:r>
              <a:rPr sz="1600" dirty="0">
                <a:latin typeface="Arial MT"/>
                <a:cs typeface="Arial MT"/>
              </a:rPr>
              <a:t>trabajadores</a:t>
            </a:r>
            <a:r>
              <a:rPr sz="1600" spc="70" dirty="0">
                <a:latin typeface="Arial MT"/>
                <a:cs typeface="Arial MT"/>
              </a:rPr>
              <a:t>  </a:t>
            </a:r>
            <a:r>
              <a:rPr sz="1600" dirty="0">
                <a:latin typeface="Arial MT"/>
                <a:cs typeface="Arial MT"/>
              </a:rPr>
              <a:t>y</a:t>
            </a:r>
            <a:r>
              <a:rPr sz="1600" spc="55" dirty="0">
                <a:latin typeface="Arial MT"/>
                <a:cs typeface="Arial MT"/>
              </a:rPr>
              <a:t>  </a:t>
            </a:r>
            <a:r>
              <a:rPr sz="1600" dirty="0">
                <a:latin typeface="Arial MT"/>
                <a:cs typeface="Arial MT"/>
              </a:rPr>
              <a:t>los</a:t>
            </a:r>
            <a:r>
              <a:rPr sz="1600" spc="65" dirty="0">
                <a:latin typeface="Arial MT"/>
                <a:cs typeface="Arial MT"/>
              </a:rPr>
              <a:t>  </a:t>
            </a:r>
            <a:r>
              <a:rPr sz="1600" dirty="0">
                <a:latin typeface="Arial MT"/>
                <a:cs typeface="Arial MT"/>
              </a:rPr>
              <a:t>cede</a:t>
            </a:r>
            <a:r>
              <a:rPr sz="1600" spc="65" dirty="0">
                <a:latin typeface="Arial MT"/>
                <a:cs typeface="Arial MT"/>
              </a:rPr>
              <a:t>  </a:t>
            </a:r>
            <a:r>
              <a:rPr sz="1600" spc="-25" dirty="0">
                <a:latin typeface="Arial MT"/>
                <a:cs typeface="Arial MT"/>
              </a:rPr>
              <a:t>al 	</a:t>
            </a:r>
            <a:r>
              <a:rPr sz="1600" dirty="0">
                <a:latin typeface="Arial MT"/>
                <a:cs typeface="Arial MT"/>
              </a:rPr>
              <a:t>empresario</a:t>
            </a:r>
            <a:r>
              <a:rPr sz="1600" spc="254" dirty="0">
                <a:latin typeface="Arial MT"/>
                <a:cs typeface="Arial MT"/>
              </a:rPr>
              <a:t>  </a:t>
            </a:r>
            <a:r>
              <a:rPr sz="1600" dirty="0">
                <a:latin typeface="Arial MT"/>
                <a:cs typeface="Arial MT"/>
              </a:rPr>
              <a:t>de</a:t>
            </a:r>
            <a:r>
              <a:rPr sz="1600" spc="250" dirty="0">
                <a:latin typeface="Arial MT"/>
                <a:cs typeface="Arial MT"/>
              </a:rPr>
              <a:t>  </a:t>
            </a:r>
            <a:r>
              <a:rPr sz="1600" dirty="0">
                <a:latin typeface="Arial MT"/>
                <a:cs typeface="Arial MT"/>
              </a:rPr>
              <a:t>A.</a:t>
            </a:r>
            <a:r>
              <a:rPr sz="1600" spc="254" dirty="0">
                <a:latin typeface="Arial MT"/>
                <a:cs typeface="Arial MT"/>
              </a:rPr>
              <a:t>  </a:t>
            </a:r>
            <a:r>
              <a:rPr sz="1600" dirty="0">
                <a:latin typeface="Arial MT"/>
                <a:cs typeface="Arial MT"/>
              </a:rPr>
              <a:t>Este</a:t>
            </a:r>
            <a:r>
              <a:rPr sz="1600" spc="254" dirty="0">
                <a:latin typeface="Arial MT"/>
                <a:cs typeface="Arial MT"/>
              </a:rPr>
              <a:t>  </a:t>
            </a:r>
            <a:r>
              <a:rPr sz="1600" dirty="0">
                <a:latin typeface="Arial MT"/>
                <a:cs typeface="Arial MT"/>
              </a:rPr>
              <a:t>último</a:t>
            </a:r>
            <a:r>
              <a:rPr sz="1600" spc="254" dirty="0">
                <a:latin typeface="Arial MT"/>
                <a:cs typeface="Arial MT"/>
              </a:rPr>
              <a:t>  </a:t>
            </a:r>
            <a:r>
              <a:rPr sz="1600" dirty="0">
                <a:latin typeface="Arial MT"/>
                <a:cs typeface="Arial MT"/>
              </a:rPr>
              <a:t>no</a:t>
            </a:r>
            <a:r>
              <a:rPr sz="1600" spc="250" dirty="0">
                <a:latin typeface="Arial MT"/>
                <a:cs typeface="Arial MT"/>
              </a:rPr>
              <a:t>  </a:t>
            </a:r>
            <a:r>
              <a:rPr sz="1600" dirty="0">
                <a:latin typeface="Arial MT"/>
                <a:cs typeface="Arial MT"/>
              </a:rPr>
              <a:t>paga</a:t>
            </a:r>
            <a:r>
              <a:rPr sz="1600" spc="265" dirty="0">
                <a:latin typeface="Arial MT"/>
                <a:cs typeface="Arial MT"/>
              </a:rPr>
              <a:t>  </a:t>
            </a:r>
            <a:r>
              <a:rPr sz="1600" dirty="0">
                <a:latin typeface="Arial MT"/>
                <a:cs typeface="Arial MT"/>
              </a:rPr>
              <a:t>salario</a:t>
            </a:r>
            <a:r>
              <a:rPr sz="1600" spc="260" dirty="0">
                <a:latin typeface="Arial MT"/>
                <a:cs typeface="Arial MT"/>
              </a:rPr>
              <a:t>  </a:t>
            </a:r>
            <a:r>
              <a:rPr sz="1600" dirty="0">
                <a:latin typeface="Arial MT"/>
                <a:cs typeface="Arial MT"/>
              </a:rPr>
              <a:t>alguno,</a:t>
            </a:r>
            <a:r>
              <a:rPr sz="1600" spc="250" dirty="0">
                <a:latin typeface="Arial MT"/>
                <a:cs typeface="Arial MT"/>
              </a:rPr>
              <a:t>  </a:t>
            </a:r>
            <a:r>
              <a:rPr sz="1600" dirty="0">
                <a:latin typeface="Arial MT"/>
                <a:cs typeface="Arial MT"/>
              </a:rPr>
              <a:t>sino</a:t>
            </a:r>
            <a:r>
              <a:rPr sz="1600" spc="254" dirty="0">
                <a:latin typeface="Arial MT"/>
                <a:cs typeface="Arial MT"/>
              </a:rPr>
              <a:t>  </a:t>
            </a:r>
            <a:r>
              <a:rPr sz="1600" spc="-25" dirty="0">
                <a:latin typeface="Arial MT"/>
                <a:cs typeface="Arial MT"/>
              </a:rPr>
              <a:t>una 	</a:t>
            </a:r>
            <a:r>
              <a:rPr sz="1600" dirty="0">
                <a:latin typeface="Arial MT"/>
                <a:cs typeface="Arial MT"/>
              </a:rPr>
              <a:t>contraprestación</a:t>
            </a:r>
            <a:r>
              <a:rPr sz="1600" spc="-5" dirty="0">
                <a:latin typeface="Arial MT"/>
                <a:cs typeface="Arial MT"/>
              </a:rPr>
              <a:t> </a:t>
            </a:r>
            <a:r>
              <a:rPr sz="1600" dirty="0">
                <a:latin typeface="Arial MT"/>
                <a:cs typeface="Arial MT"/>
              </a:rPr>
              <a:t>al</a:t>
            </a:r>
            <a:r>
              <a:rPr sz="1600" spc="-5" dirty="0">
                <a:latin typeface="Arial MT"/>
                <a:cs typeface="Arial MT"/>
              </a:rPr>
              <a:t> </a:t>
            </a:r>
            <a:r>
              <a:rPr sz="1600" dirty="0">
                <a:latin typeface="Arial MT"/>
                <a:cs typeface="Arial MT"/>
              </a:rPr>
              <a:t>residente</a:t>
            </a:r>
            <a:r>
              <a:rPr sz="1600" spc="5" dirty="0">
                <a:latin typeface="Arial MT"/>
                <a:cs typeface="Arial MT"/>
              </a:rPr>
              <a:t> </a:t>
            </a:r>
            <a:r>
              <a:rPr sz="1600" dirty="0">
                <a:latin typeface="Arial MT"/>
                <a:cs typeface="Arial MT"/>
              </a:rPr>
              <a:t>en</a:t>
            </a:r>
            <a:r>
              <a:rPr sz="1600" spc="10" dirty="0">
                <a:latin typeface="Arial MT"/>
                <a:cs typeface="Arial MT"/>
              </a:rPr>
              <a:t> </a:t>
            </a:r>
            <a:r>
              <a:rPr sz="1600" dirty="0">
                <a:latin typeface="Arial MT"/>
                <a:cs typeface="Arial MT"/>
              </a:rPr>
              <a:t>el país C</a:t>
            </a:r>
            <a:r>
              <a:rPr sz="1600" spc="-5" dirty="0">
                <a:latin typeface="Arial MT"/>
                <a:cs typeface="Arial MT"/>
              </a:rPr>
              <a:t> </a:t>
            </a:r>
            <a:r>
              <a:rPr sz="1600" dirty="0">
                <a:latin typeface="Arial MT"/>
                <a:cs typeface="Arial MT"/>
              </a:rPr>
              <a:t>por</a:t>
            </a:r>
            <a:r>
              <a:rPr sz="1600" spc="5" dirty="0">
                <a:latin typeface="Arial MT"/>
                <a:cs typeface="Arial MT"/>
              </a:rPr>
              <a:t> </a:t>
            </a:r>
            <a:r>
              <a:rPr sz="1600" dirty="0">
                <a:latin typeface="Arial MT"/>
                <a:cs typeface="Arial MT"/>
              </a:rPr>
              <a:t>la</a:t>
            </a:r>
            <a:r>
              <a:rPr sz="1600" spc="-5" dirty="0">
                <a:latin typeface="Arial MT"/>
                <a:cs typeface="Arial MT"/>
              </a:rPr>
              <a:t> </a:t>
            </a:r>
            <a:r>
              <a:rPr sz="1600" dirty="0">
                <a:latin typeface="Arial MT"/>
                <a:cs typeface="Arial MT"/>
              </a:rPr>
              <a:t>cesión</a:t>
            </a:r>
            <a:r>
              <a:rPr sz="1600" spc="5" dirty="0">
                <a:latin typeface="Arial MT"/>
                <a:cs typeface="Arial MT"/>
              </a:rPr>
              <a:t> </a:t>
            </a:r>
            <a:r>
              <a:rPr sz="1600" dirty="0">
                <a:latin typeface="Arial MT"/>
                <a:cs typeface="Arial MT"/>
              </a:rPr>
              <a:t>de</a:t>
            </a:r>
            <a:r>
              <a:rPr sz="1600" spc="-5" dirty="0">
                <a:latin typeface="Arial MT"/>
                <a:cs typeface="Arial MT"/>
              </a:rPr>
              <a:t> </a:t>
            </a:r>
            <a:r>
              <a:rPr sz="1600" dirty="0">
                <a:latin typeface="Arial MT"/>
                <a:cs typeface="Arial MT"/>
              </a:rPr>
              <a:t>los</a:t>
            </a:r>
            <a:r>
              <a:rPr sz="1600" spc="5" dirty="0">
                <a:latin typeface="Arial MT"/>
                <a:cs typeface="Arial MT"/>
              </a:rPr>
              <a:t> </a:t>
            </a:r>
            <a:r>
              <a:rPr sz="1600" spc="-10" dirty="0">
                <a:latin typeface="Arial MT"/>
                <a:cs typeface="Arial MT"/>
              </a:rPr>
              <a:t>trabajadores. 	</a:t>
            </a:r>
            <a:r>
              <a:rPr sz="1600" dirty="0">
                <a:latin typeface="Arial MT"/>
                <a:cs typeface="Arial MT"/>
              </a:rPr>
              <a:t>El</a:t>
            </a:r>
            <a:r>
              <a:rPr sz="1600" spc="-30" dirty="0">
                <a:latin typeface="Arial MT"/>
                <a:cs typeface="Arial MT"/>
              </a:rPr>
              <a:t> </a:t>
            </a:r>
            <a:r>
              <a:rPr sz="1600" dirty="0">
                <a:latin typeface="Arial MT"/>
                <a:cs typeface="Arial MT"/>
              </a:rPr>
              <a:t>salario</a:t>
            </a:r>
            <a:r>
              <a:rPr sz="1600" spc="-20" dirty="0">
                <a:latin typeface="Arial MT"/>
                <a:cs typeface="Arial MT"/>
              </a:rPr>
              <a:t> </a:t>
            </a:r>
            <a:r>
              <a:rPr sz="1600" dirty="0">
                <a:latin typeface="Arial MT"/>
                <a:cs typeface="Arial MT"/>
              </a:rPr>
              <a:t>de</a:t>
            </a:r>
            <a:r>
              <a:rPr sz="1600" spc="-10" dirty="0">
                <a:latin typeface="Arial MT"/>
                <a:cs typeface="Arial MT"/>
              </a:rPr>
              <a:t> </a:t>
            </a:r>
            <a:r>
              <a:rPr sz="1600" dirty="0">
                <a:latin typeface="Arial MT"/>
                <a:cs typeface="Arial MT"/>
              </a:rPr>
              <a:t>los</a:t>
            </a:r>
            <a:r>
              <a:rPr sz="1600" spc="-25" dirty="0">
                <a:latin typeface="Arial MT"/>
                <a:cs typeface="Arial MT"/>
              </a:rPr>
              <a:t> </a:t>
            </a:r>
            <a:r>
              <a:rPr sz="1600" dirty="0">
                <a:latin typeface="Arial MT"/>
                <a:cs typeface="Arial MT"/>
              </a:rPr>
              <a:t>empleados</a:t>
            </a:r>
            <a:r>
              <a:rPr sz="1600" spc="-10" dirty="0">
                <a:latin typeface="Arial MT"/>
                <a:cs typeface="Arial MT"/>
              </a:rPr>
              <a:t> </a:t>
            </a:r>
            <a:r>
              <a:rPr sz="1600" dirty="0">
                <a:latin typeface="Arial MT"/>
                <a:cs typeface="Arial MT"/>
              </a:rPr>
              <a:t>es</a:t>
            </a:r>
            <a:r>
              <a:rPr sz="1600" spc="-10" dirty="0">
                <a:latin typeface="Arial MT"/>
                <a:cs typeface="Arial MT"/>
              </a:rPr>
              <a:t> </a:t>
            </a:r>
            <a:r>
              <a:rPr sz="1600" dirty="0">
                <a:latin typeface="Arial MT"/>
                <a:cs typeface="Arial MT"/>
              </a:rPr>
              <a:t>pagado</a:t>
            </a:r>
            <a:r>
              <a:rPr sz="1600" spc="-25" dirty="0">
                <a:latin typeface="Arial MT"/>
                <a:cs typeface="Arial MT"/>
              </a:rPr>
              <a:t> </a:t>
            </a:r>
            <a:r>
              <a:rPr sz="1600" dirty="0">
                <a:latin typeface="Arial MT"/>
                <a:cs typeface="Arial MT"/>
              </a:rPr>
              <a:t>por</a:t>
            </a:r>
            <a:r>
              <a:rPr sz="1600" spc="-10" dirty="0">
                <a:latin typeface="Arial MT"/>
                <a:cs typeface="Arial MT"/>
              </a:rPr>
              <a:t> </a:t>
            </a:r>
            <a:r>
              <a:rPr sz="1600" dirty="0">
                <a:latin typeface="Arial MT"/>
                <a:cs typeface="Arial MT"/>
              </a:rPr>
              <a:t>el</a:t>
            </a:r>
            <a:r>
              <a:rPr sz="1600" spc="-20" dirty="0">
                <a:latin typeface="Arial MT"/>
                <a:cs typeface="Arial MT"/>
              </a:rPr>
              <a:t> </a:t>
            </a:r>
            <a:r>
              <a:rPr sz="1600" spc="-10" dirty="0">
                <a:latin typeface="Arial MT"/>
                <a:cs typeface="Arial MT"/>
              </a:rPr>
              <a:t>intermediario </a:t>
            </a:r>
            <a:r>
              <a:rPr sz="1600" dirty="0">
                <a:latin typeface="Arial MT"/>
                <a:cs typeface="Arial MT"/>
              </a:rPr>
              <a:t>en</a:t>
            </a:r>
            <a:r>
              <a:rPr sz="1600" spc="-10" dirty="0">
                <a:latin typeface="Arial MT"/>
                <a:cs typeface="Arial MT"/>
              </a:rPr>
              <a:t> </a:t>
            </a:r>
            <a:r>
              <a:rPr sz="1600" dirty="0">
                <a:latin typeface="Arial MT"/>
                <a:cs typeface="Arial MT"/>
              </a:rPr>
              <a:t>el</a:t>
            </a:r>
            <a:r>
              <a:rPr sz="1600" spc="-25" dirty="0">
                <a:latin typeface="Arial MT"/>
                <a:cs typeface="Arial MT"/>
              </a:rPr>
              <a:t> </a:t>
            </a:r>
            <a:r>
              <a:rPr sz="1600" dirty="0">
                <a:latin typeface="Arial MT"/>
                <a:cs typeface="Arial MT"/>
              </a:rPr>
              <a:t>país</a:t>
            </a:r>
            <a:r>
              <a:rPr sz="1600" spc="-5" dirty="0">
                <a:latin typeface="Arial MT"/>
                <a:cs typeface="Arial MT"/>
              </a:rPr>
              <a:t> </a:t>
            </a:r>
            <a:r>
              <a:rPr sz="1600" spc="-25" dirty="0">
                <a:latin typeface="Arial MT"/>
                <a:cs typeface="Arial MT"/>
              </a:rPr>
              <a:t>C.</a:t>
            </a:r>
            <a:endParaRPr sz="1600" dirty="0">
              <a:latin typeface="Arial MT"/>
              <a:cs typeface="Arial MT"/>
            </a:endParaRPr>
          </a:p>
          <a:p>
            <a:pPr marL="974090" marR="5715" lvl="1" indent="-370840" algn="just">
              <a:lnSpc>
                <a:spcPct val="100000"/>
              </a:lnSpc>
              <a:spcBef>
                <a:spcPts val="1160"/>
              </a:spcBef>
              <a:buSzPct val="128125"/>
              <a:buFont typeface="Wingdings"/>
              <a:buChar char=""/>
              <a:tabLst>
                <a:tab pos="975360" algn="l"/>
              </a:tabLst>
            </a:pPr>
            <a:r>
              <a:rPr sz="1600" dirty="0">
                <a:latin typeface="Arial MT"/>
                <a:cs typeface="Arial MT"/>
              </a:rPr>
              <a:t>Art.</a:t>
            </a:r>
            <a:r>
              <a:rPr sz="1600" spc="140" dirty="0">
                <a:latin typeface="Arial MT"/>
                <a:cs typeface="Arial MT"/>
              </a:rPr>
              <a:t>  </a:t>
            </a:r>
            <a:r>
              <a:rPr sz="1600" dirty="0">
                <a:latin typeface="Arial MT"/>
                <a:cs typeface="Arial MT"/>
              </a:rPr>
              <a:t>15</a:t>
            </a:r>
            <a:r>
              <a:rPr sz="1600" spc="135" dirty="0">
                <a:latin typeface="Arial MT"/>
                <a:cs typeface="Arial MT"/>
              </a:rPr>
              <a:t>  </a:t>
            </a:r>
            <a:r>
              <a:rPr sz="1600" dirty="0">
                <a:latin typeface="Arial MT"/>
                <a:cs typeface="Arial MT"/>
              </a:rPr>
              <a:t>MC</a:t>
            </a:r>
            <a:r>
              <a:rPr sz="1600" spc="140" dirty="0">
                <a:latin typeface="Arial MT"/>
                <a:cs typeface="Arial MT"/>
              </a:rPr>
              <a:t>  </a:t>
            </a:r>
            <a:r>
              <a:rPr sz="1600" dirty="0">
                <a:latin typeface="Arial MT"/>
                <a:cs typeface="Arial MT"/>
              </a:rPr>
              <a:t>OCDE</a:t>
            </a:r>
            <a:r>
              <a:rPr sz="1600" spc="135" dirty="0">
                <a:latin typeface="Arial MT"/>
                <a:cs typeface="Arial MT"/>
              </a:rPr>
              <a:t>  </a:t>
            </a:r>
            <a:r>
              <a:rPr sz="1600" dirty="0">
                <a:latin typeface="Arial MT"/>
                <a:cs typeface="Arial MT"/>
              </a:rPr>
              <a:t>no</a:t>
            </a:r>
            <a:r>
              <a:rPr sz="1600" spc="135" dirty="0">
                <a:latin typeface="Arial MT"/>
                <a:cs typeface="Arial MT"/>
              </a:rPr>
              <a:t>  </a:t>
            </a:r>
            <a:r>
              <a:rPr sz="1600" dirty="0">
                <a:latin typeface="Arial MT"/>
                <a:cs typeface="Arial MT"/>
              </a:rPr>
              <a:t>contiene</a:t>
            </a:r>
            <a:r>
              <a:rPr sz="1600" spc="135" dirty="0">
                <a:latin typeface="Arial MT"/>
                <a:cs typeface="Arial MT"/>
              </a:rPr>
              <a:t>  </a:t>
            </a:r>
            <a:r>
              <a:rPr sz="1600" dirty="0">
                <a:latin typeface="Arial MT"/>
                <a:cs typeface="Arial MT"/>
              </a:rPr>
              <a:t>reglas</a:t>
            </a:r>
            <a:r>
              <a:rPr sz="1600" spc="140" dirty="0">
                <a:latin typeface="Arial MT"/>
                <a:cs typeface="Arial MT"/>
              </a:rPr>
              <a:t>  </a:t>
            </a:r>
            <a:r>
              <a:rPr sz="1600" dirty="0">
                <a:latin typeface="Arial MT"/>
                <a:cs typeface="Arial MT"/>
              </a:rPr>
              <a:t>específicas</a:t>
            </a:r>
            <a:r>
              <a:rPr sz="1600" spc="145" dirty="0">
                <a:latin typeface="Arial MT"/>
                <a:cs typeface="Arial MT"/>
              </a:rPr>
              <a:t>  </a:t>
            </a:r>
            <a:r>
              <a:rPr sz="1600" dirty="0">
                <a:latin typeface="Arial MT"/>
                <a:cs typeface="Arial MT"/>
              </a:rPr>
              <a:t>para</a:t>
            </a:r>
            <a:r>
              <a:rPr sz="1600" spc="130" dirty="0">
                <a:latin typeface="Arial MT"/>
                <a:cs typeface="Arial MT"/>
              </a:rPr>
              <a:t>  </a:t>
            </a:r>
            <a:r>
              <a:rPr sz="1600" dirty="0">
                <a:latin typeface="Arial MT"/>
                <a:cs typeface="Arial MT"/>
              </a:rPr>
              <a:t>los</a:t>
            </a:r>
            <a:r>
              <a:rPr sz="1600" spc="135" dirty="0">
                <a:latin typeface="Arial MT"/>
                <a:cs typeface="Arial MT"/>
              </a:rPr>
              <a:t>  </a:t>
            </a:r>
            <a:r>
              <a:rPr sz="1600" spc="-10" dirty="0">
                <a:latin typeface="Arial MT"/>
                <a:cs typeface="Arial MT"/>
              </a:rPr>
              <a:t>trabajadores 	</a:t>
            </a:r>
            <a:r>
              <a:rPr sz="1600" dirty="0">
                <a:latin typeface="Arial MT"/>
                <a:cs typeface="Arial MT"/>
              </a:rPr>
              <a:t>transfronterizos.</a:t>
            </a:r>
            <a:r>
              <a:rPr sz="1600" spc="95" dirty="0">
                <a:latin typeface="Arial MT"/>
                <a:cs typeface="Arial MT"/>
              </a:rPr>
              <a:t>  </a:t>
            </a:r>
            <a:r>
              <a:rPr sz="1600" dirty="0">
                <a:latin typeface="Arial MT"/>
                <a:cs typeface="Arial MT"/>
              </a:rPr>
              <a:t>Especial</a:t>
            </a:r>
            <a:r>
              <a:rPr sz="1600" spc="105" dirty="0">
                <a:latin typeface="Arial MT"/>
                <a:cs typeface="Arial MT"/>
              </a:rPr>
              <a:t>  </a:t>
            </a:r>
            <a:r>
              <a:rPr sz="1600" dirty="0">
                <a:latin typeface="Arial MT"/>
                <a:cs typeface="Arial MT"/>
              </a:rPr>
              <a:t>importancia</a:t>
            </a:r>
            <a:r>
              <a:rPr sz="1600" spc="100" dirty="0">
                <a:latin typeface="Arial MT"/>
                <a:cs typeface="Arial MT"/>
              </a:rPr>
              <a:t>  </a:t>
            </a:r>
            <a:r>
              <a:rPr sz="1600" dirty="0">
                <a:latin typeface="Arial MT"/>
                <a:cs typeface="Arial MT"/>
              </a:rPr>
              <a:t>de</a:t>
            </a:r>
            <a:r>
              <a:rPr sz="1600" spc="100" dirty="0">
                <a:latin typeface="Arial MT"/>
                <a:cs typeface="Arial MT"/>
              </a:rPr>
              <a:t>  </a:t>
            </a:r>
            <a:r>
              <a:rPr sz="1600" dirty="0">
                <a:latin typeface="Arial MT"/>
                <a:cs typeface="Arial MT"/>
              </a:rPr>
              <a:t>los</a:t>
            </a:r>
            <a:r>
              <a:rPr sz="1600" spc="105" dirty="0">
                <a:latin typeface="Arial MT"/>
                <a:cs typeface="Arial MT"/>
              </a:rPr>
              <a:t>  </a:t>
            </a:r>
            <a:r>
              <a:rPr sz="1600" dirty="0">
                <a:latin typeface="Arial MT"/>
                <a:cs typeface="Arial MT"/>
              </a:rPr>
              <a:t>CDI</a:t>
            </a:r>
            <a:r>
              <a:rPr sz="1600" spc="100" dirty="0">
                <a:latin typeface="Arial MT"/>
                <a:cs typeface="Arial MT"/>
              </a:rPr>
              <a:t>  </a:t>
            </a:r>
            <a:r>
              <a:rPr sz="1600" dirty="0">
                <a:latin typeface="Arial MT"/>
                <a:cs typeface="Arial MT"/>
              </a:rPr>
              <a:t>suscritos</a:t>
            </a:r>
            <a:r>
              <a:rPr sz="1600" spc="105" dirty="0">
                <a:latin typeface="Arial MT"/>
                <a:cs typeface="Arial MT"/>
              </a:rPr>
              <a:t>  </a:t>
            </a:r>
            <a:r>
              <a:rPr sz="1600" dirty="0">
                <a:latin typeface="Arial MT"/>
                <a:cs typeface="Arial MT"/>
              </a:rPr>
              <a:t>con</a:t>
            </a:r>
            <a:r>
              <a:rPr sz="1600" spc="100" dirty="0">
                <a:latin typeface="Arial MT"/>
                <a:cs typeface="Arial MT"/>
              </a:rPr>
              <a:t>  </a:t>
            </a:r>
            <a:r>
              <a:rPr sz="1600" dirty="0">
                <a:latin typeface="Arial MT"/>
                <a:cs typeface="Arial MT"/>
              </a:rPr>
              <a:t>Francia</a:t>
            </a:r>
            <a:r>
              <a:rPr sz="1600" spc="110" dirty="0">
                <a:latin typeface="Arial MT"/>
                <a:cs typeface="Arial MT"/>
              </a:rPr>
              <a:t>  </a:t>
            </a:r>
            <a:r>
              <a:rPr sz="1600" spc="-50" dirty="0">
                <a:latin typeface="Arial MT"/>
                <a:cs typeface="Arial MT"/>
              </a:rPr>
              <a:t>y 	</a:t>
            </a:r>
            <a:r>
              <a:rPr sz="1600" dirty="0">
                <a:latin typeface="Arial MT"/>
                <a:cs typeface="Arial MT"/>
              </a:rPr>
              <a:t>Portugal:</a:t>
            </a:r>
            <a:r>
              <a:rPr sz="1600" spc="370" dirty="0">
                <a:latin typeface="Arial MT"/>
                <a:cs typeface="Arial MT"/>
              </a:rPr>
              <a:t> </a:t>
            </a:r>
            <a:r>
              <a:rPr sz="1600" dirty="0">
                <a:latin typeface="Arial MT"/>
                <a:cs typeface="Arial MT"/>
              </a:rPr>
              <a:t>tributación</a:t>
            </a:r>
            <a:r>
              <a:rPr sz="1600" spc="-45" dirty="0">
                <a:latin typeface="Arial MT"/>
                <a:cs typeface="Arial MT"/>
              </a:rPr>
              <a:t> </a:t>
            </a:r>
            <a:r>
              <a:rPr sz="1600" dirty="0">
                <a:latin typeface="Arial MT"/>
                <a:cs typeface="Arial MT"/>
              </a:rPr>
              <a:t>en</a:t>
            </a:r>
            <a:r>
              <a:rPr sz="1600" spc="-35" dirty="0">
                <a:latin typeface="Arial MT"/>
                <a:cs typeface="Arial MT"/>
              </a:rPr>
              <a:t> </a:t>
            </a:r>
            <a:r>
              <a:rPr sz="1600" dirty="0">
                <a:latin typeface="Arial MT"/>
                <a:cs typeface="Arial MT"/>
              </a:rPr>
              <a:t>residencia</a:t>
            </a:r>
            <a:r>
              <a:rPr sz="1600" spc="-50" dirty="0">
                <a:latin typeface="Arial MT"/>
                <a:cs typeface="Arial MT"/>
              </a:rPr>
              <a:t> </a:t>
            </a:r>
            <a:r>
              <a:rPr sz="1600" dirty="0">
                <a:latin typeface="Arial MT"/>
                <a:cs typeface="Arial MT"/>
              </a:rPr>
              <a:t>del</a:t>
            </a:r>
            <a:r>
              <a:rPr sz="1600" spc="-55" dirty="0">
                <a:latin typeface="Arial MT"/>
                <a:cs typeface="Arial MT"/>
              </a:rPr>
              <a:t> </a:t>
            </a:r>
            <a:r>
              <a:rPr sz="1600" dirty="0">
                <a:latin typeface="Arial MT"/>
                <a:cs typeface="Arial MT"/>
              </a:rPr>
              <a:t>trabajador</a:t>
            </a:r>
            <a:r>
              <a:rPr sz="1600" spc="-25" dirty="0">
                <a:latin typeface="Arial MT"/>
                <a:cs typeface="Arial MT"/>
              </a:rPr>
              <a:t> </a:t>
            </a:r>
            <a:r>
              <a:rPr sz="1600" spc="-10" dirty="0">
                <a:latin typeface="Arial MT"/>
                <a:cs typeface="Arial MT"/>
              </a:rPr>
              <a:t>transfronterizo.</a:t>
            </a:r>
            <a:endParaRPr sz="1600" dirty="0">
              <a:latin typeface="Arial MT"/>
              <a:cs typeface="Arial MT"/>
            </a:endParaRPr>
          </a:p>
          <a:p>
            <a:pPr>
              <a:lnSpc>
                <a:spcPct val="100000"/>
              </a:lnSpc>
            </a:pPr>
            <a:endParaRPr sz="1600" dirty="0">
              <a:latin typeface="Arial MT"/>
              <a:cs typeface="Arial MT"/>
            </a:endParaRPr>
          </a:p>
          <a:p>
            <a:pPr>
              <a:lnSpc>
                <a:spcPct val="100000"/>
              </a:lnSpc>
              <a:spcBef>
                <a:spcPts val="545"/>
              </a:spcBef>
            </a:pPr>
            <a:endParaRPr sz="1600" dirty="0">
              <a:latin typeface="Arial MT"/>
              <a:cs typeface="Arial MT"/>
            </a:endParaRPr>
          </a:p>
          <a:p>
            <a:pPr marL="500380">
              <a:lnSpc>
                <a:spcPct val="100000"/>
              </a:lnSpc>
            </a:pPr>
            <a:r>
              <a:rPr sz="1600" b="1" dirty="0">
                <a:latin typeface="Arial"/>
                <a:cs typeface="Arial"/>
              </a:rPr>
              <a:t>Tributación</a:t>
            </a:r>
            <a:r>
              <a:rPr sz="1600" b="1" spc="-20" dirty="0">
                <a:latin typeface="Arial"/>
                <a:cs typeface="Arial"/>
              </a:rPr>
              <a:t> </a:t>
            </a:r>
            <a:r>
              <a:rPr sz="1600" b="1" dirty="0">
                <a:latin typeface="Arial"/>
                <a:cs typeface="Arial"/>
              </a:rPr>
              <a:t>de</a:t>
            </a:r>
            <a:r>
              <a:rPr sz="1600" b="1" spc="-50" dirty="0">
                <a:latin typeface="Arial"/>
                <a:cs typeface="Arial"/>
              </a:rPr>
              <a:t> </a:t>
            </a:r>
            <a:r>
              <a:rPr sz="1600" b="1" dirty="0">
                <a:latin typeface="Arial"/>
                <a:cs typeface="Arial"/>
              </a:rPr>
              <a:t>acuerdo</a:t>
            </a:r>
            <a:r>
              <a:rPr sz="1600" b="1" spc="-50" dirty="0">
                <a:latin typeface="Arial"/>
                <a:cs typeface="Arial"/>
              </a:rPr>
              <a:t> </a:t>
            </a:r>
            <a:r>
              <a:rPr sz="1600" b="1" dirty="0">
                <a:latin typeface="Arial"/>
                <a:cs typeface="Arial"/>
              </a:rPr>
              <a:t>con</a:t>
            </a:r>
            <a:r>
              <a:rPr sz="1600" b="1" spc="-50" dirty="0">
                <a:latin typeface="Arial"/>
                <a:cs typeface="Arial"/>
              </a:rPr>
              <a:t> </a:t>
            </a:r>
            <a:r>
              <a:rPr sz="1600" b="1" dirty="0">
                <a:latin typeface="Arial"/>
                <a:cs typeface="Arial"/>
              </a:rPr>
              <a:t>la</a:t>
            </a:r>
            <a:r>
              <a:rPr sz="1600" b="1" spc="-40" dirty="0">
                <a:latin typeface="Arial"/>
                <a:cs typeface="Arial"/>
              </a:rPr>
              <a:t> </a:t>
            </a:r>
            <a:r>
              <a:rPr sz="1600" b="1" dirty="0">
                <a:latin typeface="Arial"/>
                <a:cs typeface="Arial"/>
              </a:rPr>
              <a:t>normativa tributaria</a:t>
            </a:r>
            <a:r>
              <a:rPr sz="1600" b="1" spc="-15" dirty="0">
                <a:latin typeface="Arial"/>
                <a:cs typeface="Arial"/>
              </a:rPr>
              <a:t> </a:t>
            </a:r>
            <a:r>
              <a:rPr sz="1600" b="1" spc="-10" dirty="0">
                <a:latin typeface="Arial"/>
                <a:cs typeface="Arial"/>
              </a:rPr>
              <a:t>doméstica</a:t>
            </a:r>
            <a:endParaRPr sz="1600" dirty="0">
              <a:latin typeface="Arial"/>
              <a:cs typeface="Arial"/>
            </a:endParaRPr>
          </a:p>
        </p:txBody>
      </p:sp>
    </p:spTree>
    <p:extLst>
      <p:ext uri="{BB962C8B-B14F-4D97-AF65-F5344CB8AC3E}">
        <p14:creationId xmlns:p14="http://schemas.microsoft.com/office/powerpoint/2010/main" val="42116827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38757-5B4D-47C2-3265-9C15A10683B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5622397-793D-F82E-7918-357062B7C7D1}"/>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3" name="object 5">
            <a:extLst>
              <a:ext uri="{FF2B5EF4-FFF2-40B4-BE49-F238E27FC236}">
                <a16:creationId xmlns:a16="http://schemas.microsoft.com/office/drawing/2014/main" id="{2C80CED6-1CB5-5456-84E8-6270F20BC669}"/>
              </a:ext>
            </a:extLst>
          </p:cNvPr>
          <p:cNvSpPr txBox="1">
            <a:spLocks/>
          </p:cNvSpPr>
          <p:nvPr/>
        </p:nvSpPr>
        <p:spPr>
          <a:xfrm>
            <a:off x="1363725" y="1543304"/>
            <a:ext cx="8303895" cy="2929007"/>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buNone/>
            </a:pPr>
            <a:r>
              <a:rPr lang="es-419" sz="1600" b="1" dirty="0">
                <a:latin typeface="Arial" panose="020B0604020202020204" pitchFamily="34" charset="0"/>
                <a:cs typeface="Arial" panose="020B0604020202020204" pitchFamily="34" charset="0"/>
              </a:rPr>
              <a:t>HONORARIOS</a:t>
            </a:r>
            <a:r>
              <a:rPr lang="es-419" sz="1600" b="1" spc="-15" dirty="0">
                <a:latin typeface="Arial" panose="020B0604020202020204" pitchFamily="34" charset="0"/>
                <a:cs typeface="Arial" panose="020B0604020202020204" pitchFamily="34" charset="0"/>
              </a:rPr>
              <a:t> </a:t>
            </a:r>
            <a:r>
              <a:rPr lang="es-419" sz="1600" b="1" dirty="0">
                <a:latin typeface="Arial" panose="020B0604020202020204" pitchFamily="34" charset="0"/>
                <a:cs typeface="Arial" panose="020B0604020202020204" pitchFamily="34" charset="0"/>
              </a:rPr>
              <a:t>DE</a:t>
            </a:r>
            <a:r>
              <a:rPr lang="es-419" sz="1600" b="1" spc="-55" dirty="0">
                <a:latin typeface="Arial" panose="020B0604020202020204" pitchFamily="34" charset="0"/>
                <a:cs typeface="Arial" panose="020B0604020202020204" pitchFamily="34" charset="0"/>
              </a:rPr>
              <a:t> </a:t>
            </a:r>
            <a:r>
              <a:rPr lang="es-419" sz="1600" b="1" dirty="0">
                <a:latin typeface="Arial" panose="020B0604020202020204" pitchFamily="34" charset="0"/>
                <a:cs typeface="Arial" panose="020B0604020202020204" pitchFamily="34" charset="0"/>
              </a:rPr>
              <a:t>CONSEJEROS</a:t>
            </a:r>
            <a:r>
              <a:rPr lang="es-419" sz="1600" b="1" spc="-60" dirty="0">
                <a:latin typeface="Arial" panose="020B0604020202020204" pitchFamily="34" charset="0"/>
                <a:cs typeface="Arial" panose="020B0604020202020204" pitchFamily="34" charset="0"/>
              </a:rPr>
              <a:t> </a:t>
            </a:r>
            <a:r>
              <a:rPr lang="es-419" sz="1600" b="1" dirty="0">
                <a:latin typeface="Arial" panose="020B0604020202020204" pitchFamily="34" charset="0"/>
                <a:cs typeface="Arial" panose="020B0604020202020204" pitchFamily="34" charset="0"/>
              </a:rPr>
              <a:t>(ART.</a:t>
            </a:r>
            <a:r>
              <a:rPr lang="es-419" sz="1600" b="1" spc="-10" dirty="0">
                <a:latin typeface="Arial" panose="020B0604020202020204" pitchFamily="34" charset="0"/>
                <a:cs typeface="Arial" panose="020B0604020202020204" pitchFamily="34" charset="0"/>
              </a:rPr>
              <a:t> </a:t>
            </a:r>
            <a:r>
              <a:rPr lang="es-419" sz="1600" b="1" spc="-25" dirty="0">
                <a:latin typeface="Arial" panose="020B0604020202020204" pitchFamily="34" charset="0"/>
                <a:cs typeface="Arial" panose="020B0604020202020204" pitchFamily="34" charset="0"/>
              </a:rPr>
              <a:t>16)</a:t>
            </a:r>
          </a:p>
          <a:p>
            <a:pPr marL="771525" indent="-271145">
              <a:lnSpc>
                <a:spcPct val="100000"/>
              </a:lnSpc>
              <a:spcBef>
                <a:spcPts val="1235"/>
              </a:spcBef>
              <a:buFont typeface="Arial" panose="020B0604020202020204" pitchFamily="34" charset="0"/>
              <a:buAutoNum type="alphaUcParenR"/>
              <a:tabLst>
                <a:tab pos="771525" algn="l"/>
              </a:tabLst>
            </a:pPr>
            <a:r>
              <a:rPr lang="es-419" sz="1600" b="1" spc="-10" dirty="0">
                <a:latin typeface="Arial" panose="020B0604020202020204" pitchFamily="34" charset="0"/>
                <a:cs typeface="Arial" panose="020B0604020202020204" pitchFamily="34" charset="0"/>
              </a:rPr>
              <a:t>Definición:</a:t>
            </a:r>
            <a:endParaRPr lang="es-419" sz="1600" b="1" dirty="0">
              <a:latin typeface="Arial" panose="020B0604020202020204" pitchFamily="34" charset="0"/>
              <a:cs typeface="Arial" panose="020B0604020202020204" pitchFamily="34" charset="0"/>
            </a:endParaRPr>
          </a:p>
          <a:p>
            <a:pPr marL="975360" marR="6350" lvl="1" indent="-372110" algn="just">
              <a:lnSpc>
                <a:spcPct val="100000"/>
              </a:lnSpc>
              <a:spcBef>
                <a:spcPts val="1115"/>
              </a:spcBef>
              <a:buClr>
                <a:srgbClr val="FC7812"/>
              </a:buClr>
              <a:buSzPct val="130000"/>
              <a:buFont typeface="Wingdings"/>
              <a:buChar char=""/>
              <a:tabLst>
                <a:tab pos="975360" algn="l"/>
              </a:tabLst>
            </a:pPr>
            <a:r>
              <a:rPr lang="es-419" sz="1500" dirty="0">
                <a:latin typeface="Arial" panose="020B0604020202020204" pitchFamily="34" charset="0"/>
                <a:cs typeface="Arial" panose="020B0604020202020204" pitchFamily="34" charset="0"/>
              </a:rPr>
              <a:t>Los</a:t>
            </a:r>
            <a:r>
              <a:rPr lang="es-419" sz="1500" spc="40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honorarios</a:t>
            </a:r>
            <a:r>
              <a:rPr lang="es-419" sz="1500" spc="41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como</a:t>
            </a:r>
            <a:r>
              <a:rPr lang="es-419" sz="1500" spc="42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consejero</a:t>
            </a:r>
            <a:r>
              <a:rPr lang="es-419" sz="1500" spc="42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y</a:t>
            </a:r>
            <a:r>
              <a:rPr lang="es-419" sz="1500" spc="40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otras</a:t>
            </a:r>
            <a:r>
              <a:rPr lang="es-419" sz="1500" spc="41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retribuciones</a:t>
            </a:r>
            <a:r>
              <a:rPr lang="es-419" sz="1500" spc="42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análogas</a:t>
            </a:r>
            <a:r>
              <a:rPr lang="es-419" sz="1500" spc="41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que</a:t>
            </a:r>
            <a:r>
              <a:rPr lang="es-419" sz="1500" spc="40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perciban</a:t>
            </a:r>
            <a:r>
              <a:rPr lang="es-419" sz="1500" spc="415" dirty="0">
                <a:latin typeface="Arial" panose="020B0604020202020204" pitchFamily="34" charset="0"/>
                <a:cs typeface="Arial" panose="020B0604020202020204" pitchFamily="34" charset="0"/>
              </a:rPr>
              <a:t> </a:t>
            </a:r>
            <a:r>
              <a:rPr lang="es-419" sz="1500" spc="-25" dirty="0">
                <a:latin typeface="Arial" panose="020B0604020202020204" pitchFamily="34" charset="0"/>
                <a:cs typeface="Arial" panose="020B0604020202020204" pitchFamily="34" charset="0"/>
              </a:rPr>
              <a:t>los </a:t>
            </a:r>
            <a:r>
              <a:rPr lang="es-419" sz="1500" dirty="0">
                <a:latin typeface="Arial" panose="020B0604020202020204" pitchFamily="34" charset="0"/>
                <a:cs typeface="Arial" panose="020B0604020202020204" pitchFamily="34" charset="0"/>
              </a:rPr>
              <a:t>residentes</a:t>
            </a:r>
            <a:r>
              <a:rPr lang="es-419" sz="1500" spc="13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de</a:t>
            </a:r>
            <a:r>
              <a:rPr lang="es-419" sz="1500" spc="12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uno</a:t>
            </a:r>
            <a:r>
              <a:rPr lang="es-419" sz="1500" spc="13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de</a:t>
            </a:r>
            <a:r>
              <a:rPr lang="es-419" sz="1500" spc="12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los</a:t>
            </a:r>
            <a:r>
              <a:rPr lang="es-419" sz="1500" spc="12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Estados</a:t>
            </a:r>
            <a:r>
              <a:rPr lang="es-419" sz="1500" spc="13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contratantes</a:t>
            </a:r>
            <a:r>
              <a:rPr lang="es-419" sz="1500" spc="12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(ER)</a:t>
            </a:r>
            <a:r>
              <a:rPr lang="es-419" sz="1500" spc="11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como</a:t>
            </a:r>
            <a:r>
              <a:rPr lang="es-419" sz="1500" spc="12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miembros</a:t>
            </a:r>
            <a:r>
              <a:rPr lang="es-419" sz="1500" spc="13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de</a:t>
            </a:r>
            <a:r>
              <a:rPr lang="es-419" sz="1500" spc="13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un</a:t>
            </a:r>
            <a:r>
              <a:rPr lang="es-419" sz="1500" spc="135" dirty="0">
                <a:latin typeface="Arial" panose="020B0604020202020204" pitchFamily="34" charset="0"/>
                <a:cs typeface="Arial" panose="020B0604020202020204" pitchFamily="34" charset="0"/>
              </a:rPr>
              <a:t> </a:t>
            </a:r>
            <a:r>
              <a:rPr lang="es-419" sz="1500" spc="-10" dirty="0">
                <a:latin typeface="Arial" panose="020B0604020202020204" pitchFamily="34" charset="0"/>
                <a:cs typeface="Arial" panose="020B0604020202020204" pitchFamily="34" charset="0"/>
              </a:rPr>
              <a:t>Consejo </a:t>
            </a:r>
            <a:r>
              <a:rPr lang="es-419" sz="1500" dirty="0">
                <a:latin typeface="Arial" panose="020B0604020202020204" pitchFamily="34" charset="0"/>
                <a:cs typeface="Arial" panose="020B0604020202020204" pitchFamily="34" charset="0"/>
              </a:rPr>
              <a:t>de</a:t>
            </a:r>
            <a:r>
              <a:rPr lang="es-419" sz="1500" spc="-3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Administración</a:t>
            </a:r>
            <a:r>
              <a:rPr lang="es-419" sz="1500" spc="-4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de</a:t>
            </a:r>
            <a:r>
              <a:rPr lang="es-419" sz="1500" spc="-3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una</a:t>
            </a:r>
            <a:r>
              <a:rPr lang="es-419" sz="1500" spc="-3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sociedad</a:t>
            </a:r>
            <a:r>
              <a:rPr lang="es-419" sz="1500" spc="-4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residente</a:t>
            </a:r>
            <a:r>
              <a:rPr lang="es-419" sz="1500" spc="-4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en</a:t>
            </a:r>
            <a:r>
              <a:rPr lang="es-419" sz="1500" spc="-3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el</a:t>
            </a:r>
            <a:r>
              <a:rPr lang="es-419" sz="1500" spc="-2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otro</a:t>
            </a:r>
            <a:r>
              <a:rPr lang="es-419" sz="1500" spc="-4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Estado</a:t>
            </a:r>
            <a:r>
              <a:rPr lang="es-419" sz="1500" spc="-35" dirty="0">
                <a:latin typeface="Arial" panose="020B0604020202020204" pitchFamily="34" charset="0"/>
                <a:cs typeface="Arial" panose="020B0604020202020204" pitchFamily="34" charset="0"/>
              </a:rPr>
              <a:t> </a:t>
            </a:r>
            <a:r>
              <a:rPr lang="es-419" sz="1500" spc="-10" dirty="0">
                <a:latin typeface="Arial" panose="020B0604020202020204" pitchFamily="34" charset="0"/>
                <a:cs typeface="Arial" panose="020B0604020202020204" pitchFamily="34" charset="0"/>
              </a:rPr>
              <a:t>(EF).</a:t>
            </a:r>
            <a:endParaRPr lang="es-419" sz="1500" dirty="0">
              <a:latin typeface="Arial" panose="020B0604020202020204" pitchFamily="34" charset="0"/>
              <a:cs typeface="Arial" panose="020B0604020202020204" pitchFamily="34" charset="0"/>
            </a:endParaRPr>
          </a:p>
          <a:p>
            <a:pPr marL="975360" marR="6350" lvl="1" indent="-372110" algn="just">
              <a:lnSpc>
                <a:spcPct val="100000"/>
              </a:lnSpc>
              <a:spcBef>
                <a:spcPts val="1085"/>
              </a:spcBef>
              <a:buClr>
                <a:srgbClr val="FC7812"/>
              </a:buClr>
              <a:buSzPct val="130000"/>
              <a:buFont typeface="Wingdings"/>
              <a:buChar char=""/>
              <a:tabLst>
                <a:tab pos="975360" algn="l"/>
              </a:tabLst>
            </a:pPr>
            <a:r>
              <a:rPr lang="es-419" sz="1500" dirty="0">
                <a:latin typeface="Arial" panose="020B0604020202020204" pitchFamily="34" charset="0"/>
                <a:cs typeface="Arial" panose="020B0604020202020204" pitchFamily="34" charset="0"/>
              </a:rPr>
              <a:t>Para</a:t>
            </a:r>
            <a:r>
              <a:rPr lang="es-419" sz="1500" spc="21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la</a:t>
            </a:r>
            <a:r>
              <a:rPr lang="es-419" sz="1500" spc="18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determinación</a:t>
            </a:r>
            <a:r>
              <a:rPr lang="es-419" sz="1500" spc="204"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del</a:t>
            </a:r>
            <a:r>
              <a:rPr lang="es-419" sz="1500" spc="20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Estado</a:t>
            </a:r>
            <a:r>
              <a:rPr lang="es-419" sz="1500" spc="20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de</a:t>
            </a:r>
            <a:r>
              <a:rPr lang="es-419" sz="1500" spc="21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la</a:t>
            </a:r>
            <a:r>
              <a:rPr lang="es-419" sz="1500" spc="19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fuente</a:t>
            </a:r>
            <a:r>
              <a:rPr lang="es-419" sz="1500" spc="19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no</a:t>
            </a:r>
            <a:r>
              <a:rPr lang="es-419" sz="1500" spc="204"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se</a:t>
            </a:r>
            <a:r>
              <a:rPr lang="es-419" sz="1500" spc="21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atiende</a:t>
            </a:r>
            <a:r>
              <a:rPr lang="es-419" sz="1500" spc="204"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al</a:t>
            </a:r>
            <a:r>
              <a:rPr lang="es-419" sz="1500" spc="204"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lugar</a:t>
            </a:r>
            <a:r>
              <a:rPr lang="es-419" sz="1500" spc="204"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en</a:t>
            </a:r>
            <a:r>
              <a:rPr lang="es-419" sz="1500" spc="20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el</a:t>
            </a:r>
            <a:r>
              <a:rPr lang="es-419" sz="1500" spc="19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que</a:t>
            </a:r>
            <a:r>
              <a:rPr lang="es-419" sz="1500" spc="204" dirty="0">
                <a:latin typeface="Arial" panose="020B0604020202020204" pitchFamily="34" charset="0"/>
                <a:cs typeface="Arial" panose="020B0604020202020204" pitchFamily="34" charset="0"/>
              </a:rPr>
              <a:t> </a:t>
            </a:r>
            <a:r>
              <a:rPr lang="es-419" sz="1500" spc="-25" dirty="0">
                <a:latin typeface="Arial" panose="020B0604020202020204" pitchFamily="34" charset="0"/>
                <a:cs typeface="Arial" panose="020B0604020202020204" pitchFamily="34" charset="0"/>
              </a:rPr>
              <a:t>se </a:t>
            </a:r>
            <a:r>
              <a:rPr lang="es-419" sz="1500" dirty="0">
                <a:latin typeface="Arial" panose="020B0604020202020204" pitchFamily="34" charset="0"/>
                <a:cs typeface="Arial" panose="020B0604020202020204" pitchFamily="34" charset="0"/>
              </a:rPr>
              <a:t>prestan</a:t>
            </a:r>
            <a:r>
              <a:rPr lang="es-419" sz="1500" spc="-5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los</a:t>
            </a:r>
            <a:r>
              <a:rPr lang="es-419" sz="1500" spc="-2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servicios,</a:t>
            </a:r>
            <a:r>
              <a:rPr lang="es-419" sz="1500" spc="-3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sino</a:t>
            </a:r>
            <a:r>
              <a:rPr lang="es-419" sz="1500" spc="-2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al</a:t>
            </a:r>
            <a:r>
              <a:rPr lang="es-419" sz="1500" spc="-3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Estado</a:t>
            </a:r>
            <a:r>
              <a:rPr lang="es-419" sz="1500" spc="-3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de</a:t>
            </a:r>
            <a:r>
              <a:rPr lang="es-419" sz="1500" spc="-3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residencia</a:t>
            </a:r>
            <a:r>
              <a:rPr lang="es-419" sz="1500" spc="-3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de</a:t>
            </a:r>
            <a:r>
              <a:rPr lang="es-419" sz="1500" spc="-3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la</a:t>
            </a:r>
            <a:r>
              <a:rPr lang="es-419" sz="1500" spc="-3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entidad</a:t>
            </a:r>
            <a:r>
              <a:rPr lang="es-419" sz="1500" spc="-2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que</a:t>
            </a:r>
            <a:r>
              <a:rPr lang="es-419" sz="1500" spc="-3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los</a:t>
            </a:r>
            <a:r>
              <a:rPr lang="es-419" sz="1500" spc="-30" dirty="0">
                <a:latin typeface="Arial" panose="020B0604020202020204" pitchFamily="34" charset="0"/>
                <a:cs typeface="Arial" panose="020B0604020202020204" pitchFamily="34" charset="0"/>
              </a:rPr>
              <a:t> </a:t>
            </a:r>
            <a:r>
              <a:rPr lang="es-419" sz="1500" spc="-10" dirty="0">
                <a:latin typeface="Arial" panose="020B0604020202020204" pitchFamily="34" charset="0"/>
                <a:cs typeface="Arial" panose="020B0604020202020204" pitchFamily="34" charset="0"/>
              </a:rPr>
              <a:t>satisface.</a:t>
            </a:r>
            <a:endParaRPr lang="es-419" sz="1500" dirty="0">
              <a:latin typeface="Arial" panose="020B0604020202020204" pitchFamily="34" charset="0"/>
              <a:cs typeface="Arial" panose="020B0604020202020204" pitchFamily="34" charset="0"/>
            </a:endParaRPr>
          </a:p>
          <a:p>
            <a:pPr marL="975360" marR="5080" lvl="1" indent="-372110" algn="just">
              <a:lnSpc>
                <a:spcPct val="100000"/>
              </a:lnSpc>
              <a:spcBef>
                <a:spcPts val="1085"/>
              </a:spcBef>
              <a:buClr>
                <a:srgbClr val="FC7812"/>
              </a:buClr>
              <a:buSzPct val="130000"/>
              <a:buFont typeface="Wingdings"/>
              <a:buChar char=""/>
              <a:tabLst>
                <a:tab pos="975360" algn="l"/>
              </a:tabLst>
            </a:pPr>
            <a:r>
              <a:rPr lang="es-419" sz="1500" dirty="0">
                <a:latin typeface="Arial" panose="020B0604020202020204" pitchFamily="34" charset="0"/>
                <a:cs typeface="Arial" panose="020B0604020202020204" pitchFamily="34" charset="0"/>
              </a:rPr>
              <a:t>Los</a:t>
            </a:r>
            <a:r>
              <a:rPr lang="es-419" sz="1500" spc="13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Comentarios</a:t>
            </a:r>
            <a:r>
              <a:rPr lang="es-419" sz="1500" spc="13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MC</a:t>
            </a:r>
            <a:r>
              <a:rPr lang="es-419" sz="1500" spc="14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OCDE</a:t>
            </a:r>
            <a:r>
              <a:rPr lang="es-419" sz="1500" spc="13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indican</a:t>
            </a:r>
            <a:r>
              <a:rPr lang="es-419" sz="1500" spc="15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que</a:t>
            </a:r>
            <a:r>
              <a:rPr lang="es-419" sz="1500" spc="13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las</a:t>
            </a:r>
            <a:r>
              <a:rPr lang="es-419" sz="1500" spc="12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rentas</a:t>
            </a:r>
            <a:r>
              <a:rPr lang="es-419" sz="1500" spc="12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derivadas</a:t>
            </a:r>
            <a:r>
              <a:rPr lang="es-419" sz="1500" spc="15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de</a:t>
            </a:r>
            <a:r>
              <a:rPr lang="es-419" sz="1500" spc="13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la</a:t>
            </a:r>
            <a:r>
              <a:rPr lang="es-419" sz="1500" spc="13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participación</a:t>
            </a:r>
            <a:r>
              <a:rPr lang="es-419" sz="1500" spc="140" dirty="0">
                <a:latin typeface="Arial" panose="020B0604020202020204" pitchFamily="34" charset="0"/>
                <a:cs typeface="Arial" panose="020B0604020202020204" pitchFamily="34" charset="0"/>
              </a:rPr>
              <a:t> </a:t>
            </a:r>
            <a:r>
              <a:rPr lang="es-419" sz="1500" spc="-25" dirty="0">
                <a:latin typeface="Arial" panose="020B0604020202020204" pitchFamily="34" charset="0"/>
                <a:cs typeface="Arial" panose="020B0604020202020204" pitchFamily="34" charset="0"/>
              </a:rPr>
              <a:t>en </a:t>
            </a:r>
            <a:r>
              <a:rPr lang="es-419" sz="1500" dirty="0">
                <a:latin typeface="Arial" panose="020B0604020202020204" pitchFamily="34" charset="0"/>
                <a:cs typeface="Arial" panose="020B0604020202020204" pitchFamily="34" charset="0"/>
              </a:rPr>
              <a:t>órganos</a:t>
            </a:r>
            <a:r>
              <a:rPr lang="es-419" sz="1500" spc="21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societarios</a:t>
            </a:r>
            <a:r>
              <a:rPr lang="es-419" sz="1500" spc="229"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distintos</a:t>
            </a:r>
            <a:r>
              <a:rPr lang="es-419" sz="1500" spc="22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de</a:t>
            </a:r>
            <a:r>
              <a:rPr lang="es-419" sz="1500" spc="21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los</a:t>
            </a:r>
            <a:r>
              <a:rPr lang="es-419" sz="1500" spc="22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Consejos</a:t>
            </a:r>
            <a:r>
              <a:rPr lang="es-419" sz="1500" spc="22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de</a:t>
            </a:r>
            <a:r>
              <a:rPr lang="es-419" sz="1500" spc="21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Administración,</a:t>
            </a:r>
            <a:r>
              <a:rPr lang="es-419" sz="1500" spc="22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pero</a:t>
            </a:r>
            <a:r>
              <a:rPr lang="es-419" sz="1500" spc="22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que</a:t>
            </a:r>
            <a:r>
              <a:rPr lang="es-419" sz="1500" spc="210" dirty="0">
                <a:latin typeface="Arial" panose="020B0604020202020204" pitchFamily="34" charset="0"/>
                <a:cs typeface="Arial" panose="020B0604020202020204" pitchFamily="34" charset="0"/>
              </a:rPr>
              <a:t> </a:t>
            </a:r>
            <a:r>
              <a:rPr lang="es-419" sz="1500" spc="-10" dirty="0">
                <a:latin typeface="Arial" panose="020B0604020202020204" pitchFamily="34" charset="0"/>
                <a:cs typeface="Arial" panose="020B0604020202020204" pitchFamily="34" charset="0"/>
              </a:rPr>
              <a:t>realicen </a:t>
            </a:r>
            <a:r>
              <a:rPr lang="es-419" sz="1500" dirty="0">
                <a:latin typeface="Arial" panose="020B0604020202020204" pitchFamily="34" charset="0"/>
                <a:cs typeface="Arial" panose="020B0604020202020204" pitchFamily="34" charset="0"/>
              </a:rPr>
              <a:t>funciones</a:t>
            </a:r>
            <a:r>
              <a:rPr lang="es-419" sz="1500" spc="-4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similares</a:t>
            </a:r>
            <a:r>
              <a:rPr lang="es-419" sz="1500" spc="-4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pueden</a:t>
            </a:r>
            <a:r>
              <a:rPr lang="es-419" sz="1500" spc="-4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someterse</a:t>
            </a:r>
            <a:r>
              <a:rPr lang="es-419" sz="1500" spc="-5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al</a:t>
            </a:r>
            <a:r>
              <a:rPr lang="es-419" sz="1500" spc="-4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régimen</a:t>
            </a:r>
            <a:r>
              <a:rPr lang="es-419" sz="1500" spc="-30"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previsto</a:t>
            </a:r>
            <a:r>
              <a:rPr lang="es-419" sz="1500" spc="-2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por</a:t>
            </a:r>
            <a:r>
              <a:rPr lang="es-419" sz="1500" spc="-4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el</a:t>
            </a:r>
            <a:r>
              <a:rPr lang="es-419" sz="1500" spc="-2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art.</a:t>
            </a:r>
            <a:r>
              <a:rPr lang="es-419" sz="1500" spc="-5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16</a:t>
            </a:r>
            <a:r>
              <a:rPr lang="es-419" sz="1500" spc="-35" dirty="0">
                <a:latin typeface="Arial" panose="020B0604020202020204" pitchFamily="34" charset="0"/>
                <a:cs typeface="Arial" panose="020B0604020202020204" pitchFamily="34" charset="0"/>
              </a:rPr>
              <a:t> </a:t>
            </a:r>
            <a:r>
              <a:rPr lang="es-419" sz="1500" dirty="0">
                <a:latin typeface="Arial" panose="020B0604020202020204" pitchFamily="34" charset="0"/>
                <a:cs typeface="Arial" panose="020B0604020202020204" pitchFamily="34" charset="0"/>
              </a:rPr>
              <a:t>MC</a:t>
            </a:r>
            <a:r>
              <a:rPr lang="es-419" sz="1500" spc="-30" dirty="0">
                <a:latin typeface="Arial" panose="020B0604020202020204" pitchFamily="34" charset="0"/>
                <a:cs typeface="Arial" panose="020B0604020202020204" pitchFamily="34" charset="0"/>
              </a:rPr>
              <a:t> </a:t>
            </a:r>
            <a:r>
              <a:rPr lang="es-419" sz="1500" spc="-10" dirty="0">
                <a:latin typeface="Arial" panose="020B0604020202020204" pitchFamily="34" charset="0"/>
                <a:cs typeface="Arial" panose="020B0604020202020204" pitchFamily="34" charset="0"/>
              </a:rPr>
              <a:t>OCDE.</a:t>
            </a:r>
            <a:endParaRPr lang="es-419"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7694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3FE92-595D-5030-99EF-389E76AE37F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28A8DC7-5B23-65F2-68C8-C33723BE1965}"/>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object 5">
            <a:extLst>
              <a:ext uri="{FF2B5EF4-FFF2-40B4-BE49-F238E27FC236}">
                <a16:creationId xmlns:a16="http://schemas.microsoft.com/office/drawing/2014/main" id="{C121EB1C-4BDC-9C1F-827E-17620C626D34}"/>
              </a:ext>
            </a:extLst>
          </p:cNvPr>
          <p:cNvSpPr txBox="1"/>
          <p:nvPr/>
        </p:nvSpPr>
        <p:spPr>
          <a:xfrm>
            <a:off x="1363725" y="1541779"/>
            <a:ext cx="8302625" cy="2562240"/>
          </a:xfrm>
          <a:prstGeom prst="rect">
            <a:avLst/>
          </a:prstGeom>
        </p:spPr>
        <p:txBody>
          <a:bodyPr vert="horz" wrap="square" lIns="0" tIns="12700" rIns="0" bIns="0" rtlCol="0">
            <a:spAutoFit/>
          </a:bodyPr>
          <a:lstStyle/>
          <a:p>
            <a:pPr marL="803910" indent="-303530">
              <a:lnSpc>
                <a:spcPct val="100000"/>
              </a:lnSpc>
              <a:spcBef>
                <a:spcPts val="1295"/>
              </a:spcBef>
              <a:buAutoNum type="alphaUcParenR" startAt="2"/>
              <a:tabLst>
                <a:tab pos="803910" algn="l"/>
              </a:tabLst>
            </a:pPr>
            <a:r>
              <a:rPr sz="1800" b="1" dirty="0" err="1">
                <a:latin typeface="Arial"/>
                <a:cs typeface="Arial"/>
              </a:rPr>
              <a:t>Delimitación</a:t>
            </a:r>
            <a:r>
              <a:rPr sz="1800" b="1" spc="-25" dirty="0">
                <a:latin typeface="Arial"/>
                <a:cs typeface="Arial"/>
              </a:rPr>
              <a:t> </a:t>
            </a:r>
            <a:r>
              <a:rPr sz="1800" b="1" dirty="0">
                <a:latin typeface="Arial"/>
                <a:cs typeface="Arial"/>
              </a:rPr>
              <a:t>de</a:t>
            </a:r>
            <a:r>
              <a:rPr sz="1800" b="1" spc="-30" dirty="0">
                <a:latin typeface="Arial"/>
                <a:cs typeface="Arial"/>
              </a:rPr>
              <a:t> </a:t>
            </a:r>
            <a:r>
              <a:rPr sz="1800" b="1" dirty="0">
                <a:latin typeface="Arial"/>
                <a:cs typeface="Arial"/>
              </a:rPr>
              <a:t>la</a:t>
            </a:r>
            <a:r>
              <a:rPr sz="1800" b="1" spc="-30" dirty="0">
                <a:latin typeface="Arial"/>
                <a:cs typeface="Arial"/>
              </a:rPr>
              <a:t> </a:t>
            </a:r>
            <a:r>
              <a:rPr sz="1800" b="1" dirty="0">
                <a:latin typeface="Arial"/>
                <a:cs typeface="Arial"/>
              </a:rPr>
              <a:t>potestad</a:t>
            </a:r>
            <a:r>
              <a:rPr sz="1800" b="1" spc="-35" dirty="0">
                <a:latin typeface="Arial"/>
                <a:cs typeface="Arial"/>
              </a:rPr>
              <a:t> </a:t>
            </a:r>
            <a:r>
              <a:rPr sz="1800" b="1" spc="-10" dirty="0">
                <a:latin typeface="Arial"/>
                <a:cs typeface="Arial"/>
              </a:rPr>
              <a:t>tributaria</a:t>
            </a:r>
            <a:endParaRPr sz="1800" dirty="0">
              <a:latin typeface="Arial"/>
              <a:cs typeface="Arial"/>
            </a:endParaRPr>
          </a:p>
          <a:p>
            <a:pPr marL="974090" marR="5080" lvl="1" indent="-370840" algn="just">
              <a:lnSpc>
                <a:spcPct val="100000"/>
              </a:lnSpc>
              <a:spcBef>
                <a:spcPts val="1300"/>
              </a:spcBef>
              <a:buClr>
                <a:srgbClr val="FC7812"/>
              </a:buClr>
              <a:buSzPct val="130555"/>
              <a:buFont typeface="Wingdings"/>
              <a:buChar char=""/>
              <a:tabLst>
                <a:tab pos="975360" algn="l"/>
              </a:tabLst>
            </a:pPr>
            <a:r>
              <a:rPr sz="1800" dirty="0">
                <a:latin typeface="Arial MT"/>
                <a:cs typeface="Arial MT"/>
              </a:rPr>
              <a:t>El</a:t>
            </a:r>
            <a:r>
              <a:rPr sz="1800" spc="370" dirty="0">
                <a:latin typeface="Arial MT"/>
                <a:cs typeface="Arial MT"/>
              </a:rPr>
              <a:t> </a:t>
            </a:r>
            <a:r>
              <a:rPr sz="1800" dirty="0">
                <a:latin typeface="Arial MT"/>
                <a:cs typeface="Arial MT"/>
              </a:rPr>
              <a:t>art.</a:t>
            </a:r>
            <a:r>
              <a:rPr sz="1800" spc="395" dirty="0">
                <a:latin typeface="Arial MT"/>
                <a:cs typeface="Arial MT"/>
              </a:rPr>
              <a:t> </a:t>
            </a:r>
            <a:r>
              <a:rPr sz="1800" dirty="0">
                <a:latin typeface="Arial MT"/>
                <a:cs typeface="Arial MT"/>
              </a:rPr>
              <a:t>16</a:t>
            </a:r>
            <a:r>
              <a:rPr sz="1800" spc="385" dirty="0">
                <a:latin typeface="Arial MT"/>
                <a:cs typeface="Arial MT"/>
              </a:rPr>
              <a:t> </a:t>
            </a:r>
            <a:r>
              <a:rPr sz="1800" dirty="0">
                <a:latin typeface="Arial MT"/>
                <a:cs typeface="Arial MT"/>
              </a:rPr>
              <a:t>permite</a:t>
            </a:r>
            <a:r>
              <a:rPr sz="1800" spc="370" dirty="0">
                <a:latin typeface="Arial MT"/>
                <a:cs typeface="Arial MT"/>
              </a:rPr>
              <a:t> </a:t>
            </a:r>
            <a:r>
              <a:rPr sz="1800" dirty="0">
                <a:latin typeface="Arial MT"/>
                <a:cs typeface="Arial MT"/>
              </a:rPr>
              <a:t>al</a:t>
            </a:r>
            <a:r>
              <a:rPr sz="1800" spc="385" dirty="0">
                <a:latin typeface="Arial MT"/>
                <a:cs typeface="Arial MT"/>
              </a:rPr>
              <a:t> </a:t>
            </a:r>
            <a:r>
              <a:rPr sz="1800" dirty="0">
                <a:latin typeface="Arial MT"/>
                <a:cs typeface="Arial MT"/>
              </a:rPr>
              <a:t>Estado</a:t>
            </a:r>
            <a:r>
              <a:rPr sz="1800" spc="400" dirty="0">
                <a:latin typeface="Arial MT"/>
                <a:cs typeface="Arial MT"/>
              </a:rPr>
              <a:t> </a:t>
            </a:r>
            <a:r>
              <a:rPr sz="1800" dirty="0">
                <a:latin typeface="Arial MT"/>
                <a:cs typeface="Arial MT"/>
              </a:rPr>
              <a:t>de</a:t>
            </a:r>
            <a:r>
              <a:rPr sz="1800" spc="385" dirty="0">
                <a:latin typeface="Arial MT"/>
                <a:cs typeface="Arial MT"/>
              </a:rPr>
              <a:t> </a:t>
            </a:r>
            <a:r>
              <a:rPr sz="1800" dirty="0">
                <a:latin typeface="Arial MT"/>
                <a:cs typeface="Arial MT"/>
              </a:rPr>
              <a:t>residencia</a:t>
            </a:r>
            <a:r>
              <a:rPr sz="1800" spc="390" dirty="0">
                <a:latin typeface="Arial MT"/>
                <a:cs typeface="Arial MT"/>
              </a:rPr>
              <a:t> </a:t>
            </a:r>
            <a:r>
              <a:rPr sz="1800" dirty="0">
                <a:latin typeface="Arial MT"/>
                <a:cs typeface="Arial MT"/>
              </a:rPr>
              <a:t>de</a:t>
            </a:r>
            <a:r>
              <a:rPr sz="1800" spc="385" dirty="0">
                <a:latin typeface="Arial MT"/>
                <a:cs typeface="Arial MT"/>
              </a:rPr>
              <a:t> </a:t>
            </a:r>
            <a:r>
              <a:rPr sz="1800" dirty="0">
                <a:latin typeface="Arial MT"/>
                <a:cs typeface="Arial MT"/>
              </a:rPr>
              <a:t>la</a:t>
            </a:r>
            <a:r>
              <a:rPr sz="1800" spc="385" dirty="0">
                <a:latin typeface="Arial MT"/>
                <a:cs typeface="Arial MT"/>
              </a:rPr>
              <a:t> </a:t>
            </a:r>
            <a:r>
              <a:rPr sz="1800" dirty="0">
                <a:latin typeface="Arial MT"/>
                <a:cs typeface="Arial MT"/>
              </a:rPr>
              <a:t>sociedad</a:t>
            </a:r>
            <a:r>
              <a:rPr sz="1800" spc="385" dirty="0">
                <a:latin typeface="Arial MT"/>
                <a:cs typeface="Arial MT"/>
              </a:rPr>
              <a:t> </a:t>
            </a:r>
            <a:r>
              <a:rPr sz="1800" spc="-10" dirty="0">
                <a:latin typeface="Arial MT"/>
                <a:cs typeface="Arial MT"/>
              </a:rPr>
              <a:t>pagadora 	</a:t>
            </a:r>
            <a:r>
              <a:rPr sz="1800" dirty="0">
                <a:latin typeface="Arial MT"/>
                <a:cs typeface="Arial MT"/>
              </a:rPr>
              <a:t>(Estado</a:t>
            </a:r>
            <a:r>
              <a:rPr sz="1800" spc="105" dirty="0">
                <a:latin typeface="Arial MT"/>
                <a:cs typeface="Arial MT"/>
              </a:rPr>
              <a:t> </a:t>
            </a:r>
            <a:r>
              <a:rPr sz="1800" dirty="0">
                <a:latin typeface="Arial MT"/>
                <a:cs typeface="Arial MT"/>
              </a:rPr>
              <a:t>de</a:t>
            </a:r>
            <a:r>
              <a:rPr sz="1800" spc="120" dirty="0">
                <a:latin typeface="Arial MT"/>
                <a:cs typeface="Arial MT"/>
              </a:rPr>
              <a:t> </a:t>
            </a:r>
            <a:r>
              <a:rPr sz="1800" dirty="0">
                <a:latin typeface="Arial MT"/>
                <a:cs typeface="Arial MT"/>
              </a:rPr>
              <a:t>la</a:t>
            </a:r>
            <a:r>
              <a:rPr sz="1800" spc="110" dirty="0">
                <a:latin typeface="Arial MT"/>
                <a:cs typeface="Arial MT"/>
              </a:rPr>
              <a:t> </a:t>
            </a:r>
            <a:r>
              <a:rPr sz="1800" dirty="0">
                <a:latin typeface="Arial MT"/>
                <a:cs typeface="Arial MT"/>
              </a:rPr>
              <a:t>fuente)</a:t>
            </a:r>
            <a:r>
              <a:rPr sz="1800" spc="114" dirty="0">
                <a:latin typeface="Arial MT"/>
                <a:cs typeface="Arial MT"/>
              </a:rPr>
              <a:t> </a:t>
            </a:r>
            <a:r>
              <a:rPr sz="1800" dirty="0">
                <a:latin typeface="Arial MT"/>
                <a:cs typeface="Arial MT"/>
              </a:rPr>
              <a:t>gravar</a:t>
            </a:r>
            <a:r>
              <a:rPr sz="1800" spc="125" dirty="0">
                <a:latin typeface="Arial MT"/>
                <a:cs typeface="Arial MT"/>
              </a:rPr>
              <a:t> </a:t>
            </a:r>
            <a:r>
              <a:rPr sz="1800" dirty="0">
                <a:latin typeface="Arial MT"/>
                <a:cs typeface="Arial MT"/>
              </a:rPr>
              <a:t>las</a:t>
            </a:r>
            <a:r>
              <a:rPr sz="1800" spc="110" dirty="0">
                <a:latin typeface="Arial MT"/>
                <a:cs typeface="Arial MT"/>
              </a:rPr>
              <a:t> </a:t>
            </a:r>
            <a:r>
              <a:rPr sz="1800" dirty="0">
                <a:latin typeface="Arial MT"/>
                <a:cs typeface="Arial MT"/>
              </a:rPr>
              <a:t>retribuciones</a:t>
            </a:r>
            <a:r>
              <a:rPr sz="1800" spc="120" dirty="0">
                <a:latin typeface="Arial MT"/>
                <a:cs typeface="Arial MT"/>
              </a:rPr>
              <a:t> </a:t>
            </a:r>
            <a:r>
              <a:rPr sz="1800" dirty="0">
                <a:latin typeface="Arial MT"/>
                <a:cs typeface="Arial MT"/>
              </a:rPr>
              <a:t>que</a:t>
            </a:r>
            <a:r>
              <a:rPr sz="1800" spc="125" dirty="0">
                <a:latin typeface="Arial MT"/>
                <a:cs typeface="Arial MT"/>
              </a:rPr>
              <a:t> </a:t>
            </a:r>
            <a:r>
              <a:rPr sz="1800" dirty="0">
                <a:latin typeface="Arial MT"/>
                <a:cs typeface="Arial MT"/>
              </a:rPr>
              <a:t>percibe</a:t>
            </a:r>
            <a:r>
              <a:rPr sz="1800" spc="114" dirty="0">
                <a:latin typeface="Arial MT"/>
                <a:cs typeface="Arial MT"/>
              </a:rPr>
              <a:t> </a:t>
            </a:r>
            <a:r>
              <a:rPr sz="1800" dirty="0">
                <a:latin typeface="Arial MT"/>
                <a:cs typeface="Arial MT"/>
              </a:rPr>
              <a:t>un</a:t>
            </a:r>
            <a:r>
              <a:rPr sz="1800" spc="110" dirty="0">
                <a:latin typeface="Arial MT"/>
                <a:cs typeface="Arial MT"/>
              </a:rPr>
              <a:t> </a:t>
            </a:r>
            <a:r>
              <a:rPr sz="1800" spc="-10" dirty="0">
                <a:latin typeface="Arial MT"/>
                <a:cs typeface="Arial MT"/>
              </a:rPr>
              <a:t>residente 	</a:t>
            </a:r>
            <a:r>
              <a:rPr sz="1800" dirty="0">
                <a:latin typeface="Arial MT"/>
                <a:cs typeface="Arial MT"/>
              </a:rPr>
              <a:t>del</a:t>
            </a:r>
            <a:r>
              <a:rPr sz="1800" spc="70" dirty="0">
                <a:latin typeface="Arial MT"/>
                <a:cs typeface="Arial MT"/>
              </a:rPr>
              <a:t> </a:t>
            </a:r>
            <a:r>
              <a:rPr sz="1800" dirty="0">
                <a:latin typeface="Arial MT"/>
                <a:cs typeface="Arial MT"/>
              </a:rPr>
              <a:t>otro</a:t>
            </a:r>
            <a:r>
              <a:rPr sz="1800" spc="75" dirty="0">
                <a:latin typeface="Arial MT"/>
                <a:cs typeface="Arial MT"/>
              </a:rPr>
              <a:t> </a:t>
            </a:r>
            <a:r>
              <a:rPr sz="1800" dirty="0">
                <a:latin typeface="Arial MT"/>
                <a:cs typeface="Arial MT"/>
              </a:rPr>
              <a:t>Estado</a:t>
            </a:r>
            <a:r>
              <a:rPr sz="1800" spc="70" dirty="0">
                <a:latin typeface="Arial MT"/>
                <a:cs typeface="Arial MT"/>
              </a:rPr>
              <a:t> </a:t>
            </a:r>
            <a:r>
              <a:rPr sz="1800" dirty="0">
                <a:latin typeface="Arial MT"/>
                <a:cs typeface="Arial MT"/>
              </a:rPr>
              <a:t>como</a:t>
            </a:r>
            <a:r>
              <a:rPr sz="1800" spc="70" dirty="0">
                <a:latin typeface="Arial MT"/>
                <a:cs typeface="Arial MT"/>
              </a:rPr>
              <a:t> </a:t>
            </a:r>
            <a:r>
              <a:rPr sz="1800" dirty="0">
                <a:latin typeface="Arial MT"/>
                <a:cs typeface="Arial MT"/>
              </a:rPr>
              <a:t>miembro</a:t>
            </a:r>
            <a:r>
              <a:rPr sz="1800" spc="75" dirty="0">
                <a:latin typeface="Arial MT"/>
                <a:cs typeface="Arial MT"/>
              </a:rPr>
              <a:t> </a:t>
            </a:r>
            <a:r>
              <a:rPr sz="1800" dirty="0">
                <a:latin typeface="Arial MT"/>
                <a:cs typeface="Arial MT"/>
              </a:rPr>
              <a:t>del</a:t>
            </a:r>
            <a:r>
              <a:rPr sz="1800" spc="75" dirty="0">
                <a:latin typeface="Arial MT"/>
                <a:cs typeface="Arial MT"/>
              </a:rPr>
              <a:t> </a:t>
            </a:r>
            <a:r>
              <a:rPr sz="1800" dirty="0">
                <a:latin typeface="Arial MT"/>
                <a:cs typeface="Arial MT"/>
              </a:rPr>
              <a:t>Consejo</a:t>
            </a:r>
            <a:r>
              <a:rPr sz="1800" spc="80" dirty="0">
                <a:latin typeface="Arial MT"/>
                <a:cs typeface="Arial MT"/>
              </a:rPr>
              <a:t> </a:t>
            </a:r>
            <a:r>
              <a:rPr sz="1800" dirty="0">
                <a:latin typeface="Arial MT"/>
                <a:cs typeface="Arial MT"/>
              </a:rPr>
              <a:t>de</a:t>
            </a:r>
            <a:r>
              <a:rPr sz="1800" spc="70" dirty="0">
                <a:latin typeface="Arial MT"/>
                <a:cs typeface="Arial MT"/>
              </a:rPr>
              <a:t> </a:t>
            </a:r>
            <a:r>
              <a:rPr sz="1800" dirty="0">
                <a:latin typeface="Arial MT"/>
                <a:cs typeface="Arial MT"/>
              </a:rPr>
              <a:t>Administración</a:t>
            </a:r>
            <a:r>
              <a:rPr sz="1800" spc="70" dirty="0">
                <a:latin typeface="Arial MT"/>
                <a:cs typeface="Arial MT"/>
              </a:rPr>
              <a:t> </a:t>
            </a:r>
            <a:r>
              <a:rPr sz="1800" dirty="0">
                <a:latin typeface="Arial MT"/>
                <a:cs typeface="Arial MT"/>
              </a:rPr>
              <a:t>de</a:t>
            </a:r>
            <a:r>
              <a:rPr sz="1800" spc="85" dirty="0">
                <a:latin typeface="Arial MT"/>
                <a:cs typeface="Arial MT"/>
              </a:rPr>
              <a:t> </a:t>
            </a:r>
            <a:r>
              <a:rPr sz="1800" spc="-10" dirty="0">
                <a:latin typeface="Arial MT"/>
                <a:cs typeface="Arial MT"/>
              </a:rPr>
              <a:t>dicha 	sociedad.</a:t>
            </a:r>
            <a:endParaRPr sz="1800" dirty="0">
              <a:latin typeface="Arial MT"/>
              <a:cs typeface="Arial MT"/>
            </a:endParaRPr>
          </a:p>
          <a:p>
            <a:pPr marL="974090" marR="5080" lvl="1" indent="-370840" algn="just">
              <a:lnSpc>
                <a:spcPct val="100000"/>
              </a:lnSpc>
              <a:spcBef>
                <a:spcPts val="1295"/>
              </a:spcBef>
              <a:buClr>
                <a:srgbClr val="FC7812"/>
              </a:buClr>
              <a:buSzPct val="130555"/>
              <a:buFont typeface="Wingdings"/>
              <a:buChar char=""/>
              <a:tabLst>
                <a:tab pos="975360" algn="l"/>
              </a:tabLst>
            </a:pPr>
            <a:r>
              <a:rPr sz="1800" dirty="0">
                <a:latin typeface="Arial MT"/>
                <a:cs typeface="Arial MT"/>
              </a:rPr>
              <a:t>Los</a:t>
            </a:r>
            <a:r>
              <a:rPr sz="1800" spc="285" dirty="0">
                <a:latin typeface="Arial MT"/>
                <a:cs typeface="Arial MT"/>
              </a:rPr>
              <a:t> </a:t>
            </a:r>
            <a:r>
              <a:rPr sz="1800" dirty="0">
                <a:latin typeface="Arial MT"/>
                <a:cs typeface="Arial MT"/>
              </a:rPr>
              <a:t>CDI</a:t>
            </a:r>
            <a:r>
              <a:rPr sz="1800" spc="295" dirty="0">
                <a:latin typeface="Arial MT"/>
                <a:cs typeface="Arial MT"/>
              </a:rPr>
              <a:t> </a:t>
            </a:r>
            <a:r>
              <a:rPr sz="1800" dirty="0">
                <a:latin typeface="Arial MT"/>
                <a:cs typeface="Arial MT"/>
              </a:rPr>
              <a:t>suscritos</a:t>
            </a:r>
            <a:r>
              <a:rPr sz="1800" spc="290" dirty="0">
                <a:latin typeface="Arial MT"/>
                <a:cs typeface="Arial MT"/>
              </a:rPr>
              <a:t> </a:t>
            </a:r>
            <a:r>
              <a:rPr sz="1800" dirty="0">
                <a:latin typeface="Arial MT"/>
                <a:cs typeface="Arial MT"/>
              </a:rPr>
              <a:t>con</a:t>
            </a:r>
            <a:r>
              <a:rPr sz="1800" spc="280" dirty="0">
                <a:latin typeface="Arial MT"/>
                <a:cs typeface="Arial MT"/>
              </a:rPr>
              <a:t> </a:t>
            </a:r>
            <a:r>
              <a:rPr sz="1800" dirty="0">
                <a:latin typeface="Arial MT"/>
                <a:cs typeface="Arial MT"/>
              </a:rPr>
              <a:t>Austria,</a:t>
            </a:r>
            <a:r>
              <a:rPr sz="1800" spc="290" dirty="0">
                <a:latin typeface="Arial MT"/>
                <a:cs typeface="Arial MT"/>
              </a:rPr>
              <a:t> </a:t>
            </a:r>
            <a:r>
              <a:rPr sz="1800" dirty="0">
                <a:latin typeface="Arial MT"/>
                <a:cs typeface="Arial MT"/>
              </a:rPr>
              <a:t>Finlandia,</a:t>
            </a:r>
            <a:r>
              <a:rPr sz="1800" spc="290" dirty="0">
                <a:latin typeface="Arial MT"/>
                <a:cs typeface="Arial MT"/>
              </a:rPr>
              <a:t> </a:t>
            </a:r>
            <a:r>
              <a:rPr sz="1800" dirty="0">
                <a:latin typeface="Arial MT"/>
                <a:cs typeface="Arial MT"/>
              </a:rPr>
              <a:t>Marruecos,</a:t>
            </a:r>
            <a:r>
              <a:rPr sz="1800" spc="295" dirty="0">
                <a:latin typeface="Arial MT"/>
                <a:cs typeface="Arial MT"/>
              </a:rPr>
              <a:t> </a:t>
            </a:r>
            <a:r>
              <a:rPr sz="1800" dirty="0">
                <a:latin typeface="Arial MT"/>
                <a:cs typeface="Arial MT"/>
              </a:rPr>
              <a:t>Polonia</a:t>
            </a:r>
            <a:r>
              <a:rPr sz="1800" spc="300" dirty="0">
                <a:latin typeface="Arial MT"/>
                <a:cs typeface="Arial MT"/>
              </a:rPr>
              <a:t> </a:t>
            </a:r>
            <a:r>
              <a:rPr sz="1800" dirty="0">
                <a:latin typeface="Arial MT"/>
                <a:cs typeface="Arial MT"/>
              </a:rPr>
              <a:t>y</a:t>
            </a:r>
            <a:r>
              <a:rPr sz="1800" spc="265" dirty="0">
                <a:latin typeface="Arial MT"/>
                <a:cs typeface="Arial MT"/>
              </a:rPr>
              <a:t> </a:t>
            </a:r>
            <a:r>
              <a:rPr sz="1800" spc="-10" dirty="0">
                <a:latin typeface="Arial MT"/>
                <a:cs typeface="Arial MT"/>
              </a:rPr>
              <a:t>Suiza 	</a:t>
            </a:r>
            <a:r>
              <a:rPr sz="1800" dirty="0">
                <a:latin typeface="Arial MT"/>
                <a:cs typeface="Arial MT"/>
              </a:rPr>
              <a:t>establecen</a:t>
            </a:r>
            <a:r>
              <a:rPr sz="1800" spc="35" dirty="0">
                <a:latin typeface="Arial MT"/>
                <a:cs typeface="Arial MT"/>
              </a:rPr>
              <a:t> </a:t>
            </a:r>
            <a:r>
              <a:rPr sz="1800" dirty="0">
                <a:latin typeface="Arial MT"/>
                <a:cs typeface="Arial MT"/>
              </a:rPr>
              <a:t>que</a:t>
            </a:r>
            <a:r>
              <a:rPr sz="1800" spc="55" dirty="0">
                <a:latin typeface="Arial MT"/>
                <a:cs typeface="Arial MT"/>
              </a:rPr>
              <a:t> </a:t>
            </a:r>
            <a:r>
              <a:rPr sz="1800" dirty="0">
                <a:latin typeface="Arial MT"/>
                <a:cs typeface="Arial MT"/>
              </a:rPr>
              <a:t>estas</a:t>
            </a:r>
            <a:r>
              <a:rPr sz="1800" spc="40" dirty="0">
                <a:latin typeface="Arial MT"/>
                <a:cs typeface="Arial MT"/>
              </a:rPr>
              <a:t> </a:t>
            </a:r>
            <a:r>
              <a:rPr sz="1800" dirty="0">
                <a:latin typeface="Arial MT"/>
                <a:cs typeface="Arial MT"/>
              </a:rPr>
              <a:t>rentas</a:t>
            </a:r>
            <a:r>
              <a:rPr sz="1800" spc="50" dirty="0">
                <a:latin typeface="Arial MT"/>
                <a:cs typeface="Arial MT"/>
              </a:rPr>
              <a:t> </a:t>
            </a:r>
            <a:r>
              <a:rPr sz="1800" dirty="0">
                <a:latin typeface="Arial MT"/>
                <a:cs typeface="Arial MT"/>
              </a:rPr>
              <a:t>sólo</a:t>
            </a:r>
            <a:r>
              <a:rPr sz="1800" spc="35" dirty="0">
                <a:latin typeface="Arial MT"/>
                <a:cs typeface="Arial MT"/>
              </a:rPr>
              <a:t> </a:t>
            </a:r>
            <a:r>
              <a:rPr sz="1800" dirty="0">
                <a:latin typeface="Arial MT"/>
                <a:cs typeface="Arial MT"/>
              </a:rPr>
              <a:t>podrán</a:t>
            </a:r>
            <a:r>
              <a:rPr sz="1800" spc="40" dirty="0">
                <a:latin typeface="Arial MT"/>
                <a:cs typeface="Arial MT"/>
              </a:rPr>
              <a:t> </a:t>
            </a:r>
            <a:r>
              <a:rPr sz="1800" dirty="0">
                <a:latin typeface="Arial MT"/>
                <a:cs typeface="Arial MT"/>
              </a:rPr>
              <a:t>ser</a:t>
            </a:r>
            <a:r>
              <a:rPr sz="1800" spc="40" dirty="0">
                <a:latin typeface="Arial MT"/>
                <a:cs typeface="Arial MT"/>
              </a:rPr>
              <a:t> </a:t>
            </a:r>
            <a:r>
              <a:rPr sz="1800" dirty="0">
                <a:latin typeface="Arial MT"/>
                <a:cs typeface="Arial MT"/>
              </a:rPr>
              <a:t>gravadas</a:t>
            </a:r>
            <a:r>
              <a:rPr sz="1800" spc="45" dirty="0">
                <a:latin typeface="Arial MT"/>
                <a:cs typeface="Arial MT"/>
              </a:rPr>
              <a:t> </a:t>
            </a:r>
            <a:r>
              <a:rPr sz="1800" dirty="0">
                <a:latin typeface="Arial MT"/>
                <a:cs typeface="Arial MT"/>
              </a:rPr>
              <a:t>por</a:t>
            </a:r>
            <a:r>
              <a:rPr sz="1800" spc="40" dirty="0">
                <a:latin typeface="Arial MT"/>
                <a:cs typeface="Arial MT"/>
              </a:rPr>
              <a:t> </a:t>
            </a:r>
            <a:r>
              <a:rPr sz="1800" dirty="0">
                <a:latin typeface="Arial MT"/>
                <a:cs typeface="Arial MT"/>
              </a:rPr>
              <a:t>el</a:t>
            </a:r>
            <a:r>
              <a:rPr sz="1800" spc="45" dirty="0">
                <a:latin typeface="Arial MT"/>
                <a:cs typeface="Arial MT"/>
              </a:rPr>
              <a:t> </a:t>
            </a:r>
            <a:r>
              <a:rPr sz="1800" dirty="0">
                <a:latin typeface="Arial MT"/>
                <a:cs typeface="Arial MT"/>
              </a:rPr>
              <a:t>Estado</a:t>
            </a:r>
            <a:r>
              <a:rPr sz="1800" spc="45" dirty="0">
                <a:latin typeface="Arial MT"/>
                <a:cs typeface="Arial MT"/>
              </a:rPr>
              <a:t> </a:t>
            </a:r>
            <a:r>
              <a:rPr sz="1800" spc="-25" dirty="0">
                <a:latin typeface="Arial MT"/>
                <a:cs typeface="Arial MT"/>
              </a:rPr>
              <a:t>de 	</a:t>
            </a:r>
            <a:r>
              <a:rPr sz="1800" dirty="0">
                <a:latin typeface="Arial MT"/>
                <a:cs typeface="Arial MT"/>
              </a:rPr>
              <a:t>residencia</a:t>
            </a:r>
            <a:r>
              <a:rPr sz="1800" spc="-30" dirty="0">
                <a:latin typeface="Arial MT"/>
                <a:cs typeface="Arial MT"/>
              </a:rPr>
              <a:t> </a:t>
            </a:r>
            <a:r>
              <a:rPr sz="1800" dirty="0">
                <a:latin typeface="Arial MT"/>
                <a:cs typeface="Arial MT"/>
              </a:rPr>
              <a:t>de</a:t>
            </a:r>
            <a:r>
              <a:rPr sz="1800" spc="-40" dirty="0">
                <a:latin typeface="Arial MT"/>
                <a:cs typeface="Arial MT"/>
              </a:rPr>
              <a:t> </a:t>
            </a:r>
            <a:r>
              <a:rPr sz="1800" dirty="0">
                <a:latin typeface="Arial MT"/>
                <a:cs typeface="Arial MT"/>
              </a:rPr>
              <a:t>la</a:t>
            </a:r>
            <a:r>
              <a:rPr sz="1800" spc="-25" dirty="0">
                <a:latin typeface="Arial MT"/>
                <a:cs typeface="Arial MT"/>
              </a:rPr>
              <a:t> </a:t>
            </a:r>
            <a:r>
              <a:rPr sz="1800" dirty="0">
                <a:latin typeface="Arial MT"/>
                <a:cs typeface="Arial MT"/>
              </a:rPr>
              <a:t>sociedad</a:t>
            </a:r>
            <a:r>
              <a:rPr sz="1800" spc="-30" dirty="0">
                <a:latin typeface="Arial MT"/>
                <a:cs typeface="Arial MT"/>
              </a:rPr>
              <a:t> </a:t>
            </a:r>
            <a:r>
              <a:rPr sz="1800" dirty="0">
                <a:latin typeface="Arial MT"/>
                <a:cs typeface="Arial MT"/>
              </a:rPr>
              <a:t>pagadora</a:t>
            </a:r>
            <a:r>
              <a:rPr sz="1800" spc="-20" dirty="0">
                <a:latin typeface="Arial MT"/>
                <a:cs typeface="Arial MT"/>
              </a:rPr>
              <a:t> </a:t>
            </a:r>
            <a:r>
              <a:rPr sz="1800" dirty="0">
                <a:latin typeface="Arial MT"/>
                <a:cs typeface="Arial MT"/>
              </a:rPr>
              <a:t>(Estado</a:t>
            </a:r>
            <a:r>
              <a:rPr sz="1800" spc="-20" dirty="0">
                <a:latin typeface="Arial MT"/>
                <a:cs typeface="Arial MT"/>
              </a:rPr>
              <a:t> </a:t>
            </a:r>
            <a:r>
              <a:rPr sz="1800" dirty="0">
                <a:latin typeface="Arial MT"/>
                <a:cs typeface="Arial MT"/>
              </a:rPr>
              <a:t>de</a:t>
            </a:r>
            <a:r>
              <a:rPr sz="1800" spc="-40" dirty="0">
                <a:latin typeface="Arial MT"/>
                <a:cs typeface="Arial MT"/>
              </a:rPr>
              <a:t> </a:t>
            </a:r>
            <a:r>
              <a:rPr sz="1800" dirty="0">
                <a:latin typeface="Arial MT"/>
                <a:cs typeface="Arial MT"/>
              </a:rPr>
              <a:t>la</a:t>
            </a:r>
            <a:r>
              <a:rPr sz="1800" spc="-30" dirty="0">
                <a:latin typeface="Arial MT"/>
                <a:cs typeface="Arial MT"/>
              </a:rPr>
              <a:t> </a:t>
            </a:r>
            <a:r>
              <a:rPr sz="1800" spc="-10" dirty="0">
                <a:latin typeface="Arial MT"/>
                <a:cs typeface="Arial MT"/>
              </a:rPr>
              <a:t>fuente).</a:t>
            </a:r>
            <a:endParaRPr sz="1800" dirty="0">
              <a:latin typeface="Arial MT"/>
              <a:cs typeface="Arial MT"/>
            </a:endParaRPr>
          </a:p>
        </p:txBody>
      </p:sp>
    </p:spTree>
    <p:extLst>
      <p:ext uri="{BB962C8B-B14F-4D97-AF65-F5344CB8AC3E}">
        <p14:creationId xmlns:p14="http://schemas.microsoft.com/office/powerpoint/2010/main" val="6588018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FD015-2D07-DC00-E7B3-21001978E8A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F8FBD7C-0C84-359B-52C9-4DBA9C3DDA19}"/>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3" name="object 6">
            <a:extLst>
              <a:ext uri="{FF2B5EF4-FFF2-40B4-BE49-F238E27FC236}">
                <a16:creationId xmlns:a16="http://schemas.microsoft.com/office/drawing/2014/main" id="{CFA6FD7F-3D2C-E73C-DF4F-7ABACC99E9B8}"/>
              </a:ext>
            </a:extLst>
          </p:cNvPr>
          <p:cNvSpPr txBox="1"/>
          <p:nvPr/>
        </p:nvSpPr>
        <p:spPr>
          <a:xfrm>
            <a:off x="1363725" y="1543304"/>
            <a:ext cx="8303259" cy="4464050"/>
          </a:xfrm>
          <a:prstGeom prst="rect">
            <a:avLst/>
          </a:prstGeom>
        </p:spPr>
        <p:txBody>
          <a:bodyPr vert="horz" wrap="square" lIns="0" tIns="12065" rIns="0" bIns="0" rtlCol="0">
            <a:spAutoFit/>
          </a:bodyPr>
          <a:lstStyle/>
          <a:p>
            <a:pPr marL="12700">
              <a:lnSpc>
                <a:spcPct val="100000"/>
              </a:lnSpc>
              <a:spcBef>
                <a:spcPts val="95"/>
              </a:spcBef>
            </a:pPr>
            <a:r>
              <a:rPr sz="1600" b="1" dirty="0">
                <a:latin typeface="Arial"/>
                <a:cs typeface="Arial"/>
              </a:rPr>
              <a:t>RENTAS</a:t>
            </a:r>
            <a:r>
              <a:rPr sz="1600" b="1" spc="-15" dirty="0">
                <a:latin typeface="Arial"/>
                <a:cs typeface="Arial"/>
              </a:rPr>
              <a:t> </a:t>
            </a:r>
            <a:r>
              <a:rPr sz="1600" b="1" dirty="0">
                <a:latin typeface="Arial"/>
                <a:cs typeface="Arial"/>
              </a:rPr>
              <a:t>DE</a:t>
            </a:r>
            <a:r>
              <a:rPr sz="1600" b="1" spc="-45" dirty="0">
                <a:latin typeface="Arial"/>
                <a:cs typeface="Arial"/>
              </a:rPr>
              <a:t> </a:t>
            </a:r>
            <a:r>
              <a:rPr sz="1600" b="1" dirty="0">
                <a:latin typeface="Arial"/>
                <a:cs typeface="Arial"/>
              </a:rPr>
              <a:t>ARTISTAS</a:t>
            </a:r>
            <a:r>
              <a:rPr sz="1600" b="1" spc="15" dirty="0">
                <a:latin typeface="Arial"/>
                <a:cs typeface="Arial"/>
              </a:rPr>
              <a:t> </a:t>
            </a:r>
            <a:r>
              <a:rPr sz="1600" b="1" dirty="0">
                <a:latin typeface="Arial"/>
                <a:cs typeface="Arial"/>
              </a:rPr>
              <a:t>Y</a:t>
            </a:r>
            <a:r>
              <a:rPr sz="1600" b="1" spc="-45" dirty="0">
                <a:latin typeface="Arial"/>
                <a:cs typeface="Arial"/>
              </a:rPr>
              <a:t> </a:t>
            </a:r>
            <a:r>
              <a:rPr sz="1600" b="1" dirty="0">
                <a:latin typeface="Arial"/>
                <a:cs typeface="Arial"/>
              </a:rPr>
              <a:t>DEPORTISTAS</a:t>
            </a:r>
            <a:r>
              <a:rPr sz="1600" b="1" spc="15" dirty="0">
                <a:latin typeface="Arial"/>
                <a:cs typeface="Arial"/>
              </a:rPr>
              <a:t> </a:t>
            </a:r>
            <a:r>
              <a:rPr sz="1600" b="1" dirty="0">
                <a:latin typeface="Arial"/>
                <a:cs typeface="Arial"/>
              </a:rPr>
              <a:t>(ART.</a:t>
            </a:r>
            <a:r>
              <a:rPr sz="1600" b="1" spc="5" dirty="0">
                <a:latin typeface="Arial"/>
                <a:cs typeface="Arial"/>
              </a:rPr>
              <a:t> </a:t>
            </a:r>
            <a:r>
              <a:rPr sz="1600" b="1" dirty="0">
                <a:latin typeface="Arial"/>
                <a:cs typeface="Arial"/>
              </a:rPr>
              <a:t>17</a:t>
            </a:r>
            <a:r>
              <a:rPr sz="1600" b="1" spc="-35" dirty="0">
                <a:latin typeface="Arial"/>
                <a:cs typeface="Arial"/>
              </a:rPr>
              <a:t> </a:t>
            </a:r>
            <a:r>
              <a:rPr sz="1600" b="1" dirty="0">
                <a:latin typeface="Arial"/>
                <a:cs typeface="Arial"/>
              </a:rPr>
              <a:t>MC</a:t>
            </a:r>
            <a:r>
              <a:rPr sz="1600" b="1" spc="-35" dirty="0">
                <a:latin typeface="Arial"/>
                <a:cs typeface="Arial"/>
              </a:rPr>
              <a:t> </a:t>
            </a:r>
            <a:r>
              <a:rPr sz="1600" b="1" spc="-10" dirty="0">
                <a:latin typeface="Arial"/>
                <a:cs typeface="Arial"/>
              </a:rPr>
              <a:t>OCDE)</a:t>
            </a:r>
            <a:endParaRPr sz="1600" dirty="0">
              <a:latin typeface="Arial"/>
              <a:cs typeface="Arial"/>
            </a:endParaRPr>
          </a:p>
          <a:p>
            <a:pPr marL="500380">
              <a:lnSpc>
                <a:spcPct val="100000"/>
              </a:lnSpc>
              <a:spcBef>
                <a:spcPts val="1155"/>
              </a:spcBef>
            </a:pPr>
            <a:r>
              <a:rPr sz="1600" b="1" dirty="0">
                <a:latin typeface="Arial"/>
                <a:cs typeface="Arial"/>
              </a:rPr>
              <a:t>Norma</a:t>
            </a:r>
            <a:r>
              <a:rPr sz="1600" b="1" spc="-45" dirty="0">
                <a:latin typeface="Arial"/>
                <a:cs typeface="Arial"/>
              </a:rPr>
              <a:t> </a:t>
            </a:r>
            <a:r>
              <a:rPr sz="1600" b="1" dirty="0">
                <a:latin typeface="Arial"/>
                <a:cs typeface="Arial"/>
              </a:rPr>
              <a:t>especial</a:t>
            </a:r>
            <a:r>
              <a:rPr sz="1600" b="1" spc="-20" dirty="0">
                <a:latin typeface="Arial"/>
                <a:cs typeface="Arial"/>
              </a:rPr>
              <a:t> </a:t>
            </a:r>
            <a:r>
              <a:rPr sz="1600" b="1" dirty="0">
                <a:latin typeface="Arial"/>
                <a:cs typeface="Arial"/>
              </a:rPr>
              <a:t>que</a:t>
            </a:r>
            <a:r>
              <a:rPr sz="1600" b="1" spc="-30" dirty="0">
                <a:latin typeface="Arial"/>
                <a:cs typeface="Arial"/>
              </a:rPr>
              <a:t> </a:t>
            </a:r>
            <a:r>
              <a:rPr sz="1600" b="1" dirty="0">
                <a:latin typeface="Arial"/>
                <a:cs typeface="Arial"/>
              </a:rPr>
              <a:t>prevalece</a:t>
            </a:r>
            <a:r>
              <a:rPr sz="1600" b="1" spc="5" dirty="0">
                <a:latin typeface="Arial"/>
                <a:cs typeface="Arial"/>
              </a:rPr>
              <a:t> </a:t>
            </a:r>
            <a:r>
              <a:rPr sz="1600" b="1" dirty="0">
                <a:latin typeface="Arial"/>
                <a:cs typeface="Arial"/>
              </a:rPr>
              <a:t>sobre</a:t>
            </a:r>
            <a:r>
              <a:rPr sz="1600" b="1" spc="-25" dirty="0">
                <a:latin typeface="Arial"/>
                <a:cs typeface="Arial"/>
              </a:rPr>
              <a:t> </a:t>
            </a:r>
            <a:r>
              <a:rPr sz="1600" b="1" dirty="0">
                <a:latin typeface="Arial"/>
                <a:cs typeface="Arial"/>
              </a:rPr>
              <a:t>las</a:t>
            </a:r>
            <a:r>
              <a:rPr sz="1600" b="1" spc="-30" dirty="0">
                <a:latin typeface="Arial"/>
                <a:cs typeface="Arial"/>
              </a:rPr>
              <a:t> </a:t>
            </a:r>
            <a:r>
              <a:rPr sz="1600" b="1" dirty="0">
                <a:latin typeface="Arial"/>
                <a:cs typeface="Arial"/>
              </a:rPr>
              <a:t>reglas</a:t>
            </a:r>
            <a:r>
              <a:rPr sz="1600" b="1" spc="-30" dirty="0">
                <a:latin typeface="Arial"/>
                <a:cs typeface="Arial"/>
              </a:rPr>
              <a:t> </a:t>
            </a:r>
            <a:r>
              <a:rPr sz="1600" b="1" dirty="0">
                <a:latin typeface="Arial"/>
                <a:cs typeface="Arial"/>
              </a:rPr>
              <a:t>de</a:t>
            </a:r>
            <a:r>
              <a:rPr sz="1600" b="1" spc="-30" dirty="0">
                <a:latin typeface="Arial"/>
                <a:cs typeface="Arial"/>
              </a:rPr>
              <a:t> </a:t>
            </a:r>
            <a:r>
              <a:rPr sz="1600" b="1" dirty="0">
                <a:latin typeface="Arial"/>
                <a:cs typeface="Arial"/>
              </a:rPr>
              <a:t>los</a:t>
            </a:r>
            <a:r>
              <a:rPr sz="1600" b="1" spc="-30" dirty="0">
                <a:latin typeface="Arial"/>
                <a:cs typeface="Arial"/>
              </a:rPr>
              <a:t> </a:t>
            </a:r>
            <a:r>
              <a:rPr sz="1600" b="1" dirty="0">
                <a:latin typeface="Arial"/>
                <a:cs typeface="Arial"/>
              </a:rPr>
              <a:t>arts.</a:t>
            </a:r>
            <a:r>
              <a:rPr sz="1600" b="1" spc="-20" dirty="0">
                <a:latin typeface="Arial"/>
                <a:cs typeface="Arial"/>
              </a:rPr>
              <a:t> </a:t>
            </a:r>
            <a:r>
              <a:rPr sz="1600" b="1" dirty="0">
                <a:latin typeface="Arial"/>
                <a:cs typeface="Arial"/>
              </a:rPr>
              <a:t>7</a:t>
            </a:r>
            <a:r>
              <a:rPr sz="1600" b="1" spc="-40" dirty="0">
                <a:latin typeface="Arial"/>
                <a:cs typeface="Arial"/>
              </a:rPr>
              <a:t> </a:t>
            </a:r>
            <a:r>
              <a:rPr sz="1600" b="1" dirty="0">
                <a:latin typeface="Arial"/>
                <a:cs typeface="Arial"/>
              </a:rPr>
              <a:t>y</a:t>
            </a:r>
            <a:r>
              <a:rPr sz="1600" b="1" spc="-30" dirty="0">
                <a:latin typeface="Arial"/>
                <a:cs typeface="Arial"/>
              </a:rPr>
              <a:t> </a:t>
            </a:r>
            <a:r>
              <a:rPr sz="1600" b="1" dirty="0">
                <a:latin typeface="Arial"/>
                <a:cs typeface="Arial"/>
              </a:rPr>
              <a:t>15</a:t>
            </a:r>
            <a:r>
              <a:rPr sz="1600" b="1" spc="-40" dirty="0">
                <a:latin typeface="Arial"/>
                <a:cs typeface="Arial"/>
              </a:rPr>
              <a:t> </a:t>
            </a:r>
            <a:r>
              <a:rPr sz="1600" b="1" dirty="0">
                <a:latin typeface="Arial"/>
                <a:cs typeface="Arial"/>
              </a:rPr>
              <a:t>MC</a:t>
            </a:r>
            <a:r>
              <a:rPr sz="1600" b="1" spc="-25" dirty="0">
                <a:latin typeface="Arial"/>
                <a:cs typeface="Arial"/>
              </a:rPr>
              <a:t> </a:t>
            </a:r>
            <a:r>
              <a:rPr sz="1600" b="1" spc="-10" dirty="0">
                <a:latin typeface="Arial"/>
                <a:cs typeface="Arial"/>
              </a:rPr>
              <a:t>OCDE.</a:t>
            </a:r>
            <a:endParaRPr sz="1600" dirty="0">
              <a:latin typeface="Arial"/>
              <a:cs typeface="Arial"/>
            </a:endParaRPr>
          </a:p>
          <a:p>
            <a:pPr marL="771525" indent="-271145">
              <a:lnSpc>
                <a:spcPct val="100000"/>
              </a:lnSpc>
              <a:spcBef>
                <a:spcPts val="1150"/>
              </a:spcBef>
              <a:buAutoNum type="alphaUcParenR"/>
              <a:tabLst>
                <a:tab pos="771525" algn="l"/>
              </a:tabLst>
            </a:pPr>
            <a:r>
              <a:rPr sz="1600" b="1" spc="-10" dirty="0">
                <a:latin typeface="Arial"/>
                <a:cs typeface="Arial"/>
              </a:rPr>
              <a:t>Definición:</a:t>
            </a:r>
            <a:endParaRPr sz="1600" dirty="0">
              <a:latin typeface="Arial"/>
              <a:cs typeface="Arial"/>
            </a:endParaRPr>
          </a:p>
          <a:p>
            <a:pPr marL="974090" marR="5080" lvl="1" indent="-370840" algn="just">
              <a:lnSpc>
                <a:spcPct val="100000"/>
              </a:lnSpc>
              <a:spcBef>
                <a:spcPts val="1150"/>
              </a:spcBef>
              <a:buClr>
                <a:srgbClr val="FC7812"/>
              </a:buClr>
              <a:buSzPct val="128125"/>
              <a:buFont typeface="Wingdings"/>
              <a:buChar char=""/>
              <a:tabLst>
                <a:tab pos="975360" algn="l"/>
              </a:tabLst>
            </a:pPr>
            <a:r>
              <a:rPr sz="1600" dirty="0">
                <a:latin typeface="Arial MT"/>
                <a:cs typeface="Arial MT"/>
              </a:rPr>
              <a:t>Actividades</a:t>
            </a:r>
            <a:r>
              <a:rPr sz="1600" spc="105" dirty="0">
                <a:latin typeface="Arial MT"/>
                <a:cs typeface="Arial MT"/>
              </a:rPr>
              <a:t> </a:t>
            </a:r>
            <a:r>
              <a:rPr sz="1600" dirty="0">
                <a:latin typeface="Arial MT"/>
                <a:cs typeface="Arial MT"/>
              </a:rPr>
              <a:t>personales</a:t>
            </a:r>
            <a:r>
              <a:rPr sz="1600" spc="110" dirty="0">
                <a:latin typeface="Arial MT"/>
                <a:cs typeface="Arial MT"/>
              </a:rPr>
              <a:t> </a:t>
            </a:r>
            <a:r>
              <a:rPr sz="1600" dirty="0">
                <a:latin typeface="Arial MT"/>
                <a:cs typeface="Arial MT"/>
              </a:rPr>
              <a:t>realizadas</a:t>
            </a:r>
            <a:r>
              <a:rPr sz="1600" spc="110" dirty="0">
                <a:latin typeface="Arial MT"/>
                <a:cs typeface="Arial MT"/>
              </a:rPr>
              <a:t> </a:t>
            </a:r>
            <a:r>
              <a:rPr sz="1600" dirty="0">
                <a:latin typeface="Arial MT"/>
                <a:cs typeface="Arial MT"/>
              </a:rPr>
              <a:t>por</a:t>
            </a:r>
            <a:r>
              <a:rPr sz="1600" spc="100" dirty="0">
                <a:latin typeface="Arial MT"/>
                <a:cs typeface="Arial MT"/>
              </a:rPr>
              <a:t> </a:t>
            </a:r>
            <a:r>
              <a:rPr sz="1600" dirty="0">
                <a:latin typeface="Arial MT"/>
                <a:cs typeface="Arial MT"/>
              </a:rPr>
              <a:t>artistas</a:t>
            </a:r>
            <a:r>
              <a:rPr sz="1600" spc="114" dirty="0">
                <a:latin typeface="Arial MT"/>
                <a:cs typeface="Arial MT"/>
              </a:rPr>
              <a:t> </a:t>
            </a:r>
            <a:r>
              <a:rPr sz="1600" dirty="0">
                <a:latin typeface="Arial MT"/>
                <a:cs typeface="Arial MT"/>
              </a:rPr>
              <a:t>y</a:t>
            </a:r>
            <a:r>
              <a:rPr sz="1600" spc="95" dirty="0">
                <a:latin typeface="Arial MT"/>
                <a:cs typeface="Arial MT"/>
              </a:rPr>
              <a:t> </a:t>
            </a:r>
            <a:r>
              <a:rPr sz="1600" dirty="0">
                <a:latin typeface="Arial MT"/>
                <a:cs typeface="Arial MT"/>
              </a:rPr>
              <a:t>deportistas,</a:t>
            </a:r>
            <a:r>
              <a:rPr sz="1600" spc="105" dirty="0">
                <a:latin typeface="Arial MT"/>
                <a:cs typeface="Arial MT"/>
              </a:rPr>
              <a:t> </a:t>
            </a:r>
            <a:r>
              <a:rPr sz="1600" dirty="0">
                <a:latin typeface="Arial MT"/>
                <a:cs typeface="Arial MT"/>
              </a:rPr>
              <a:t>con</a:t>
            </a:r>
            <a:r>
              <a:rPr sz="1600" spc="110" dirty="0">
                <a:latin typeface="Arial MT"/>
                <a:cs typeface="Arial MT"/>
              </a:rPr>
              <a:t> </a:t>
            </a:r>
            <a:r>
              <a:rPr sz="1600" spc="-10" dirty="0">
                <a:latin typeface="Arial MT"/>
                <a:cs typeface="Arial MT"/>
              </a:rPr>
              <a:t>independencia 	</a:t>
            </a:r>
            <a:r>
              <a:rPr sz="1600" dirty="0">
                <a:latin typeface="Arial MT"/>
                <a:cs typeface="Arial MT"/>
              </a:rPr>
              <a:t>de</a:t>
            </a:r>
            <a:r>
              <a:rPr sz="1600" spc="-30" dirty="0">
                <a:latin typeface="Arial MT"/>
                <a:cs typeface="Arial MT"/>
              </a:rPr>
              <a:t> </a:t>
            </a:r>
            <a:r>
              <a:rPr sz="1600" dirty="0">
                <a:latin typeface="Arial MT"/>
                <a:cs typeface="Arial MT"/>
              </a:rPr>
              <a:t>que</a:t>
            </a:r>
            <a:r>
              <a:rPr sz="1600" spc="-15" dirty="0">
                <a:latin typeface="Arial MT"/>
                <a:cs typeface="Arial MT"/>
              </a:rPr>
              <a:t> </a:t>
            </a:r>
            <a:r>
              <a:rPr sz="1600" dirty="0">
                <a:latin typeface="Arial MT"/>
                <a:cs typeface="Arial MT"/>
              </a:rPr>
              <a:t>se</a:t>
            </a:r>
            <a:r>
              <a:rPr sz="1600" spc="-20" dirty="0">
                <a:latin typeface="Arial MT"/>
                <a:cs typeface="Arial MT"/>
              </a:rPr>
              <a:t> </a:t>
            </a:r>
            <a:r>
              <a:rPr sz="1600" dirty="0">
                <a:latin typeface="Arial MT"/>
                <a:cs typeface="Arial MT"/>
              </a:rPr>
              <a:t>realicen</a:t>
            </a:r>
            <a:r>
              <a:rPr sz="1600" spc="-35" dirty="0">
                <a:latin typeface="Arial MT"/>
                <a:cs typeface="Arial MT"/>
              </a:rPr>
              <a:t> </a:t>
            </a:r>
            <a:r>
              <a:rPr sz="1600" dirty="0">
                <a:latin typeface="Arial MT"/>
                <a:cs typeface="Arial MT"/>
              </a:rPr>
              <a:t>con</a:t>
            </a:r>
            <a:r>
              <a:rPr sz="1600" spc="-20" dirty="0">
                <a:latin typeface="Arial MT"/>
                <a:cs typeface="Arial MT"/>
              </a:rPr>
              <a:t> </a:t>
            </a:r>
            <a:r>
              <a:rPr sz="1600" dirty="0">
                <a:latin typeface="Arial MT"/>
                <a:cs typeface="Arial MT"/>
              </a:rPr>
              <a:t>carácter dependiente</a:t>
            </a:r>
            <a:r>
              <a:rPr sz="1600" spc="-20" dirty="0">
                <a:latin typeface="Arial MT"/>
                <a:cs typeface="Arial MT"/>
              </a:rPr>
              <a:t> </a:t>
            </a:r>
            <a:r>
              <a:rPr sz="1600" dirty="0">
                <a:latin typeface="Arial MT"/>
                <a:cs typeface="Arial MT"/>
              </a:rPr>
              <a:t>o</a:t>
            </a:r>
            <a:r>
              <a:rPr sz="1600" spc="-30" dirty="0">
                <a:latin typeface="Arial MT"/>
                <a:cs typeface="Arial MT"/>
              </a:rPr>
              <a:t> </a:t>
            </a:r>
            <a:r>
              <a:rPr sz="1600" spc="-10" dirty="0">
                <a:latin typeface="Arial MT"/>
                <a:cs typeface="Arial MT"/>
              </a:rPr>
              <a:t>independiente.</a:t>
            </a:r>
            <a:endParaRPr sz="1600" dirty="0">
              <a:latin typeface="Arial MT"/>
              <a:cs typeface="Arial MT"/>
            </a:endParaRPr>
          </a:p>
          <a:p>
            <a:pPr marL="974090" marR="7620" lvl="1" indent="-370840" algn="just">
              <a:lnSpc>
                <a:spcPct val="100000"/>
              </a:lnSpc>
              <a:spcBef>
                <a:spcPts val="1155"/>
              </a:spcBef>
              <a:buClr>
                <a:srgbClr val="FC7812"/>
              </a:buClr>
              <a:buSzPct val="128125"/>
              <a:buFont typeface="Wingdings"/>
              <a:buChar char=""/>
              <a:tabLst>
                <a:tab pos="975360" algn="l"/>
              </a:tabLst>
            </a:pPr>
            <a:r>
              <a:rPr sz="1600" dirty="0">
                <a:latin typeface="Arial MT"/>
                <a:cs typeface="Arial MT"/>
              </a:rPr>
              <a:t>Se</a:t>
            </a:r>
            <a:r>
              <a:rPr sz="1600" spc="95" dirty="0">
                <a:latin typeface="Arial MT"/>
                <a:cs typeface="Arial MT"/>
              </a:rPr>
              <a:t> </a:t>
            </a:r>
            <a:r>
              <a:rPr sz="1600" dirty="0">
                <a:latin typeface="Arial MT"/>
                <a:cs typeface="Arial MT"/>
              </a:rPr>
              <a:t>incluyen</a:t>
            </a:r>
            <a:r>
              <a:rPr sz="1600" spc="105" dirty="0">
                <a:latin typeface="Arial MT"/>
                <a:cs typeface="Arial MT"/>
              </a:rPr>
              <a:t> </a:t>
            </a:r>
            <a:r>
              <a:rPr sz="1600" dirty="0">
                <a:latin typeface="Arial MT"/>
                <a:cs typeface="Arial MT"/>
              </a:rPr>
              <a:t>artistas</a:t>
            </a:r>
            <a:r>
              <a:rPr sz="1600" spc="105" dirty="0">
                <a:latin typeface="Arial MT"/>
                <a:cs typeface="Arial MT"/>
              </a:rPr>
              <a:t> </a:t>
            </a:r>
            <a:r>
              <a:rPr sz="1600" dirty="0">
                <a:latin typeface="Arial MT"/>
                <a:cs typeface="Arial MT"/>
              </a:rPr>
              <a:t>del</a:t>
            </a:r>
            <a:r>
              <a:rPr sz="1600" spc="105" dirty="0">
                <a:latin typeface="Arial MT"/>
                <a:cs typeface="Arial MT"/>
              </a:rPr>
              <a:t> </a:t>
            </a:r>
            <a:r>
              <a:rPr sz="1600" dirty="0">
                <a:latin typeface="Arial MT"/>
                <a:cs typeface="Arial MT"/>
              </a:rPr>
              <a:t>espectáculo</a:t>
            </a:r>
            <a:r>
              <a:rPr sz="1600" spc="100" dirty="0">
                <a:latin typeface="Arial MT"/>
                <a:cs typeface="Arial MT"/>
              </a:rPr>
              <a:t> </a:t>
            </a:r>
            <a:r>
              <a:rPr sz="1600" dirty="0">
                <a:latin typeface="Arial MT"/>
                <a:cs typeface="Arial MT"/>
              </a:rPr>
              <a:t>(actores</a:t>
            </a:r>
            <a:r>
              <a:rPr sz="1600" spc="105" dirty="0">
                <a:latin typeface="Arial MT"/>
                <a:cs typeface="Arial MT"/>
              </a:rPr>
              <a:t> </a:t>
            </a:r>
            <a:r>
              <a:rPr sz="1600" dirty="0">
                <a:latin typeface="Arial MT"/>
                <a:cs typeface="Arial MT"/>
              </a:rPr>
              <a:t>de</a:t>
            </a:r>
            <a:r>
              <a:rPr sz="1600" spc="110" dirty="0">
                <a:latin typeface="Arial MT"/>
                <a:cs typeface="Arial MT"/>
              </a:rPr>
              <a:t> </a:t>
            </a:r>
            <a:r>
              <a:rPr sz="1600" dirty="0">
                <a:latin typeface="Arial MT"/>
                <a:cs typeface="Arial MT"/>
              </a:rPr>
              <a:t>teatro,</a:t>
            </a:r>
            <a:r>
              <a:rPr sz="1600" spc="100" dirty="0">
                <a:latin typeface="Arial MT"/>
                <a:cs typeface="Arial MT"/>
              </a:rPr>
              <a:t> </a:t>
            </a:r>
            <a:r>
              <a:rPr sz="1600" dirty="0">
                <a:latin typeface="Arial MT"/>
                <a:cs typeface="Arial MT"/>
              </a:rPr>
              <a:t>cine,</a:t>
            </a:r>
            <a:r>
              <a:rPr sz="1600" spc="114" dirty="0">
                <a:latin typeface="Arial MT"/>
                <a:cs typeface="Arial MT"/>
              </a:rPr>
              <a:t> </a:t>
            </a:r>
            <a:r>
              <a:rPr sz="1600" dirty="0">
                <a:latin typeface="Arial MT"/>
                <a:cs typeface="Arial MT"/>
              </a:rPr>
              <a:t>radio</a:t>
            </a:r>
            <a:r>
              <a:rPr sz="1600" spc="100" dirty="0">
                <a:latin typeface="Arial MT"/>
                <a:cs typeface="Arial MT"/>
              </a:rPr>
              <a:t> </a:t>
            </a:r>
            <a:r>
              <a:rPr sz="1600" dirty="0">
                <a:latin typeface="Arial MT"/>
                <a:cs typeface="Arial MT"/>
              </a:rPr>
              <a:t>o</a:t>
            </a:r>
            <a:r>
              <a:rPr sz="1600" spc="100" dirty="0">
                <a:latin typeface="Arial MT"/>
                <a:cs typeface="Arial MT"/>
              </a:rPr>
              <a:t> </a:t>
            </a:r>
            <a:r>
              <a:rPr sz="1600" spc="-10" dirty="0">
                <a:latin typeface="Arial MT"/>
                <a:cs typeface="Arial MT"/>
              </a:rPr>
              <a:t>televisión), 	</a:t>
            </a:r>
            <a:r>
              <a:rPr sz="1600" dirty="0">
                <a:latin typeface="Arial MT"/>
                <a:cs typeface="Arial MT"/>
              </a:rPr>
              <a:t>músicos</a:t>
            </a:r>
            <a:r>
              <a:rPr sz="1600" spc="-50" dirty="0">
                <a:latin typeface="Arial MT"/>
                <a:cs typeface="Arial MT"/>
              </a:rPr>
              <a:t> </a:t>
            </a:r>
            <a:r>
              <a:rPr sz="1600" dirty="0">
                <a:latin typeface="Arial MT"/>
                <a:cs typeface="Arial MT"/>
              </a:rPr>
              <a:t>y</a:t>
            </a:r>
            <a:r>
              <a:rPr sz="1600" spc="-40" dirty="0">
                <a:latin typeface="Arial MT"/>
                <a:cs typeface="Arial MT"/>
              </a:rPr>
              <a:t> </a:t>
            </a:r>
            <a:r>
              <a:rPr sz="1600" dirty="0">
                <a:latin typeface="Arial MT"/>
                <a:cs typeface="Arial MT"/>
              </a:rPr>
              <a:t>deportistas.</a:t>
            </a:r>
            <a:r>
              <a:rPr sz="1600" spc="-35" dirty="0">
                <a:latin typeface="Arial MT"/>
                <a:cs typeface="Arial MT"/>
              </a:rPr>
              <a:t> </a:t>
            </a:r>
            <a:r>
              <a:rPr sz="1600" dirty="0">
                <a:latin typeface="Arial MT"/>
                <a:cs typeface="Arial MT"/>
              </a:rPr>
              <a:t>Elemento</a:t>
            </a:r>
            <a:r>
              <a:rPr sz="1600" spc="-35" dirty="0">
                <a:latin typeface="Arial MT"/>
                <a:cs typeface="Arial MT"/>
              </a:rPr>
              <a:t> </a:t>
            </a:r>
            <a:r>
              <a:rPr sz="1600" dirty="0">
                <a:latin typeface="Arial MT"/>
                <a:cs typeface="Arial MT"/>
              </a:rPr>
              <a:t>de</a:t>
            </a:r>
            <a:r>
              <a:rPr sz="1600" spc="-35" dirty="0">
                <a:latin typeface="Arial MT"/>
                <a:cs typeface="Arial MT"/>
              </a:rPr>
              <a:t> </a:t>
            </a:r>
            <a:r>
              <a:rPr sz="1600" dirty="0">
                <a:latin typeface="Arial MT"/>
                <a:cs typeface="Arial MT"/>
              </a:rPr>
              <a:t>espectáculo</a:t>
            </a:r>
            <a:r>
              <a:rPr sz="1600" spc="-55" dirty="0">
                <a:latin typeface="Arial MT"/>
                <a:cs typeface="Arial MT"/>
              </a:rPr>
              <a:t> </a:t>
            </a:r>
            <a:r>
              <a:rPr sz="1600" dirty="0">
                <a:latin typeface="Arial MT"/>
                <a:cs typeface="Arial MT"/>
              </a:rPr>
              <a:t>o</a:t>
            </a:r>
            <a:r>
              <a:rPr sz="1600" spc="-45" dirty="0">
                <a:latin typeface="Arial MT"/>
                <a:cs typeface="Arial MT"/>
              </a:rPr>
              <a:t> </a:t>
            </a:r>
            <a:r>
              <a:rPr sz="1600" spc="-10" dirty="0">
                <a:latin typeface="Arial MT"/>
                <a:cs typeface="Arial MT"/>
              </a:rPr>
              <a:t>diversión.</a:t>
            </a:r>
            <a:endParaRPr sz="1600" dirty="0">
              <a:latin typeface="Arial MT"/>
              <a:cs typeface="Arial MT"/>
            </a:endParaRPr>
          </a:p>
          <a:p>
            <a:pPr marL="974090" marR="5080" lvl="1" indent="-370840" algn="just">
              <a:lnSpc>
                <a:spcPct val="100000"/>
              </a:lnSpc>
              <a:spcBef>
                <a:spcPts val="1155"/>
              </a:spcBef>
              <a:buClr>
                <a:srgbClr val="FC7812"/>
              </a:buClr>
              <a:buSzPct val="128125"/>
              <a:buFont typeface="Wingdings"/>
              <a:buChar char=""/>
              <a:tabLst>
                <a:tab pos="975360" algn="l"/>
              </a:tabLst>
            </a:pPr>
            <a:r>
              <a:rPr sz="1600" dirty="0">
                <a:latin typeface="Arial MT"/>
                <a:cs typeface="Arial MT"/>
              </a:rPr>
              <a:t>Se</a:t>
            </a:r>
            <a:r>
              <a:rPr sz="1600" spc="-35" dirty="0">
                <a:latin typeface="Arial MT"/>
                <a:cs typeface="Arial MT"/>
              </a:rPr>
              <a:t> </a:t>
            </a:r>
            <a:r>
              <a:rPr sz="1600" dirty="0">
                <a:latin typeface="Arial MT"/>
                <a:cs typeface="Arial MT"/>
              </a:rPr>
              <a:t>excluyen</a:t>
            </a:r>
            <a:r>
              <a:rPr sz="1600" spc="-30" dirty="0">
                <a:latin typeface="Arial MT"/>
                <a:cs typeface="Arial MT"/>
              </a:rPr>
              <a:t> </a:t>
            </a:r>
            <a:r>
              <a:rPr sz="1600" dirty="0">
                <a:latin typeface="Arial MT"/>
                <a:cs typeface="Arial MT"/>
              </a:rPr>
              <a:t>los</a:t>
            </a:r>
            <a:r>
              <a:rPr sz="1600" spc="-15" dirty="0">
                <a:latin typeface="Arial MT"/>
                <a:cs typeface="Arial MT"/>
              </a:rPr>
              <a:t> </a:t>
            </a:r>
            <a:r>
              <a:rPr sz="1600" dirty="0">
                <a:latin typeface="Arial MT"/>
                <a:cs typeface="Arial MT"/>
              </a:rPr>
              <a:t>conferenciantes,</a:t>
            </a:r>
            <a:r>
              <a:rPr sz="1600" spc="-20" dirty="0">
                <a:latin typeface="Arial MT"/>
                <a:cs typeface="Arial MT"/>
              </a:rPr>
              <a:t> </a:t>
            </a:r>
            <a:r>
              <a:rPr sz="1600" dirty="0">
                <a:latin typeface="Arial MT"/>
                <a:cs typeface="Arial MT"/>
              </a:rPr>
              <a:t>entrevistados</a:t>
            </a:r>
            <a:r>
              <a:rPr sz="1600" spc="-25" dirty="0">
                <a:latin typeface="Arial MT"/>
                <a:cs typeface="Arial MT"/>
              </a:rPr>
              <a:t> </a:t>
            </a:r>
            <a:r>
              <a:rPr sz="1600" dirty="0">
                <a:latin typeface="Arial MT"/>
                <a:cs typeface="Arial MT"/>
              </a:rPr>
              <a:t>de</a:t>
            </a:r>
            <a:r>
              <a:rPr sz="1600" spc="-10" dirty="0">
                <a:latin typeface="Arial MT"/>
                <a:cs typeface="Arial MT"/>
              </a:rPr>
              <a:t> </a:t>
            </a:r>
            <a:r>
              <a:rPr sz="1600" dirty="0">
                <a:latin typeface="Arial MT"/>
                <a:cs typeface="Arial MT"/>
              </a:rPr>
              <a:t>televisión</a:t>
            </a:r>
            <a:r>
              <a:rPr sz="1600" spc="-30" dirty="0">
                <a:latin typeface="Arial MT"/>
                <a:cs typeface="Arial MT"/>
              </a:rPr>
              <a:t> </a:t>
            </a:r>
            <a:r>
              <a:rPr sz="1600" dirty="0">
                <a:latin typeface="Arial MT"/>
                <a:cs typeface="Arial MT"/>
              </a:rPr>
              <a:t>o</a:t>
            </a:r>
            <a:r>
              <a:rPr sz="1600" spc="-35" dirty="0">
                <a:latin typeface="Arial MT"/>
                <a:cs typeface="Arial MT"/>
              </a:rPr>
              <a:t> </a:t>
            </a:r>
            <a:r>
              <a:rPr sz="1600" dirty="0">
                <a:latin typeface="Arial MT"/>
                <a:cs typeface="Arial MT"/>
              </a:rPr>
              <a:t>quienes</a:t>
            </a:r>
            <a:r>
              <a:rPr sz="1600" spc="-15" dirty="0">
                <a:latin typeface="Arial MT"/>
                <a:cs typeface="Arial MT"/>
              </a:rPr>
              <a:t> </a:t>
            </a:r>
            <a:r>
              <a:rPr sz="1600" spc="-10" dirty="0">
                <a:latin typeface="Arial MT"/>
                <a:cs typeface="Arial MT"/>
              </a:rPr>
              <a:t>participen 	</a:t>
            </a:r>
            <a:r>
              <a:rPr sz="1600" dirty="0">
                <a:latin typeface="Arial MT"/>
                <a:cs typeface="Arial MT"/>
              </a:rPr>
              <a:t>en</a:t>
            </a:r>
            <a:r>
              <a:rPr sz="1600" spc="80" dirty="0">
                <a:latin typeface="Arial MT"/>
                <a:cs typeface="Arial MT"/>
              </a:rPr>
              <a:t> </a:t>
            </a:r>
            <a:r>
              <a:rPr sz="1600" dirty="0">
                <a:latin typeface="Arial MT"/>
                <a:cs typeface="Arial MT"/>
              </a:rPr>
              <a:t>coloquios</a:t>
            </a:r>
            <a:r>
              <a:rPr sz="1600" spc="95" dirty="0">
                <a:latin typeface="Arial MT"/>
                <a:cs typeface="Arial MT"/>
              </a:rPr>
              <a:t> </a:t>
            </a:r>
            <a:r>
              <a:rPr sz="1600" dirty="0">
                <a:latin typeface="Arial MT"/>
                <a:cs typeface="Arial MT"/>
              </a:rPr>
              <a:t>o</a:t>
            </a:r>
            <a:r>
              <a:rPr sz="1600" spc="80" dirty="0">
                <a:latin typeface="Arial MT"/>
                <a:cs typeface="Arial MT"/>
              </a:rPr>
              <a:t> </a:t>
            </a:r>
            <a:r>
              <a:rPr sz="1600" dirty="0">
                <a:latin typeface="Arial MT"/>
                <a:cs typeface="Arial MT"/>
              </a:rPr>
              <a:t>debates.</a:t>
            </a:r>
            <a:r>
              <a:rPr sz="1600" spc="80" dirty="0">
                <a:latin typeface="Arial MT"/>
                <a:cs typeface="Arial MT"/>
              </a:rPr>
              <a:t> </a:t>
            </a:r>
            <a:r>
              <a:rPr sz="1600" dirty="0">
                <a:latin typeface="Arial MT"/>
                <a:cs typeface="Arial MT"/>
              </a:rPr>
              <a:t>También</a:t>
            </a:r>
            <a:r>
              <a:rPr sz="1600" spc="85" dirty="0">
                <a:latin typeface="Arial MT"/>
                <a:cs typeface="Arial MT"/>
              </a:rPr>
              <a:t> </a:t>
            </a:r>
            <a:r>
              <a:rPr sz="1600" dirty="0">
                <a:latin typeface="Arial MT"/>
                <a:cs typeface="Arial MT"/>
              </a:rPr>
              <a:t>se</a:t>
            </a:r>
            <a:r>
              <a:rPr sz="1600" spc="85" dirty="0">
                <a:latin typeface="Arial MT"/>
                <a:cs typeface="Arial MT"/>
              </a:rPr>
              <a:t> </a:t>
            </a:r>
            <a:r>
              <a:rPr sz="1600" dirty="0">
                <a:latin typeface="Arial MT"/>
                <a:cs typeface="Arial MT"/>
              </a:rPr>
              <a:t>excluyen</a:t>
            </a:r>
            <a:r>
              <a:rPr sz="1600" spc="90" dirty="0">
                <a:latin typeface="Arial MT"/>
                <a:cs typeface="Arial MT"/>
              </a:rPr>
              <a:t> </a:t>
            </a:r>
            <a:r>
              <a:rPr sz="1600" dirty="0">
                <a:latin typeface="Arial MT"/>
                <a:cs typeface="Arial MT"/>
              </a:rPr>
              <a:t>pintores</a:t>
            </a:r>
            <a:r>
              <a:rPr sz="1600" spc="90" dirty="0">
                <a:latin typeface="Arial MT"/>
                <a:cs typeface="Arial MT"/>
              </a:rPr>
              <a:t> </a:t>
            </a:r>
            <a:r>
              <a:rPr sz="1600" dirty="0">
                <a:latin typeface="Arial MT"/>
                <a:cs typeface="Arial MT"/>
              </a:rPr>
              <a:t>o</a:t>
            </a:r>
            <a:r>
              <a:rPr sz="1600" spc="80" dirty="0">
                <a:latin typeface="Arial MT"/>
                <a:cs typeface="Arial MT"/>
              </a:rPr>
              <a:t> </a:t>
            </a:r>
            <a:r>
              <a:rPr sz="1600" dirty="0">
                <a:latin typeface="Arial MT"/>
                <a:cs typeface="Arial MT"/>
              </a:rPr>
              <a:t>escultores</a:t>
            </a:r>
            <a:r>
              <a:rPr sz="1600" spc="100" dirty="0">
                <a:latin typeface="Arial MT"/>
                <a:cs typeface="Arial MT"/>
              </a:rPr>
              <a:t> </a:t>
            </a:r>
            <a:r>
              <a:rPr sz="1600" dirty="0">
                <a:latin typeface="Arial MT"/>
                <a:cs typeface="Arial MT"/>
              </a:rPr>
              <a:t>y</a:t>
            </a:r>
            <a:r>
              <a:rPr sz="1600" spc="65" dirty="0">
                <a:latin typeface="Arial MT"/>
                <a:cs typeface="Arial MT"/>
              </a:rPr>
              <a:t> </a:t>
            </a:r>
            <a:r>
              <a:rPr sz="1600" spc="-10" dirty="0">
                <a:latin typeface="Arial MT"/>
                <a:cs typeface="Arial MT"/>
              </a:rPr>
              <a:t>escritores 	</a:t>
            </a:r>
            <a:r>
              <a:rPr sz="1600" dirty="0">
                <a:latin typeface="Arial MT"/>
                <a:cs typeface="Arial MT"/>
              </a:rPr>
              <a:t>cuando</a:t>
            </a:r>
            <a:r>
              <a:rPr sz="1600" spc="-30" dirty="0">
                <a:latin typeface="Arial MT"/>
                <a:cs typeface="Arial MT"/>
              </a:rPr>
              <a:t> </a:t>
            </a:r>
            <a:r>
              <a:rPr sz="1600" dirty="0">
                <a:latin typeface="Arial MT"/>
                <a:cs typeface="Arial MT"/>
              </a:rPr>
              <a:t>sus</a:t>
            </a:r>
            <a:r>
              <a:rPr sz="1600" spc="-25" dirty="0">
                <a:latin typeface="Arial MT"/>
                <a:cs typeface="Arial MT"/>
              </a:rPr>
              <a:t> </a:t>
            </a:r>
            <a:r>
              <a:rPr sz="1600" dirty="0">
                <a:latin typeface="Arial MT"/>
                <a:cs typeface="Arial MT"/>
              </a:rPr>
              <a:t>actividades</a:t>
            </a:r>
            <a:r>
              <a:rPr sz="1600" spc="-40" dirty="0">
                <a:latin typeface="Arial MT"/>
                <a:cs typeface="Arial MT"/>
              </a:rPr>
              <a:t> </a:t>
            </a:r>
            <a:r>
              <a:rPr sz="1600" dirty="0">
                <a:latin typeface="Arial MT"/>
                <a:cs typeface="Arial MT"/>
              </a:rPr>
              <a:t>no</a:t>
            </a:r>
            <a:r>
              <a:rPr sz="1600" spc="-35" dirty="0">
                <a:latin typeface="Arial MT"/>
                <a:cs typeface="Arial MT"/>
              </a:rPr>
              <a:t> </a:t>
            </a:r>
            <a:r>
              <a:rPr sz="1600" dirty="0">
                <a:latin typeface="Arial MT"/>
                <a:cs typeface="Arial MT"/>
              </a:rPr>
              <a:t>se</a:t>
            </a:r>
            <a:r>
              <a:rPr sz="1600" spc="-30" dirty="0">
                <a:latin typeface="Arial MT"/>
                <a:cs typeface="Arial MT"/>
              </a:rPr>
              <a:t> </a:t>
            </a:r>
            <a:r>
              <a:rPr sz="1600" dirty="0">
                <a:latin typeface="Arial MT"/>
                <a:cs typeface="Arial MT"/>
              </a:rPr>
              <a:t>traducen</a:t>
            </a:r>
            <a:r>
              <a:rPr sz="1600" spc="-10" dirty="0">
                <a:latin typeface="Arial MT"/>
                <a:cs typeface="Arial MT"/>
              </a:rPr>
              <a:t> </a:t>
            </a:r>
            <a:r>
              <a:rPr sz="1600" dirty="0">
                <a:latin typeface="Arial MT"/>
                <a:cs typeface="Arial MT"/>
              </a:rPr>
              <a:t>en</a:t>
            </a:r>
            <a:r>
              <a:rPr sz="1600" spc="-30" dirty="0">
                <a:latin typeface="Arial MT"/>
                <a:cs typeface="Arial MT"/>
              </a:rPr>
              <a:t> </a:t>
            </a:r>
            <a:r>
              <a:rPr sz="1600" dirty="0">
                <a:latin typeface="Arial MT"/>
                <a:cs typeface="Arial MT"/>
              </a:rPr>
              <a:t>una</a:t>
            </a:r>
            <a:r>
              <a:rPr sz="1600" spc="-35" dirty="0">
                <a:latin typeface="Arial MT"/>
                <a:cs typeface="Arial MT"/>
              </a:rPr>
              <a:t> </a:t>
            </a:r>
            <a:r>
              <a:rPr sz="1600" dirty="0">
                <a:latin typeface="Arial MT"/>
                <a:cs typeface="Arial MT"/>
              </a:rPr>
              <a:t>actuación</a:t>
            </a:r>
            <a:r>
              <a:rPr sz="1600" spc="-25" dirty="0">
                <a:latin typeface="Arial MT"/>
                <a:cs typeface="Arial MT"/>
              </a:rPr>
              <a:t> </a:t>
            </a:r>
            <a:r>
              <a:rPr sz="1600" spc="-10" dirty="0">
                <a:latin typeface="Arial MT"/>
                <a:cs typeface="Arial MT"/>
              </a:rPr>
              <a:t>pública.</a:t>
            </a:r>
            <a:endParaRPr sz="1600" dirty="0">
              <a:latin typeface="Arial MT"/>
              <a:cs typeface="Arial MT"/>
            </a:endParaRPr>
          </a:p>
          <a:p>
            <a:pPr marL="974090" marR="5080" lvl="1" indent="-370840" algn="just">
              <a:lnSpc>
                <a:spcPct val="100000"/>
              </a:lnSpc>
              <a:spcBef>
                <a:spcPts val="1155"/>
              </a:spcBef>
              <a:buClr>
                <a:srgbClr val="FC7812"/>
              </a:buClr>
              <a:buSzPct val="128125"/>
              <a:buFont typeface="Wingdings"/>
              <a:buChar char=""/>
              <a:tabLst>
                <a:tab pos="975360" algn="l"/>
              </a:tabLst>
            </a:pPr>
            <a:r>
              <a:rPr sz="1600" dirty="0">
                <a:latin typeface="Arial MT"/>
                <a:cs typeface="Arial MT"/>
              </a:rPr>
              <a:t>El</a:t>
            </a:r>
            <a:r>
              <a:rPr sz="1600" spc="495" dirty="0">
                <a:latin typeface="Arial MT"/>
                <a:cs typeface="Arial MT"/>
              </a:rPr>
              <a:t> </a:t>
            </a:r>
            <a:r>
              <a:rPr sz="1600" dirty="0">
                <a:latin typeface="Arial MT"/>
                <a:cs typeface="Arial MT"/>
              </a:rPr>
              <a:t>art.</a:t>
            </a:r>
            <a:r>
              <a:rPr sz="1600" spc="25" dirty="0">
                <a:latin typeface="Arial MT"/>
                <a:cs typeface="Arial MT"/>
              </a:rPr>
              <a:t>  </a:t>
            </a:r>
            <a:r>
              <a:rPr sz="1600" dirty="0">
                <a:latin typeface="Arial MT"/>
                <a:cs typeface="Arial MT"/>
              </a:rPr>
              <a:t>17</a:t>
            </a:r>
            <a:r>
              <a:rPr sz="1600" spc="25" dirty="0">
                <a:latin typeface="Arial MT"/>
                <a:cs typeface="Arial MT"/>
              </a:rPr>
              <a:t>  </a:t>
            </a:r>
            <a:r>
              <a:rPr sz="1600" dirty="0">
                <a:latin typeface="Arial MT"/>
                <a:cs typeface="Arial MT"/>
              </a:rPr>
              <a:t>se</a:t>
            </a:r>
            <a:r>
              <a:rPr sz="1600" spc="25" dirty="0">
                <a:latin typeface="Arial MT"/>
                <a:cs typeface="Arial MT"/>
              </a:rPr>
              <a:t>  </a:t>
            </a:r>
            <a:r>
              <a:rPr sz="1600" dirty="0">
                <a:latin typeface="Arial MT"/>
                <a:cs typeface="Arial MT"/>
              </a:rPr>
              <a:t>aplica</a:t>
            </a:r>
            <a:r>
              <a:rPr sz="1600" spc="25" dirty="0">
                <a:latin typeface="Arial MT"/>
                <a:cs typeface="Arial MT"/>
              </a:rPr>
              <a:t>  </a:t>
            </a:r>
            <a:r>
              <a:rPr sz="1600" dirty="0">
                <a:latin typeface="Arial MT"/>
                <a:cs typeface="Arial MT"/>
              </a:rPr>
              <a:t>tanto</a:t>
            </a:r>
            <a:r>
              <a:rPr sz="1600" spc="25" dirty="0">
                <a:latin typeface="Arial MT"/>
                <a:cs typeface="Arial MT"/>
              </a:rPr>
              <a:t>  </a:t>
            </a:r>
            <a:r>
              <a:rPr sz="1600" dirty="0">
                <a:latin typeface="Arial MT"/>
                <a:cs typeface="Arial MT"/>
              </a:rPr>
              <a:t>a</a:t>
            </a:r>
            <a:r>
              <a:rPr sz="1600" spc="30" dirty="0">
                <a:latin typeface="Arial MT"/>
                <a:cs typeface="Arial MT"/>
              </a:rPr>
              <a:t>  </a:t>
            </a:r>
            <a:r>
              <a:rPr sz="1600" dirty="0">
                <a:latin typeface="Arial MT"/>
                <a:cs typeface="Arial MT"/>
              </a:rPr>
              <a:t>las</a:t>
            </a:r>
            <a:r>
              <a:rPr sz="1600" spc="25" dirty="0">
                <a:latin typeface="Arial MT"/>
                <a:cs typeface="Arial MT"/>
              </a:rPr>
              <a:t>  </a:t>
            </a:r>
            <a:r>
              <a:rPr sz="1600" dirty="0">
                <a:latin typeface="Arial MT"/>
                <a:cs typeface="Arial MT"/>
              </a:rPr>
              <a:t>retribuciones</a:t>
            </a:r>
            <a:r>
              <a:rPr sz="1600" spc="25" dirty="0">
                <a:latin typeface="Arial MT"/>
                <a:cs typeface="Arial MT"/>
              </a:rPr>
              <a:t>  </a:t>
            </a:r>
            <a:r>
              <a:rPr sz="1600" dirty="0">
                <a:latin typeface="Arial MT"/>
                <a:cs typeface="Arial MT"/>
              </a:rPr>
              <a:t>directamente</a:t>
            </a:r>
            <a:r>
              <a:rPr sz="1600" spc="30" dirty="0">
                <a:latin typeface="Arial MT"/>
                <a:cs typeface="Arial MT"/>
              </a:rPr>
              <a:t>  </a:t>
            </a:r>
            <a:r>
              <a:rPr sz="1600" dirty="0">
                <a:latin typeface="Arial MT"/>
                <a:cs typeface="Arial MT"/>
              </a:rPr>
              <a:t>vinculadas</a:t>
            </a:r>
            <a:r>
              <a:rPr sz="1600" spc="25" dirty="0">
                <a:latin typeface="Arial MT"/>
                <a:cs typeface="Arial MT"/>
              </a:rPr>
              <a:t>  </a:t>
            </a:r>
            <a:r>
              <a:rPr sz="1600" dirty="0">
                <a:latin typeface="Arial MT"/>
                <a:cs typeface="Arial MT"/>
              </a:rPr>
              <a:t>a</a:t>
            </a:r>
            <a:r>
              <a:rPr sz="1600" spc="490" dirty="0">
                <a:latin typeface="Arial MT"/>
                <a:cs typeface="Arial MT"/>
              </a:rPr>
              <a:t> </a:t>
            </a:r>
            <a:r>
              <a:rPr sz="1600" spc="-25" dirty="0">
                <a:latin typeface="Arial MT"/>
                <a:cs typeface="Arial MT"/>
              </a:rPr>
              <a:t>la 	</a:t>
            </a:r>
            <a:r>
              <a:rPr sz="1600" dirty="0">
                <a:latin typeface="Arial MT"/>
                <a:cs typeface="Arial MT"/>
              </a:rPr>
              <a:t>actuación</a:t>
            </a:r>
            <a:r>
              <a:rPr sz="1600" spc="90" dirty="0">
                <a:latin typeface="Arial MT"/>
                <a:cs typeface="Arial MT"/>
              </a:rPr>
              <a:t> </a:t>
            </a:r>
            <a:r>
              <a:rPr sz="1600" dirty="0">
                <a:latin typeface="Arial MT"/>
                <a:cs typeface="Arial MT"/>
              </a:rPr>
              <a:t>llevada</a:t>
            </a:r>
            <a:r>
              <a:rPr sz="1600" spc="90" dirty="0">
                <a:latin typeface="Arial MT"/>
                <a:cs typeface="Arial MT"/>
              </a:rPr>
              <a:t> </a:t>
            </a:r>
            <a:r>
              <a:rPr sz="1600" dirty="0">
                <a:latin typeface="Arial MT"/>
                <a:cs typeface="Arial MT"/>
              </a:rPr>
              <a:t>a</a:t>
            </a:r>
            <a:r>
              <a:rPr sz="1600" spc="100" dirty="0">
                <a:latin typeface="Arial MT"/>
                <a:cs typeface="Arial MT"/>
              </a:rPr>
              <a:t> </a:t>
            </a:r>
            <a:r>
              <a:rPr sz="1600" dirty="0">
                <a:latin typeface="Arial MT"/>
                <a:cs typeface="Arial MT"/>
              </a:rPr>
              <a:t>cabo</a:t>
            </a:r>
            <a:r>
              <a:rPr sz="1600" spc="90" dirty="0">
                <a:latin typeface="Arial MT"/>
                <a:cs typeface="Arial MT"/>
              </a:rPr>
              <a:t> </a:t>
            </a:r>
            <a:r>
              <a:rPr sz="1600" dirty="0">
                <a:latin typeface="Arial MT"/>
                <a:cs typeface="Arial MT"/>
              </a:rPr>
              <a:t>en</a:t>
            </a:r>
            <a:r>
              <a:rPr sz="1600" spc="100" dirty="0">
                <a:latin typeface="Arial MT"/>
                <a:cs typeface="Arial MT"/>
              </a:rPr>
              <a:t> </a:t>
            </a:r>
            <a:r>
              <a:rPr sz="1600" dirty="0">
                <a:latin typeface="Arial MT"/>
                <a:cs typeface="Arial MT"/>
              </a:rPr>
              <a:t>el</a:t>
            </a:r>
            <a:r>
              <a:rPr sz="1600" spc="90" dirty="0">
                <a:latin typeface="Arial MT"/>
                <a:cs typeface="Arial MT"/>
              </a:rPr>
              <a:t> </a:t>
            </a:r>
            <a:r>
              <a:rPr sz="1600" dirty="0">
                <a:latin typeface="Arial MT"/>
                <a:cs typeface="Arial MT"/>
              </a:rPr>
              <a:t>Estado</a:t>
            </a:r>
            <a:r>
              <a:rPr sz="1600" spc="95" dirty="0">
                <a:latin typeface="Arial MT"/>
                <a:cs typeface="Arial MT"/>
              </a:rPr>
              <a:t> </a:t>
            </a:r>
            <a:r>
              <a:rPr sz="1600" dirty="0">
                <a:latin typeface="Arial MT"/>
                <a:cs typeface="Arial MT"/>
              </a:rPr>
              <a:t>de</a:t>
            </a:r>
            <a:r>
              <a:rPr sz="1600" spc="95" dirty="0">
                <a:latin typeface="Arial MT"/>
                <a:cs typeface="Arial MT"/>
              </a:rPr>
              <a:t> </a:t>
            </a:r>
            <a:r>
              <a:rPr sz="1600" dirty="0">
                <a:latin typeface="Arial MT"/>
                <a:cs typeface="Arial MT"/>
              </a:rPr>
              <a:t>la</a:t>
            </a:r>
            <a:r>
              <a:rPr sz="1600" spc="90" dirty="0">
                <a:latin typeface="Arial MT"/>
                <a:cs typeface="Arial MT"/>
              </a:rPr>
              <a:t> </a:t>
            </a:r>
            <a:r>
              <a:rPr sz="1600" dirty="0">
                <a:latin typeface="Arial MT"/>
                <a:cs typeface="Arial MT"/>
              </a:rPr>
              <a:t>fuente,</a:t>
            </a:r>
            <a:r>
              <a:rPr sz="1600" spc="90" dirty="0">
                <a:latin typeface="Arial MT"/>
                <a:cs typeface="Arial MT"/>
              </a:rPr>
              <a:t> </a:t>
            </a:r>
            <a:r>
              <a:rPr sz="1600" dirty="0">
                <a:latin typeface="Arial MT"/>
                <a:cs typeface="Arial MT"/>
              </a:rPr>
              <a:t>como</a:t>
            </a:r>
            <a:r>
              <a:rPr sz="1600" spc="105" dirty="0">
                <a:latin typeface="Arial MT"/>
                <a:cs typeface="Arial MT"/>
              </a:rPr>
              <a:t> </a:t>
            </a:r>
            <a:r>
              <a:rPr sz="1600" dirty="0">
                <a:latin typeface="Arial MT"/>
                <a:cs typeface="Arial MT"/>
              </a:rPr>
              <a:t>a</a:t>
            </a:r>
            <a:r>
              <a:rPr sz="1600" spc="95" dirty="0">
                <a:latin typeface="Arial MT"/>
                <a:cs typeface="Arial MT"/>
              </a:rPr>
              <a:t> </a:t>
            </a:r>
            <a:r>
              <a:rPr sz="1600" dirty="0">
                <a:latin typeface="Arial MT"/>
                <a:cs typeface="Arial MT"/>
              </a:rPr>
              <a:t>las</a:t>
            </a:r>
            <a:r>
              <a:rPr sz="1600" spc="95" dirty="0">
                <a:latin typeface="Arial MT"/>
                <a:cs typeface="Arial MT"/>
              </a:rPr>
              <a:t> </a:t>
            </a:r>
            <a:r>
              <a:rPr sz="1600" b="1" spc="-10" dirty="0">
                <a:latin typeface="Arial"/>
                <a:cs typeface="Arial"/>
              </a:rPr>
              <a:t>estrechamente 	</a:t>
            </a:r>
            <a:r>
              <a:rPr sz="1600" b="1" dirty="0">
                <a:latin typeface="Arial"/>
                <a:cs typeface="Arial"/>
              </a:rPr>
              <a:t>vinculadas</a:t>
            </a:r>
            <a:r>
              <a:rPr sz="1600" b="1" spc="5" dirty="0">
                <a:latin typeface="Arial"/>
                <a:cs typeface="Arial"/>
              </a:rPr>
              <a:t> </a:t>
            </a:r>
            <a:r>
              <a:rPr sz="1600" dirty="0">
                <a:latin typeface="Arial MT"/>
                <a:cs typeface="Arial MT"/>
              </a:rPr>
              <a:t>a</a:t>
            </a:r>
            <a:r>
              <a:rPr sz="1600" spc="-45" dirty="0">
                <a:latin typeface="Arial MT"/>
                <a:cs typeface="Arial MT"/>
              </a:rPr>
              <a:t> </a:t>
            </a:r>
            <a:r>
              <a:rPr sz="1600" dirty="0">
                <a:latin typeface="Arial MT"/>
                <a:cs typeface="Arial MT"/>
              </a:rPr>
              <a:t>la</a:t>
            </a:r>
            <a:r>
              <a:rPr sz="1600" spc="-50" dirty="0">
                <a:latin typeface="Arial MT"/>
                <a:cs typeface="Arial MT"/>
              </a:rPr>
              <a:t> </a:t>
            </a:r>
            <a:r>
              <a:rPr sz="1600" dirty="0">
                <a:latin typeface="Arial MT"/>
                <a:cs typeface="Arial MT"/>
              </a:rPr>
              <a:t>actuación</a:t>
            </a:r>
            <a:r>
              <a:rPr sz="1600" spc="-55" dirty="0">
                <a:latin typeface="Arial MT"/>
                <a:cs typeface="Arial MT"/>
              </a:rPr>
              <a:t> </a:t>
            </a:r>
            <a:r>
              <a:rPr sz="1600" dirty="0">
                <a:latin typeface="Arial MT"/>
                <a:cs typeface="Arial MT"/>
              </a:rPr>
              <a:t>(v.</a:t>
            </a:r>
            <a:r>
              <a:rPr sz="1600" spc="-25" dirty="0">
                <a:latin typeface="Arial MT"/>
                <a:cs typeface="Arial MT"/>
              </a:rPr>
              <a:t> </a:t>
            </a:r>
            <a:r>
              <a:rPr sz="1600" dirty="0">
                <a:latin typeface="Arial MT"/>
                <a:cs typeface="Arial MT"/>
              </a:rPr>
              <a:t>gr.</a:t>
            </a:r>
            <a:r>
              <a:rPr sz="1600" spc="-25" dirty="0">
                <a:latin typeface="Arial MT"/>
                <a:cs typeface="Arial MT"/>
              </a:rPr>
              <a:t> </a:t>
            </a:r>
            <a:r>
              <a:rPr sz="1600" dirty="0">
                <a:latin typeface="Arial MT"/>
                <a:cs typeface="Arial MT"/>
              </a:rPr>
              <a:t>publicidad,</a:t>
            </a:r>
            <a:r>
              <a:rPr sz="1600" spc="-65" dirty="0">
                <a:latin typeface="Arial MT"/>
                <a:cs typeface="Arial MT"/>
              </a:rPr>
              <a:t> </a:t>
            </a:r>
            <a:r>
              <a:rPr sz="1600" dirty="0">
                <a:latin typeface="Arial MT"/>
                <a:cs typeface="Arial MT"/>
              </a:rPr>
              <a:t>patrocinio,</a:t>
            </a:r>
            <a:r>
              <a:rPr sz="1600" spc="-40" dirty="0">
                <a:latin typeface="Arial MT"/>
                <a:cs typeface="Arial MT"/>
              </a:rPr>
              <a:t> </a:t>
            </a:r>
            <a:r>
              <a:rPr sz="1600" i="1" spc="-10" dirty="0">
                <a:latin typeface="Arial"/>
                <a:cs typeface="Arial"/>
              </a:rPr>
              <a:t>merchandising</a:t>
            </a:r>
            <a:r>
              <a:rPr sz="1600" spc="-10" dirty="0">
                <a:latin typeface="Arial MT"/>
                <a:cs typeface="Arial MT"/>
              </a:rPr>
              <a:t>).</a:t>
            </a:r>
            <a:endParaRPr sz="1600" dirty="0">
              <a:latin typeface="Arial MT"/>
              <a:cs typeface="Arial MT"/>
            </a:endParaRPr>
          </a:p>
          <a:p>
            <a:pPr marL="1071880">
              <a:lnSpc>
                <a:spcPct val="100000"/>
              </a:lnSpc>
              <a:spcBef>
                <a:spcPts val="370"/>
              </a:spcBef>
              <a:tabLst>
                <a:tab pos="1452245" algn="l"/>
              </a:tabLst>
            </a:pPr>
            <a:r>
              <a:rPr sz="2250" spc="-50" dirty="0">
                <a:solidFill>
                  <a:srgbClr val="FC7812"/>
                </a:solidFill>
                <a:latin typeface="Wingdings"/>
                <a:cs typeface="Wingdings"/>
              </a:rPr>
              <a:t></a:t>
            </a:r>
            <a:r>
              <a:rPr sz="2250" dirty="0">
                <a:solidFill>
                  <a:srgbClr val="FC7812"/>
                </a:solidFill>
                <a:latin typeface="Times New Roman"/>
                <a:cs typeface="Times New Roman"/>
              </a:rPr>
              <a:t>	</a:t>
            </a:r>
            <a:r>
              <a:rPr sz="1500" dirty="0">
                <a:latin typeface="Arial MT"/>
                <a:cs typeface="Arial MT"/>
              </a:rPr>
              <a:t>Cesión</a:t>
            </a:r>
            <a:r>
              <a:rPr sz="1500" spc="-30" dirty="0">
                <a:latin typeface="Arial MT"/>
                <a:cs typeface="Arial MT"/>
              </a:rPr>
              <a:t> </a:t>
            </a:r>
            <a:r>
              <a:rPr sz="1500" dirty="0">
                <a:latin typeface="Arial MT"/>
                <a:cs typeface="Arial MT"/>
              </a:rPr>
              <a:t>de</a:t>
            </a:r>
            <a:r>
              <a:rPr sz="1500" spc="-35" dirty="0">
                <a:latin typeface="Arial MT"/>
                <a:cs typeface="Arial MT"/>
              </a:rPr>
              <a:t> </a:t>
            </a:r>
            <a:r>
              <a:rPr sz="1500" dirty="0">
                <a:latin typeface="Arial MT"/>
                <a:cs typeface="Arial MT"/>
              </a:rPr>
              <a:t>derechos</a:t>
            </a:r>
            <a:r>
              <a:rPr sz="1500" spc="-45" dirty="0">
                <a:latin typeface="Arial MT"/>
                <a:cs typeface="Arial MT"/>
              </a:rPr>
              <a:t> </a:t>
            </a:r>
            <a:r>
              <a:rPr sz="1500" dirty="0">
                <a:latin typeface="Arial MT"/>
                <a:cs typeface="Arial MT"/>
              </a:rPr>
              <a:t>de</a:t>
            </a:r>
            <a:r>
              <a:rPr sz="1500" spc="-35" dirty="0">
                <a:latin typeface="Arial MT"/>
                <a:cs typeface="Arial MT"/>
              </a:rPr>
              <a:t> </a:t>
            </a:r>
            <a:r>
              <a:rPr sz="1500" spc="-10" dirty="0">
                <a:latin typeface="Arial MT"/>
                <a:cs typeface="Arial MT"/>
              </a:rPr>
              <a:t>imagen</a:t>
            </a:r>
            <a:endParaRPr sz="1500" dirty="0">
              <a:latin typeface="Arial MT"/>
              <a:cs typeface="Arial MT"/>
            </a:endParaRPr>
          </a:p>
        </p:txBody>
      </p:sp>
    </p:spTree>
    <p:extLst>
      <p:ext uri="{BB962C8B-B14F-4D97-AF65-F5344CB8AC3E}">
        <p14:creationId xmlns:p14="http://schemas.microsoft.com/office/powerpoint/2010/main" val="11336803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4CFA-EF21-20CF-B049-E6688A2F5F6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6D98116-D25E-04C6-2740-D6DF85361A02}"/>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object 5">
            <a:extLst>
              <a:ext uri="{FF2B5EF4-FFF2-40B4-BE49-F238E27FC236}">
                <a16:creationId xmlns:a16="http://schemas.microsoft.com/office/drawing/2014/main" id="{038A77FD-BD46-E0A5-463B-BC5338C7E2DB}"/>
              </a:ext>
            </a:extLst>
          </p:cNvPr>
          <p:cNvSpPr txBox="1"/>
          <p:nvPr/>
        </p:nvSpPr>
        <p:spPr>
          <a:xfrm>
            <a:off x="1363725" y="1376933"/>
            <a:ext cx="8303259" cy="4102662"/>
          </a:xfrm>
          <a:prstGeom prst="rect">
            <a:avLst/>
          </a:prstGeom>
        </p:spPr>
        <p:txBody>
          <a:bodyPr vert="horz" wrap="square" lIns="0" tIns="149860" rIns="0" bIns="0" rtlCol="0">
            <a:spAutoFit/>
          </a:bodyPr>
          <a:lstStyle/>
          <a:p>
            <a:pPr marL="803910" indent="-303530">
              <a:lnSpc>
                <a:spcPct val="100000"/>
              </a:lnSpc>
              <a:spcBef>
                <a:spcPts val="1085"/>
              </a:spcBef>
              <a:buAutoNum type="alphaUcParenR" startAt="2"/>
              <a:tabLst>
                <a:tab pos="803910" algn="l"/>
              </a:tabLst>
            </a:pPr>
            <a:r>
              <a:rPr sz="1800" b="1" dirty="0" err="1">
                <a:latin typeface="Arial"/>
                <a:cs typeface="Arial"/>
              </a:rPr>
              <a:t>Delimitación</a:t>
            </a:r>
            <a:r>
              <a:rPr sz="1800" b="1" spc="-25" dirty="0">
                <a:latin typeface="Arial"/>
                <a:cs typeface="Arial"/>
              </a:rPr>
              <a:t> </a:t>
            </a:r>
            <a:r>
              <a:rPr sz="1800" b="1" dirty="0">
                <a:latin typeface="Arial"/>
                <a:cs typeface="Arial"/>
              </a:rPr>
              <a:t>de</a:t>
            </a:r>
            <a:r>
              <a:rPr sz="1800" b="1" spc="-30" dirty="0">
                <a:latin typeface="Arial"/>
                <a:cs typeface="Arial"/>
              </a:rPr>
              <a:t> </a:t>
            </a:r>
            <a:r>
              <a:rPr sz="1800" b="1" dirty="0">
                <a:latin typeface="Arial"/>
                <a:cs typeface="Arial"/>
              </a:rPr>
              <a:t>la</a:t>
            </a:r>
            <a:r>
              <a:rPr sz="1800" b="1" spc="-30" dirty="0">
                <a:latin typeface="Arial"/>
                <a:cs typeface="Arial"/>
              </a:rPr>
              <a:t> </a:t>
            </a:r>
            <a:r>
              <a:rPr sz="1800" b="1" dirty="0">
                <a:latin typeface="Arial"/>
                <a:cs typeface="Arial"/>
              </a:rPr>
              <a:t>potestad</a:t>
            </a:r>
            <a:r>
              <a:rPr sz="1800" b="1" spc="-35" dirty="0">
                <a:latin typeface="Arial"/>
                <a:cs typeface="Arial"/>
              </a:rPr>
              <a:t> </a:t>
            </a:r>
            <a:r>
              <a:rPr sz="1800" b="1" spc="-10" dirty="0">
                <a:latin typeface="Arial"/>
                <a:cs typeface="Arial"/>
              </a:rPr>
              <a:t>tributaria</a:t>
            </a:r>
            <a:endParaRPr sz="1800" dirty="0">
              <a:latin typeface="Arial"/>
              <a:cs typeface="Arial"/>
            </a:endParaRPr>
          </a:p>
          <a:p>
            <a:pPr marL="975360" lvl="1" indent="-371475">
              <a:lnSpc>
                <a:spcPct val="100000"/>
              </a:lnSpc>
              <a:spcBef>
                <a:spcPts val="1080"/>
              </a:spcBef>
              <a:buClr>
                <a:srgbClr val="FC7812"/>
              </a:buClr>
              <a:buSzPct val="130555"/>
              <a:buFont typeface="Wingdings"/>
              <a:buChar char=""/>
              <a:tabLst>
                <a:tab pos="975360" algn="l"/>
              </a:tabLst>
            </a:pPr>
            <a:r>
              <a:rPr sz="1800" dirty="0">
                <a:latin typeface="Arial MT"/>
                <a:cs typeface="Arial MT"/>
              </a:rPr>
              <a:t>Art.</a:t>
            </a:r>
            <a:r>
              <a:rPr sz="1800" spc="-35" dirty="0">
                <a:latin typeface="Arial MT"/>
                <a:cs typeface="Arial MT"/>
              </a:rPr>
              <a:t> </a:t>
            </a:r>
            <a:r>
              <a:rPr sz="1800" dirty="0">
                <a:latin typeface="Arial MT"/>
                <a:cs typeface="Arial MT"/>
              </a:rPr>
              <a:t>17.1:</a:t>
            </a:r>
            <a:r>
              <a:rPr sz="1800" spc="-15" dirty="0">
                <a:latin typeface="Arial MT"/>
                <a:cs typeface="Arial MT"/>
              </a:rPr>
              <a:t> </a:t>
            </a:r>
            <a:r>
              <a:rPr sz="1800" dirty="0">
                <a:latin typeface="Arial MT"/>
                <a:cs typeface="Arial MT"/>
              </a:rPr>
              <a:t>Se</a:t>
            </a:r>
            <a:r>
              <a:rPr sz="1800" spc="-25" dirty="0">
                <a:latin typeface="Arial MT"/>
                <a:cs typeface="Arial MT"/>
              </a:rPr>
              <a:t> </a:t>
            </a:r>
            <a:r>
              <a:rPr sz="1800" dirty="0">
                <a:latin typeface="Arial MT"/>
                <a:cs typeface="Arial MT"/>
              </a:rPr>
              <a:t>permite</a:t>
            </a:r>
            <a:r>
              <a:rPr sz="1800" spc="-15" dirty="0">
                <a:latin typeface="Arial MT"/>
                <a:cs typeface="Arial MT"/>
              </a:rPr>
              <a:t> </a:t>
            </a:r>
            <a:r>
              <a:rPr sz="1800" dirty="0">
                <a:latin typeface="Arial MT"/>
                <a:cs typeface="Arial MT"/>
              </a:rPr>
              <a:t>la</a:t>
            </a:r>
            <a:r>
              <a:rPr sz="1800" spc="-25" dirty="0">
                <a:latin typeface="Arial MT"/>
                <a:cs typeface="Arial MT"/>
              </a:rPr>
              <a:t> </a:t>
            </a:r>
            <a:r>
              <a:rPr sz="1800" dirty="0">
                <a:latin typeface="Arial MT"/>
                <a:cs typeface="Arial MT"/>
              </a:rPr>
              <a:t>imposición</a:t>
            </a:r>
            <a:r>
              <a:rPr sz="1800" spc="5" dirty="0">
                <a:latin typeface="Arial MT"/>
                <a:cs typeface="Arial MT"/>
              </a:rPr>
              <a:t> </a:t>
            </a:r>
            <a:r>
              <a:rPr sz="1800" dirty="0">
                <a:latin typeface="Arial MT"/>
                <a:cs typeface="Arial MT"/>
              </a:rPr>
              <a:t>en</a:t>
            </a:r>
            <a:r>
              <a:rPr sz="1800" spc="-25" dirty="0">
                <a:latin typeface="Arial MT"/>
                <a:cs typeface="Arial MT"/>
              </a:rPr>
              <a:t> </a:t>
            </a:r>
            <a:r>
              <a:rPr sz="1800" dirty="0">
                <a:latin typeface="Arial MT"/>
                <a:cs typeface="Arial MT"/>
              </a:rPr>
              <a:t>el</a:t>
            </a:r>
            <a:r>
              <a:rPr sz="1800" spc="-10" dirty="0">
                <a:latin typeface="Arial MT"/>
                <a:cs typeface="Arial MT"/>
              </a:rPr>
              <a:t> </a:t>
            </a:r>
            <a:r>
              <a:rPr sz="1800" dirty="0">
                <a:latin typeface="Arial MT"/>
                <a:cs typeface="Arial MT"/>
              </a:rPr>
              <a:t>Estado</a:t>
            </a:r>
            <a:r>
              <a:rPr sz="1800" spc="-20" dirty="0">
                <a:latin typeface="Arial MT"/>
                <a:cs typeface="Arial MT"/>
              </a:rPr>
              <a:t> </a:t>
            </a:r>
            <a:r>
              <a:rPr sz="1800" dirty="0">
                <a:latin typeface="Arial MT"/>
                <a:cs typeface="Arial MT"/>
              </a:rPr>
              <a:t>de</a:t>
            </a:r>
            <a:r>
              <a:rPr sz="1800" spc="-20" dirty="0">
                <a:latin typeface="Arial MT"/>
                <a:cs typeface="Arial MT"/>
              </a:rPr>
              <a:t> </a:t>
            </a:r>
            <a:r>
              <a:rPr sz="1800" dirty="0">
                <a:latin typeface="Arial MT"/>
                <a:cs typeface="Arial MT"/>
              </a:rPr>
              <a:t>la</a:t>
            </a:r>
            <a:r>
              <a:rPr sz="1800" spc="-10" dirty="0">
                <a:latin typeface="Arial MT"/>
                <a:cs typeface="Arial MT"/>
              </a:rPr>
              <a:t> fuente.</a:t>
            </a:r>
            <a:endParaRPr sz="1800" dirty="0">
              <a:latin typeface="Arial MT"/>
              <a:cs typeface="Arial MT"/>
            </a:endParaRPr>
          </a:p>
          <a:p>
            <a:pPr marL="974090" marR="5080" lvl="1" indent="-370840" algn="just">
              <a:lnSpc>
                <a:spcPct val="90000"/>
              </a:lnSpc>
              <a:spcBef>
                <a:spcPts val="1295"/>
              </a:spcBef>
              <a:buClr>
                <a:srgbClr val="FC7812"/>
              </a:buClr>
              <a:buSzPct val="130555"/>
              <a:buFont typeface="Wingdings"/>
              <a:buChar char=""/>
              <a:tabLst>
                <a:tab pos="975360" algn="l"/>
              </a:tabLst>
            </a:pPr>
            <a:r>
              <a:rPr sz="1800" dirty="0">
                <a:latin typeface="Arial MT"/>
                <a:cs typeface="Arial MT"/>
              </a:rPr>
              <a:t>La</a:t>
            </a:r>
            <a:r>
              <a:rPr sz="1800" spc="110" dirty="0">
                <a:latin typeface="Arial MT"/>
                <a:cs typeface="Arial MT"/>
              </a:rPr>
              <a:t>  </a:t>
            </a:r>
            <a:r>
              <a:rPr sz="1800" dirty="0">
                <a:latin typeface="Arial MT"/>
                <a:cs typeface="Arial MT"/>
              </a:rPr>
              <a:t>aplicación</a:t>
            </a:r>
            <a:r>
              <a:rPr sz="1800" spc="120" dirty="0">
                <a:latin typeface="Arial MT"/>
                <a:cs typeface="Arial MT"/>
              </a:rPr>
              <a:t>  </a:t>
            </a:r>
            <a:r>
              <a:rPr sz="1800" dirty="0">
                <a:latin typeface="Arial MT"/>
                <a:cs typeface="Arial MT"/>
              </a:rPr>
              <a:t>del</a:t>
            </a:r>
            <a:r>
              <a:rPr sz="1800" spc="114" dirty="0">
                <a:latin typeface="Arial MT"/>
                <a:cs typeface="Arial MT"/>
              </a:rPr>
              <a:t>  </a:t>
            </a:r>
            <a:r>
              <a:rPr sz="1800" dirty="0">
                <a:latin typeface="Arial MT"/>
                <a:cs typeface="Arial MT"/>
              </a:rPr>
              <a:t>precepto</a:t>
            </a:r>
            <a:r>
              <a:rPr sz="1800" spc="120" dirty="0">
                <a:latin typeface="Arial MT"/>
                <a:cs typeface="Arial MT"/>
              </a:rPr>
              <a:t>  </a:t>
            </a:r>
            <a:r>
              <a:rPr sz="1800" dirty="0">
                <a:latin typeface="Arial MT"/>
                <a:cs typeface="Arial MT"/>
              </a:rPr>
              <a:t>se</a:t>
            </a:r>
            <a:r>
              <a:rPr sz="1800" spc="110" dirty="0">
                <a:latin typeface="Arial MT"/>
                <a:cs typeface="Arial MT"/>
              </a:rPr>
              <a:t>  </a:t>
            </a:r>
            <a:r>
              <a:rPr sz="1800" dirty="0">
                <a:latin typeface="Arial MT"/>
                <a:cs typeface="Arial MT"/>
              </a:rPr>
              <a:t>eludía</a:t>
            </a:r>
            <a:r>
              <a:rPr sz="1800" spc="114" dirty="0">
                <a:latin typeface="Arial MT"/>
                <a:cs typeface="Arial MT"/>
              </a:rPr>
              <a:t>  </a:t>
            </a:r>
            <a:r>
              <a:rPr sz="1800" dirty="0">
                <a:latin typeface="Arial MT"/>
                <a:cs typeface="Arial MT"/>
              </a:rPr>
              <a:t>frecuentemente</a:t>
            </a:r>
            <a:r>
              <a:rPr sz="1800" spc="120" dirty="0">
                <a:latin typeface="Arial MT"/>
                <a:cs typeface="Arial MT"/>
              </a:rPr>
              <a:t>  </a:t>
            </a:r>
            <a:r>
              <a:rPr sz="1800" dirty="0">
                <a:latin typeface="Arial MT"/>
                <a:cs typeface="Arial MT"/>
              </a:rPr>
              <a:t>mediante</a:t>
            </a:r>
            <a:r>
              <a:rPr sz="1800" spc="114" dirty="0">
                <a:latin typeface="Arial MT"/>
                <a:cs typeface="Arial MT"/>
              </a:rPr>
              <a:t>  </a:t>
            </a:r>
            <a:r>
              <a:rPr sz="1800" spc="-25" dirty="0">
                <a:latin typeface="Arial MT"/>
                <a:cs typeface="Arial MT"/>
              </a:rPr>
              <a:t>el 	</a:t>
            </a:r>
            <a:r>
              <a:rPr sz="1800" dirty="0">
                <a:latin typeface="Arial MT"/>
                <a:cs typeface="Arial MT"/>
              </a:rPr>
              <a:t>empleo</a:t>
            </a:r>
            <a:r>
              <a:rPr sz="1800" spc="275" dirty="0">
                <a:latin typeface="Arial MT"/>
                <a:cs typeface="Arial MT"/>
              </a:rPr>
              <a:t> </a:t>
            </a:r>
            <a:r>
              <a:rPr sz="1800" dirty="0">
                <a:latin typeface="Arial MT"/>
                <a:cs typeface="Arial MT"/>
              </a:rPr>
              <a:t>de</a:t>
            </a:r>
            <a:r>
              <a:rPr sz="1800" spc="300" dirty="0">
                <a:latin typeface="Arial MT"/>
                <a:cs typeface="Arial MT"/>
              </a:rPr>
              <a:t> </a:t>
            </a:r>
            <a:r>
              <a:rPr sz="1800" dirty="0">
                <a:latin typeface="Arial MT"/>
                <a:cs typeface="Arial MT"/>
              </a:rPr>
              <a:t>sociedades</a:t>
            </a:r>
            <a:r>
              <a:rPr sz="1800" spc="290" dirty="0">
                <a:latin typeface="Arial MT"/>
                <a:cs typeface="Arial MT"/>
              </a:rPr>
              <a:t> </a:t>
            </a:r>
            <a:r>
              <a:rPr sz="1800" dirty="0">
                <a:latin typeface="Arial MT"/>
                <a:cs typeface="Arial MT"/>
              </a:rPr>
              <a:t>interpuestas.</a:t>
            </a:r>
            <a:r>
              <a:rPr sz="1800" spc="295" dirty="0">
                <a:latin typeface="Arial MT"/>
                <a:cs typeface="Arial MT"/>
              </a:rPr>
              <a:t> </a:t>
            </a:r>
            <a:r>
              <a:rPr sz="1800" dirty="0">
                <a:latin typeface="Arial MT"/>
                <a:cs typeface="Arial MT"/>
              </a:rPr>
              <a:t>Por</a:t>
            </a:r>
            <a:r>
              <a:rPr sz="1800" spc="300" dirty="0">
                <a:latin typeface="Arial MT"/>
                <a:cs typeface="Arial MT"/>
              </a:rPr>
              <a:t> </a:t>
            </a:r>
            <a:r>
              <a:rPr sz="1800" dirty="0">
                <a:latin typeface="Arial MT"/>
                <a:cs typeface="Arial MT"/>
              </a:rPr>
              <a:t>ello,</a:t>
            </a:r>
            <a:r>
              <a:rPr sz="1800" spc="295" dirty="0">
                <a:latin typeface="Arial MT"/>
                <a:cs typeface="Arial MT"/>
              </a:rPr>
              <a:t> </a:t>
            </a:r>
            <a:r>
              <a:rPr sz="1800" dirty="0">
                <a:latin typeface="Arial MT"/>
                <a:cs typeface="Arial MT"/>
              </a:rPr>
              <a:t>en</a:t>
            </a:r>
            <a:r>
              <a:rPr sz="1800" spc="300" dirty="0">
                <a:latin typeface="Arial MT"/>
                <a:cs typeface="Arial MT"/>
              </a:rPr>
              <a:t> </a:t>
            </a:r>
            <a:r>
              <a:rPr sz="1800" dirty="0">
                <a:latin typeface="Arial MT"/>
                <a:cs typeface="Arial MT"/>
              </a:rPr>
              <a:t>1977</a:t>
            </a:r>
            <a:r>
              <a:rPr sz="1800" spc="285" dirty="0">
                <a:latin typeface="Arial MT"/>
                <a:cs typeface="Arial MT"/>
              </a:rPr>
              <a:t> </a:t>
            </a:r>
            <a:r>
              <a:rPr sz="1800" dirty="0">
                <a:latin typeface="Arial MT"/>
                <a:cs typeface="Arial MT"/>
              </a:rPr>
              <a:t>se</a:t>
            </a:r>
            <a:r>
              <a:rPr sz="1800" spc="285" dirty="0">
                <a:latin typeface="Arial MT"/>
                <a:cs typeface="Arial MT"/>
              </a:rPr>
              <a:t> </a:t>
            </a:r>
            <a:r>
              <a:rPr sz="1800" dirty="0">
                <a:latin typeface="Arial MT"/>
                <a:cs typeface="Arial MT"/>
              </a:rPr>
              <a:t>modificó</a:t>
            </a:r>
            <a:r>
              <a:rPr sz="1800" spc="290" dirty="0">
                <a:latin typeface="Arial MT"/>
                <a:cs typeface="Arial MT"/>
              </a:rPr>
              <a:t> </a:t>
            </a:r>
            <a:r>
              <a:rPr sz="1800" spc="-25" dirty="0">
                <a:latin typeface="Arial MT"/>
                <a:cs typeface="Arial MT"/>
              </a:rPr>
              <a:t>el 	</a:t>
            </a:r>
            <a:r>
              <a:rPr sz="1800" dirty="0">
                <a:latin typeface="Arial MT"/>
                <a:cs typeface="Arial MT"/>
              </a:rPr>
              <a:t>MC</a:t>
            </a:r>
            <a:r>
              <a:rPr sz="1800" spc="165" dirty="0">
                <a:latin typeface="Arial MT"/>
                <a:cs typeface="Arial MT"/>
              </a:rPr>
              <a:t> </a:t>
            </a:r>
            <a:r>
              <a:rPr sz="1800" dirty="0">
                <a:latin typeface="Arial MT"/>
                <a:cs typeface="Arial MT"/>
              </a:rPr>
              <a:t>OCDE</a:t>
            </a:r>
            <a:r>
              <a:rPr sz="1800" spc="165" dirty="0">
                <a:latin typeface="Arial MT"/>
                <a:cs typeface="Arial MT"/>
              </a:rPr>
              <a:t> </a:t>
            </a:r>
            <a:r>
              <a:rPr sz="1800" dirty="0">
                <a:latin typeface="Arial MT"/>
                <a:cs typeface="Arial MT"/>
              </a:rPr>
              <a:t>añadiendo</a:t>
            </a:r>
            <a:r>
              <a:rPr sz="1800" spc="160" dirty="0">
                <a:latin typeface="Arial MT"/>
                <a:cs typeface="Arial MT"/>
              </a:rPr>
              <a:t> </a:t>
            </a:r>
            <a:r>
              <a:rPr sz="1800" dirty="0">
                <a:latin typeface="Arial MT"/>
                <a:cs typeface="Arial MT"/>
              </a:rPr>
              <a:t>un</a:t>
            </a:r>
            <a:r>
              <a:rPr sz="1800" spc="165" dirty="0">
                <a:latin typeface="Arial MT"/>
                <a:cs typeface="Arial MT"/>
              </a:rPr>
              <a:t> </a:t>
            </a:r>
            <a:r>
              <a:rPr sz="1800" dirty="0">
                <a:latin typeface="Arial MT"/>
                <a:cs typeface="Arial MT"/>
              </a:rPr>
              <a:t>segundo</a:t>
            </a:r>
            <a:r>
              <a:rPr sz="1800" spc="170" dirty="0">
                <a:latin typeface="Arial MT"/>
                <a:cs typeface="Arial MT"/>
              </a:rPr>
              <a:t> </a:t>
            </a:r>
            <a:r>
              <a:rPr sz="1800" dirty="0">
                <a:latin typeface="Arial MT"/>
                <a:cs typeface="Arial MT"/>
              </a:rPr>
              <a:t>apartado,</a:t>
            </a:r>
            <a:r>
              <a:rPr sz="1800" spc="170" dirty="0">
                <a:latin typeface="Arial MT"/>
                <a:cs typeface="Arial MT"/>
              </a:rPr>
              <a:t> </a:t>
            </a:r>
            <a:r>
              <a:rPr sz="1800" dirty="0">
                <a:latin typeface="Arial MT"/>
                <a:cs typeface="Arial MT"/>
              </a:rPr>
              <a:t>según</a:t>
            </a:r>
            <a:r>
              <a:rPr sz="1800" spc="165" dirty="0">
                <a:latin typeface="Arial MT"/>
                <a:cs typeface="Arial MT"/>
              </a:rPr>
              <a:t> </a:t>
            </a:r>
            <a:r>
              <a:rPr sz="1800" dirty="0">
                <a:latin typeface="Arial MT"/>
                <a:cs typeface="Arial MT"/>
              </a:rPr>
              <a:t>el</a:t>
            </a:r>
            <a:r>
              <a:rPr sz="1800" spc="165" dirty="0">
                <a:latin typeface="Arial MT"/>
                <a:cs typeface="Arial MT"/>
              </a:rPr>
              <a:t> </a:t>
            </a:r>
            <a:r>
              <a:rPr sz="1800" dirty="0">
                <a:latin typeface="Arial MT"/>
                <a:cs typeface="Arial MT"/>
              </a:rPr>
              <a:t>cual</a:t>
            </a:r>
            <a:r>
              <a:rPr sz="1800" spc="165" dirty="0">
                <a:latin typeface="Arial MT"/>
                <a:cs typeface="Arial MT"/>
              </a:rPr>
              <a:t> </a:t>
            </a:r>
            <a:r>
              <a:rPr sz="1800" dirty="0">
                <a:latin typeface="Arial MT"/>
                <a:cs typeface="Arial MT"/>
              </a:rPr>
              <a:t>cuando</a:t>
            </a:r>
            <a:r>
              <a:rPr sz="1800" spc="165" dirty="0">
                <a:latin typeface="Arial MT"/>
                <a:cs typeface="Arial MT"/>
              </a:rPr>
              <a:t> </a:t>
            </a:r>
            <a:r>
              <a:rPr sz="1800" spc="-25" dirty="0">
                <a:latin typeface="Arial MT"/>
                <a:cs typeface="Arial MT"/>
              </a:rPr>
              <a:t>las 	</a:t>
            </a:r>
            <a:r>
              <a:rPr sz="1800" dirty="0">
                <a:latin typeface="Arial MT"/>
                <a:cs typeface="Arial MT"/>
              </a:rPr>
              <a:t>rentas</a:t>
            </a:r>
            <a:r>
              <a:rPr sz="1800" spc="135" dirty="0">
                <a:latin typeface="Arial MT"/>
                <a:cs typeface="Arial MT"/>
              </a:rPr>
              <a:t> </a:t>
            </a:r>
            <a:r>
              <a:rPr sz="1800" dirty="0">
                <a:latin typeface="Arial MT"/>
                <a:cs typeface="Arial MT"/>
              </a:rPr>
              <a:t>derivadas</a:t>
            </a:r>
            <a:r>
              <a:rPr sz="1800" spc="145" dirty="0">
                <a:latin typeface="Arial MT"/>
                <a:cs typeface="Arial MT"/>
              </a:rPr>
              <a:t> </a:t>
            </a:r>
            <a:r>
              <a:rPr sz="1800" dirty="0">
                <a:latin typeface="Arial MT"/>
                <a:cs typeface="Arial MT"/>
              </a:rPr>
              <a:t>de</a:t>
            </a:r>
            <a:r>
              <a:rPr sz="1800" spc="140" dirty="0">
                <a:latin typeface="Arial MT"/>
                <a:cs typeface="Arial MT"/>
              </a:rPr>
              <a:t> </a:t>
            </a:r>
            <a:r>
              <a:rPr sz="1800" dirty="0">
                <a:latin typeface="Arial MT"/>
                <a:cs typeface="Arial MT"/>
              </a:rPr>
              <a:t>las</a:t>
            </a:r>
            <a:r>
              <a:rPr sz="1800" spc="145" dirty="0">
                <a:latin typeface="Arial MT"/>
                <a:cs typeface="Arial MT"/>
              </a:rPr>
              <a:t> </a:t>
            </a:r>
            <a:r>
              <a:rPr sz="1800" dirty="0">
                <a:latin typeface="Arial MT"/>
                <a:cs typeface="Arial MT"/>
              </a:rPr>
              <a:t>actividades</a:t>
            </a:r>
            <a:r>
              <a:rPr sz="1800" spc="150" dirty="0">
                <a:latin typeface="Arial MT"/>
                <a:cs typeface="Arial MT"/>
              </a:rPr>
              <a:t> </a:t>
            </a:r>
            <a:r>
              <a:rPr sz="1800" dirty="0">
                <a:latin typeface="Arial MT"/>
                <a:cs typeface="Arial MT"/>
              </a:rPr>
              <a:t>personales</a:t>
            </a:r>
            <a:r>
              <a:rPr sz="1800" spc="140" dirty="0">
                <a:latin typeface="Arial MT"/>
                <a:cs typeface="Arial MT"/>
              </a:rPr>
              <a:t> </a:t>
            </a:r>
            <a:r>
              <a:rPr sz="1800" dirty="0">
                <a:latin typeface="Arial MT"/>
                <a:cs typeface="Arial MT"/>
              </a:rPr>
              <a:t>ejercidas</a:t>
            </a:r>
            <a:r>
              <a:rPr sz="1800" spc="155" dirty="0">
                <a:latin typeface="Arial MT"/>
                <a:cs typeface="Arial MT"/>
              </a:rPr>
              <a:t> </a:t>
            </a:r>
            <a:r>
              <a:rPr sz="1800" dirty="0">
                <a:latin typeface="Arial MT"/>
                <a:cs typeface="Arial MT"/>
              </a:rPr>
              <a:t>por</a:t>
            </a:r>
            <a:r>
              <a:rPr sz="1800" spc="145" dirty="0">
                <a:latin typeface="Arial MT"/>
                <a:cs typeface="Arial MT"/>
              </a:rPr>
              <a:t> </a:t>
            </a:r>
            <a:r>
              <a:rPr sz="1800" dirty="0">
                <a:latin typeface="Arial MT"/>
                <a:cs typeface="Arial MT"/>
              </a:rPr>
              <a:t>un</a:t>
            </a:r>
            <a:r>
              <a:rPr sz="1800" spc="145" dirty="0">
                <a:latin typeface="Arial MT"/>
                <a:cs typeface="Arial MT"/>
              </a:rPr>
              <a:t> </a:t>
            </a:r>
            <a:r>
              <a:rPr sz="1800" spc="-10" dirty="0">
                <a:latin typeface="Arial MT"/>
                <a:cs typeface="Arial MT"/>
              </a:rPr>
              <a:t>artista 	</a:t>
            </a:r>
            <a:r>
              <a:rPr sz="1800" dirty="0">
                <a:latin typeface="Arial MT"/>
                <a:cs typeface="Arial MT"/>
              </a:rPr>
              <a:t>o</a:t>
            </a:r>
            <a:r>
              <a:rPr sz="1800" spc="459" dirty="0">
                <a:latin typeface="Arial MT"/>
                <a:cs typeface="Arial MT"/>
              </a:rPr>
              <a:t> </a:t>
            </a:r>
            <a:r>
              <a:rPr sz="1800" dirty="0">
                <a:latin typeface="Arial MT"/>
                <a:cs typeface="Arial MT"/>
              </a:rPr>
              <a:t>deportista,  en</a:t>
            </a:r>
            <a:r>
              <a:rPr sz="1800" spc="475" dirty="0">
                <a:latin typeface="Arial MT"/>
                <a:cs typeface="Arial MT"/>
              </a:rPr>
              <a:t> </a:t>
            </a:r>
            <a:r>
              <a:rPr sz="1800" dirty="0">
                <a:latin typeface="Arial MT"/>
                <a:cs typeface="Arial MT"/>
              </a:rPr>
              <a:t>calidad</a:t>
            </a:r>
            <a:r>
              <a:rPr sz="1800" spc="475" dirty="0">
                <a:latin typeface="Arial MT"/>
                <a:cs typeface="Arial MT"/>
              </a:rPr>
              <a:t> </a:t>
            </a:r>
            <a:r>
              <a:rPr sz="1800" dirty="0">
                <a:latin typeface="Arial MT"/>
                <a:cs typeface="Arial MT"/>
              </a:rPr>
              <a:t>de</a:t>
            </a:r>
            <a:r>
              <a:rPr sz="1800" spc="484" dirty="0">
                <a:latin typeface="Arial MT"/>
                <a:cs typeface="Arial MT"/>
              </a:rPr>
              <a:t> </a:t>
            </a:r>
            <a:r>
              <a:rPr sz="1800" dirty="0">
                <a:latin typeface="Arial MT"/>
                <a:cs typeface="Arial MT"/>
              </a:rPr>
              <a:t>tal,</a:t>
            </a:r>
            <a:r>
              <a:rPr sz="1800" spc="475" dirty="0">
                <a:latin typeface="Arial MT"/>
                <a:cs typeface="Arial MT"/>
              </a:rPr>
              <a:t> </a:t>
            </a:r>
            <a:r>
              <a:rPr sz="1800" dirty="0">
                <a:latin typeface="Arial MT"/>
                <a:cs typeface="Arial MT"/>
              </a:rPr>
              <a:t>se</a:t>
            </a:r>
            <a:r>
              <a:rPr sz="1800" spc="475" dirty="0">
                <a:latin typeface="Arial MT"/>
                <a:cs typeface="Arial MT"/>
              </a:rPr>
              <a:t> </a:t>
            </a:r>
            <a:r>
              <a:rPr sz="1800" dirty="0">
                <a:latin typeface="Arial MT"/>
                <a:cs typeface="Arial MT"/>
              </a:rPr>
              <a:t>atribuyan,</a:t>
            </a:r>
            <a:r>
              <a:rPr sz="1800" spc="484" dirty="0">
                <a:latin typeface="Arial MT"/>
                <a:cs typeface="Arial MT"/>
              </a:rPr>
              <a:t> </a:t>
            </a:r>
            <a:r>
              <a:rPr sz="1800" dirty="0">
                <a:latin typeface="Arial MT"/>
                <a:cs typeface="Arial MT"/>
              </a:rPr>
              <a:t>no</a:t>
            </a:r>
            <a:r>
              <a:rPr sz="1800" spc="484" dirty="0">
                <a:latin typeface="Arial MT"/>
                <a:cs typeface="Arial MT"/>
              </a:rPr>
              <a:t> </a:t>
            </a:r>
            <a:r>
              <a:rPr sz="1800" dirty="0">
                <a:latin typeface="Arial MT"/>
                <a:cs typeface="Arial MT"/>
              </a:rPr>
              <a:t>al</a:t>
            </a:r>
            <a:r>
              <a:rPr sz="1800" spc="475" dirty="0">
                <a:latin typeface="Arial MT"/>
                <a:cs typeface="Arial MT"/>
              </a:rPr>
              <a:t> </a:t>
            </a:r>
            <a:r>
              <a:rPr sz="1800" dirty="0">
                <a:latin typeface="Arial MT"/>
                <a:cs typeface="Arial MT"/>
              </a:rPr>
              <a:t>propio</a:t>
            </a:r>
            <a:r>
              <a:rPr sz="1800" spc="484" dirty="0">
                <a:latin typeface="Arial MT"/>
                <a:cs typeface="Arial MT"/>
              </a:rPr>
              <a:t> </a:t>
            </a:r>
            <a:r>
              <a:rPr sz="1800" dirty="0">
                <a:latin typeface="Arial MT"/>
                <a:cs typeface="Arial MT"/>
              </a:rPr>
              <a:t>artista</a:t>
            </a:r>
            <a:r>
              <a:rPr sz="1800" spc="475" dirty="0">
                <a:latin typeface="Arial MT"/>
                <a:cs typeface="Arial MT"/>
              </a:rPr>
              <a:t> </a:t>
            </a:r>
            <a:r>
              <a:rPr sz="1800" spc="-50" dirty="0">
                <a:latin typeface="Arial MT"/>
                <a:cs typeface="Arial MT"/>
              </a:rPr>
              <a:t>o 	</a:t>
            </a:r>
            <a:r>
              <a:rPr sz="1800" dirty="0">
                <a:latin typeface="Arial MT"/>
                <a:cs typeface="Arial MT"/>
              </a:rPr>
              <a:t>deportista,</a:t>
            </a:r>
            <a:r>
              <a:rPr sz="1800" spc="170" dirty="0">
                <a:latin typeface="Arial MT"/>
                <a:cs typeface="Arial MT"/>
              </a:rPr>
              <a:t>  </a:t>
            </a:r>
            <a:r>
              <a:rPr sz="1800" dirty="0">
                <a:latin typeface="Arial MT"/>
                <a:cs typeface="Arial MT"/>
              </a:rPr>
              <a:t>sino</a:t>
            </a:r>
            <a:r>
              <a:rPr sz="1800" spc="175" dirty="0">
                <a:latin typeface="Arial MT"/>
                <a:cs typeface="Arial MT"/>
              </a:rPr>
              <a:t>  </a:t>
            </a:r>
            <a:r>
              <a:rPr sz="1800" dirty="0">
                <a:latin typeface="Arial MT"/>
                <a:cs typeface="Arial MT"/>
              </a:rPr>
              <a:t>a</a:t>
            </a:r>
            <a:r>
              <a:rPr sz="1800" spc="170" dirty="0">
                <a:latin typeface="Arial MT"/>
                <a:cs typeface="Arial MT"/>
              </a:rPr>
              <a:t>  </a:t>
            </a:r>
            <a:r>
              <a:rPr sz="1800" dirty="0">
                <a:latin typeface="Arial MT"/>
                <a:cs typeface="Arial MT"/>
              </a:rPr>
              <a:t>otra</a:t>
            </a:r>
            <a:r>
              <a:rPr sz="1800" spc="165" dirty="0">
                <a:latin typeface="Arial MT"/>
                <a:cs typeface="Arial MT"/>
              </a:rPr>
              <a:t>  </a:t>
            </a:r>
            <a:r>
              <a:rPr sz="1800" dirty="0">
                <a:latin typeface="Arial MT"/>
                <a:cs typeface="Arial MT"/>
              </a:rPr>
              <a:t>persona</a:t>
            </a:r>
            <a:r>
              <a:rPr sz="1800" spc="175" dirty="0">
                <a:latin typeface="Arial MT"/>
                <a:cs typeface="Arial MT"/>
              </a:rPr>
              <a:t>  </a:t>
            </a:r>
            <a:r>
              <a:rPr sz="1800" dirty="0">
                <a:latin typeface="Arial MT"/>
                <a:cs typeface="Arial MT"/>
              </a:rPr>
              <a:t>(física,</a:t>
            </a:r>
            <a:r>
              <a:rPr sz="1800" spc="175" dirty="0">
                <a:latin typeface="Arial MT"/>
                <a:cs typeface="Arial MT"/>
              </a:rPr>
              <a:t>  </a:t>
            </a:r>
            <a:r>
              <a:rPr sz="1800" dirty="0">
                <a:latin typeface="Arial MT"/>
                <a:cs typeface="Arial MT"/>
              </a:rPr>
              <a:t>jurídica</a:t>
            </a:r>
            <a:r>
              <a:rPr sz="1800" spc="170" dirty="0">
                <a:latin typeface="Arial MT"/>
                <a:cs typeface="Arial MT"/>
              </a:rPr>
              <a:t>  </a:t>
            </a:r>
            <a:r>
              <a:rPr sz="1800" dirty="0">
                <a:latin typeface="Arial MT"/>
                <a:cs typeface="Arial MT"/>
              </a:rPr>
              <a:t>o</a:t>
            </a:r>
            <a:r>
              <a:rPr sz="1800" spc="165" dirty="0">
                <a:latin typeface="Arial MT"/>
                <a:cs typeface="Arial MT"/>
              </a:rPr>
              <a:t>  </a:t>
            </a:r>
            <a:r>
              <a:rPr sz="1800" dirty="0">
                <a:latin typeface="Arial MT"/>
                <a:cs typeface="Arial MT"/>
              </a:rPr>
              <a:t>agrupación</a:t>
            </a:r>
            <a:r>
              <a:rPr sz="1800" spc="175" dirty="0">
                <a:latin typeface="Arial MT"/>
                <a:cs typeface="Arial MT"/>
              </a:rPr>
              <a:t>  </a:t>
            </a:r>
            <a:r>
              <a:rPr sz="1800" spc="-25" dirty="0">
                <a:latin typeface="Arial MT"/>
                <a:cs typeface="Arial MT"/>
              </a:rPr>
              <a:t>de 	</a:t>
            </a:r>
            <a:r>
              <a:rPr sz="1800" dirty="0">
                <a:latin typeface="Arial MT"/>
                <a:cs typeface="Arial MT"/>
              </a:rPr>
              <a:t>personas),</a:t>
            </a:r>
            <a:r>
              <a:rPr sz="1800" spc="235" dirty="0">
                <a:latin typeface="Arial MT"/>
                <a:cs typeface="Arial MT"/>
              </a:rPr>
              <a:t> </a:t>
            </a:r>
            <a:r>
              <a:rPr sz="1800" dirty="0">
                <a:latin typeface="Arial MT"/>
                <a:cs typeface="Arial MT"/>
              </a:rPr>
              <a:t>estas</a:t>
            </a:r>
            <a:r>
              <a:rPr sz="1800" spc="235" dirty="0">
                <a:latin typeface="Arial MT"/>
                <a:cs typeface="Arial MT"/>
              </a:rPr>
              <a:t> </a:t>
            </a:r>
            <a:r>
              <a:rPr sz="1800" dirty="0">
                <a:latin typeface="Arial MT"/>
                <a:cs typeface="Arial MT"/>
              </a:rPr>
              <a:t>rentas</a:t>
            </a:r>
            <a:r>
              <a:rPr sz="1800" spc="235" dirty="0">
                <a:latin typeface="Arial MT"/>
                <a:cs typeface="Arial MT"/>
              </a:rPr>
              <a:t> </a:t>
            </a:r>
            <a:r>
              <a:rPr sz="1800" dirty="0">
                <a:latin typeface="Arial MT"/>
                <a:cs typeface="Arial MT"/>
              </a:rPr>
              <a:t>pueden</a:t>
            </a:r>
            <a:r>
              <a:rPr sz="1800" spc="235" dirty="0">
                <a:latin typeface="Arial MT"/>
                <a:cs typeface="Arial MT"/>
              </a:rPr>
              <a:t> </a:t>
            </a:r>
            <a:r>
              <a:rPr sz="1800" dirty="0">
                <a:latin typeface="Arial MT"/>
                <a:cs typeface="Arial MT"/>
              </a:rPr>
              <a:t>someterse</a:t>
            </a:r>
            <a:r>
              <a:rPr sz="1800" spc="254" dirty="0">
                <a:latin typeface="Arial MT"/>
                <a:cs typeface="Arial MT"/>
              </a:rPr>
              <a:t> </a:t>
            </a:r>
            <a:r>
              <a:rPr sz="1800" dirty="0">
                <a:latin typeface="Arial MT"/>
                <a:cs typeface="Arial MT"/>
              </a:rPr>
              <a:t>a</a:t>
            </a:r>
            <a:r>
              <a:rPr sz="1800" spc="235" dirty="0">
                <a:latin typeface="Arial MT"/>
                <a:cs typeface="Arial MT"/>
              </a:rPr>
              <a:t> </a:t>
            </a:r>
            <a:r>
              <a:rPr sz="1800" dirty="0">
                <a:latin typeface="Arial MT"/>
                <a:cs typeface="Arial MT"/>
              </a:rPr>
              <a:t>imposición</a:t>
            </a:r>
            <a:r>
              <a:rPr sz="1800" spc="250" dirty="0">
                <a:latin typeface="Arial MT"/>
                <a:cs typeface="Arial MT"/>
              </a:rPr>
              <a:t> </a:t>
            </a:r>
            <a:r>
              <a:rPr sz="1800" dirty="0">
                <a:latin typeface="Arial MT"/>
                <a:cs typeface="Arial MT"/>
              </a:rPr>
              <a:t>en</a:t>
            </a:r>
            <a:r>
              <a:rPr sz="1800" spc="235" dirty="0">
                <a:latin typeface="Arial MT"/>
                <a:cs typeface="Arial MT"/>
              </a:rPr>
              <a:t> </a:t>
            </a:r>
            <a:r>
              <a:rPr sz="1800" dirty="0">
                <a:latin typeface="Arial MT"/>
                <a:cs typeface="Arial MT"/>
              </a:rPr>
              <a:t>el</a:t>
            </a:r>
            <a:r>
              <a:rPr sz="1800" spc="240" dirty="0">
                <a:latin typeface="Arial MT"/>
                <a:cs typeface="Arial MT"/>
              </a:rPr>
              <a:t> </a:t>
            </a:r>
            <a:r>
              <a:rPr sz="1800" spc="-10" dirty="0">
                <a:latin typeface="Arial MT"/>
                <a:cs typeface="Arial MT"/>
              </a:rPr>
              <a:t>Estado 	</a:t>
            </a:r>
            <a:r>
              <a:rPr sz="1800" dirty="0">
                <a:latin typeface="Arial MT"/>
                <a:cs typeface="Arial MT"/>
              </a:rPr>
              <a:t>en</a:t>
            </a:r>
            <a:r>
              <a:rPr sz="1800" spc="-30" dirty="0">
                <a:latin typeface="Arial MT"/>
                <a:cs typeface="Arial MT"/>
              </a:rPr>
              <a:t> </a:t>
            </a:r>
            <a:r>
              <a:rPr sz="1800" dirty="0">
                <a:latin typeface="Arial MT"/>
                <a:cs typeface="Arial MT"/>
              </a:rPr>
              <a:t>que</a:t>
            </a:r>
            <a:r>
              <a:rPr sz="1800" spc="-15" dirty="0">
                <a:latin typeface="Arial MT"/>
                <a:cs typeface="Arial MT"/>
              </a:rPr>
              <a:t> </a:t>
            </a:r>
            <a:r>
              <a:rPr sz="1800" dirty="0">
                <a:latin typeface="Arial MT"/>
                <a:cs typeface="Arial MT"/>
              </a:rPr>
              <a:t>se</a:t>
            </a:r>
            <a:r>
              <a:rPr sz="1800" spc="-30" dirty="0">
                <a:latin typeface="Arial MT"/>
                <a:cs typeface="Arial MT"/>
              </a:rPr>
              <a:t> </a:t>
            </a:r>
            <a:r>
              <a:rPr sz="1800" dirty="0">
                <a:latin typeface="Arial MT"/>
                <a:cs typeface="Arial MT"/>
              </a:rPr>
              <a:t>realicen</a:t>
            </a:r>
            <a:r>
              <a:rPr sz="1800" spc="-10" dirty="0">
                <a:latin typeface="Arial MT"/>
                <a:cs typeface="Arial MT"/>
              </a:rPr>
              <a:t> </a:t>
            </a:r>
            <a:r>
              <a:rPr sz="1800" dirty="0">
                <a:latin typeface="Arial MT"/>
                <a:cs typeface="Arial MT"/>
              </a:rPr>
              <a:t>las</a:t>
            </a:r>
            <a:r>
              <a:rPr sz="1800" spc="-25" dirty="0">
                <a:latin typeface="Arial MT"/>
                <a:cs typeface="Arial MT"/>
              </a:rPr>
              <a:t> </a:t>
            </a:r>
            <a:r>
              <a:rPr sz="1800" dirty="0">
                <a:latin typeface="Arial MT"/>
                <a:cs typeface="Arial MT"/>
              </a:rPr>
              <a:t>actividades</a:t>
            </a:r>
            <a:r>
              <a:rPr sz="1800" spc="5" dirty="0">
                <a:latin typeface="Arial MT"/>
                <a:cs typeface="Arial MT"/>
              </a:rPr>
              <a:t> </a:t>
            </a:r>
            <a:r>
              <a:rPr sz="1800" dirty="0">
                <a:latin typeface="Arial MT"/>
                <a:cs typeface="Arial MT"/>
              </a:rPr>
              <a:t>del</a:t>
            </a:r>
            <a:r>
              <a:rPr sz="1800" spc="-25" dirty="0">
                <a:latin typeface="Arial MT"/>
                <a:cs typeface="Arial MT"/>
              </a:rPr>
              <a:t> </a:t>
            </a:r>
            <a:r>
              <a:rPr sz="1800" dirty="0">
                <a:latin typeface="Arial MT"/>
                <a:cs typeface="Arial MT"/>
              </a:rPr>
              <a:t>artista</a:t>
            </a:r>
            <a:r>
              <a:rPr sz="1800" spc="-25" dirty="0">
                <a:latin typeface="Arial MT"/>
                <a:cs typeface="Arial MT"/>
              </a:rPr>
              <a:t> </a:t>
            </a:r>
            <a:r>
              <a:rPr sz="1800" dirty="0">
                <a:latin typeface="Arial MT"/>
                <a:cs typeface="Arial MT"/>
              </a:rPr>
              <a:t>o</a:t>
            </a:r>
            <a:r>
              <a:rPr sz="1800" spc="-30" dirty="0">
                <a:latin typeface="Arial MT"/>
                <a:cs typeface="Arial MT"/>
              </a:rPr>
              <a:t> </a:t>
            </a:r>
            <a:r>
              <a:rPr sz="1800" spc="-10" dirty="0">
                <a:latin typeface="Arial MT"/>
                <a:cs typeface="Arial MT"/>
              </a:rPr>
              <a:t>deportista.</a:t>
            </a:r>
            <a:endParaRPr sz="1800" dirty="0">
              <a:latin typeface="Arial MT"/>
              <a:cs typeface="Arial MT"/>
            </a:endParaRPr>
          </a:p>
          <a:p>
            <a:pPr marL="974090" marR="8255" lvl="1" indent="-370840" algn="just">
              <a:lnSpc>
                <a:spcPts val="1939"/>
              </a:lnSpc>
              <a:spcBef>
                <a:spcPts val="1325"/>
              </a:spcBef>
              <a:buClr>
                <a:srgbClr val="FC7812"/>
              </a:buClr>
              <a:buSzPct val="130555"/>
              <a:buFont typeface="Wingdings"/>
              <a:buChar char=""/>
              <a:tabLst>
                <a:tab pos="975360" algn="l"/>
              </a:tabLst>
            </a:pPr>
            <a:r>
              <a:rPr sz="1800" dirty="0">
                <a:latin typeface="Arial MT"/>
                <a:cs typeface="Arial MT"/>
              </a:rPr>
              <a:t>Problemas</a:t>
            </a:r>
            <a:r>
              <a:rPr sz="1800" spc="140" dirty="0">
                <a:latin typeface="Arial MT"/>
                <a:cs typeface="Arial MT"/>
              </a:rPr>
              <a:t> </a:t>
            </a:r>
            <a:r>
              <a:rPr sz="1800" dirty="0">
                <a:latin typeface="Arial MT"/>
                <a:cs typeface="Arial MT"/>
              </a:rPr>
              <a:t>en</a:t>
            </a:r>
            <a:r>
              <a:rPr sz="1800" spc="140" dirty="0">
                <a:latin typeface="Arial MT"/>
                <a:cs typeface="Arial MT"/>
              </a:rPr>
              <a:t> </a:t>
            </a:r>
            <a:r>
              <a:rPr sz="1800" dirty="0">
                <a:latin typeface="Arial MT"/>
                <a:cs typeface="Arial MT"/>
              </a:rPr>
              <a:t>CDI</a:t>
            </a:r>
            <a:r>
              <a:rPr sz="1800" spc="150" dirty="0">
                <a:latin typeface="Arial MT"/>
                <a:cs typeface="Arial MT"/>
              </a:rPr>
              <a:t> </a:t>
            </a:r>
            <a:r>
              <a:rPr sz="1800" dirty="0">
                <a:latin typeface="Arial MT"/>
                <a:cs typeface="Arial MT"/>
              </a:rPr>
              <a:t>anteriores</a:t>
            </a:r>
            <a:r>
              <a:rPr sz="1800" spc="155" dirty="0">
                <a:latin typeface="Arial MT"/>
                <a:cs typeface="Arial MT"/>
              </a:rPr>
              <a:t> </a:t>
            </a:r>
            <a:r>
              <a:rPr sz="1800" dirty="0">
                <a:latin typeface="Arial MT"/>
                <a:cs typeface="Arial MT"/>
              </a:rPr>
              <a:t>a</a:t>
            </a:r>
            <a:r>
              <a:rPr sz="1800" spc="140" dirty="0">
                <a:latin typeface="Arial MT"/>
                <a:cs typeface="Arial MT"/>
              </a:rPr>
              <a:t> </a:t>
            </a:r>
            <a:r>
              <a:rPr sz="1800" dirty="0">
                <a:latin typeface="Arial MT"/>
                <a:cs typeface="Arial MT"/>
              </a:rPr>
              <a:t>1971</a:t>
            </a:r>
            <a:r>
              <a:rPr sz="1800" spc="140" dirty="0">
                <a:latin typeface="Arial MT"/>
                <a:cs typeface="Arial MT"/>
              </a:rPr>
              <a:t> </a:t>
            </a:r>
            <a:r>
              <a:rPr sz="1800" dirty="0">
                <a:latin typeface="Arial MT"/>
                <a:cs typeface="Arial MT"/>
              </a:rPr>
              <a:t>que</a:t>
            </a:r>
            <a:r>
              <a:rPr sz="1800" spc="140" dirty="0">
                <a:latin typeface="Arial MT"/>
                <a:cs typeface="Arial MT"/>
              </a:rPr>
              <a:t> </a:t>
            </a:r>
            <a:r>
              <a:rPr sz="1800" dirty="0">
                <a:latin typeface="Arial MT"/>
                <a:cs typeface="Arial MT"/>
              </a:rPr>
              <a:t>no</a:t>
            </a:r>
            <a:r>
              <a:rPr sz="1800" spc="140" dirty="0">
                <a:latin typeface="Arial MT"/>
                <a:cs typeface="Arial MT"/>
              </a:rPr>
              <a:t> </a:t>
            </a:r>
            <a:r>
              <a:rPr sz="1800" dirty="0">
                <a:latin typeface="Arial MT"/>
                <a:cs typeface="Arial MT"/>
              </a:rPr>
              <a:t>incorporan</a:t>
            </a:r>
            <a:r>
              <a:rPr sz="1800" spc="140" dirty="0">
                <a:latin typeface="Arial MT"/>
                <a:cs typeface="Arial MT"/>
              </a:rPr>
              <a:t> </a:t>
            </a:r>
            <a:r>
              <a:rPr sz="1800" spc="-10" dirty="0">
                <a:latin typeface="Arial MT"/>
                <a:cs typeface="Arial MT"/>
              </a:rPr>
              <a:t>expresamente 	</a:t>
            </a:r>
            <a:r>
              <a:rPr sz="1800" dirty="0">
                <a:latin typeface="Arial MT"/>
                <a:cs typeface="Arial MT"/>
              </a:rPr>
              <a:t>esta</a:t>
            </a:r>
            <a:r>
              <a:rPr sz="1800" spc="-20" dirty="0">
                <a:latin typeface="Arial MT"/>
                <a:cs typeface="Arial MT"/>
              </a:rPr>
              <a:t> </a:t>
            </a:r>
            <a:r>
              <a:rPr sz="1800" spc="-10" dirty="0">
                <a:latin typeface="Arial MT"/>
                <a:cs typeface="Arial MT"/>
              </a:rPr>
              <a:t>cláusula:</a:t>
            </a:r>
            <a:endParaRPr sz="1800" dirty="0">
              <a:latin typeface="Arial MT"/>
              <a:cs typeface="Arial MT"/>
            </a:endParaRPr>
          </a:p>
          <a:p>
            <a:pPr marL="1071880">
              <a:lnSpc>
                <a:spcPct val="100000"/>
              </a:lnSpc>
              <a:spcBef>
                <a:spcPts val="160"/>
              </a:spcBef>
              <a:tabLst>
                <a:tab pos="1452245" algn="l"/>
              </a:tabLst>
            </a:pPr>
            <a:r>
              <a:rPr sz="2700" spc="-50" dirty="0">
                <a:solidFill>
                  <a:srgbClr val="FC7812"/>
                </a:solidFill>
                <a:latin typeface="Wingdings"/>
                <a:cs typeface="Wingdings"/>
              </a:rPr>
              <a:t></a:t>
            </a:r>
            <a:r>
              <a:rPr sz="2700" dirty="0">
                <a:solidFill>
                  <a:srgbClr val="FC7812"/>
                </a:solidFill>
                <a:latin typeface="Times New Roman"/>
                <a:cs typeface="Times New Roman"/>
              </a:rPr>
              <a:t>	</a:t>
            </a:r>
            <a:r>
              <a:rPr sz="1800" dirty="0">
                <a:latin typeface="Arial MT"/>
                <a:cs typeface="Arial MT"/>
              </a:rPr>
              <a:t>STS</a:t>
            </a:r>
            <a:r>
              <a:rPr sz="1800" spc="-30" dirty="0">
                <a:latin typeface="Arial MT"/>
                <a:cs typeface="Arial MT"/>
              </a:rPr>
              <a:t> </a:t>
            </a:r>
            <a:r>
              <a:rPr sz="1800" dirty="0">
                <a:latin typeface="Arial MT"/>
                <a:cs typeface="Arial MT"/>
              </a:rPr>
              <a:t>DE</a:t>
            </a:r>
            <a:r>
              <a:rPr sz="1800" spc="-5" dirty="0">
                <a:latin typeface="Arial MT"/>
                <a:cs typeface="Arial MT"/>
              </a:rPr>
              <a:t> </a:t>
            </a:r>
            <a:r>
              <a:rPr sz="1800" dirty="0">
                <a:latin typeface="Arial MT"/>
                <a:cs typeface="Arial MT"/>
              </a:rPr>
              <a:t>11 DE</a:t>
            </a:r>
            <a:r>
              <a:rPr sz="1800" spc="-10" dirty="0">
                <a:latin typeface="Arial MT"/>
                <a:cs typeface="Arial MT"/>
              </a:rPr>
              <a:t> </a:t>
            </a:r>
            <a:r>
              <a:rPr sz="1800" dirty="0">
                <a:latin typeface="Arial MT"/>
                <a:cs typeface="Arial MT"/>
              </a:rPr>
              <a:t>JUNIO</a:t>
            </a:r>
            <a:r>
              <a:rPr sz="1800" spc="-15" dirty="0">
                <a:latin typeface="Arial MT"/>
                <a:cs typeface="Arial MT"/>
              </a:rPr>
              <a:t> </a:t>
            </a:r>
            <a:r>
              <a:rPr sz="1800" dirty="0">
                <a:latin typeface="Arial MT"/>
                <a:cs typeface="Arial MT"/>
              </a:rPr>
              <a:t>DE</a:t>
            </a:r>
            <a:r>
              <a:rPr sz="1800" spc="-5" dirty="0">
                <a:latin typeface="Arial MT"/>
                <a:cs typeface="Arial MT"/>
              </a:rPr>
              <a:t> </a:t>
            </a:r>
            <a:r>
              <a:rPr sz="1800" spc="-20" dirty="0">
                <a:latin typeface="Arial MT"/>
                <a:cs typeface="Arial MT"/>
              </a:rPr>
              <a:t>2008</a:t>
            </a:r>
            <a:endParaRPr sz="1800" dirty="0">
              <a:latin typeface="Arial MT"/>
              <a:cs typeface="Arial MT"/>
            </a:endParaRPr>
          </a:p>
        </p:txBody>
      </p:sp>
    </p:spTree>
    <p:extLst>
      <p:ext uri="{BB962C8B-B14F-4D97-AF65-F5344CB8AC3E}">
        <p14:creationId xmlns:p14="http://schemas.microsoft.com/office/powerpoint/2010/main" val="29804702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DCA26-62AA-F699-C51F-50034910181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E83F62A-C6FD-E802-8273-3BB1D78FF676}"/>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3" name="object 4">
            <a:extLst>
              <a:ext uri="{FF2B5EF4-FFF2-40B4-BE49-F238E27FC236}">
                <a16:creationId xmlns:a16="http://schemas.microsoft.com/office/drawing/2014/main" id="{BA4BB807-1D28-01CB-D8E4-B817FE5E7BF4}"/>
              </a:ext>
            </a:extLst>
          </p:cNvPr>
          <p:cNvSpPr txBox="1"/>
          <p:nvPr/>
        </p:nvSpPr>
        <p:spPr>
          <a:xfrm>
            <a:off x="1363725" y="1467729"/>
            <a:ext cx="8303895" cy="3744615"/>
          </a:xfrm>
          <a:prstGeom prst="rect">
            <a:avLst/>
          </a:prstGeom>
        </p:spPr>
        <p:txBody>
          <a:bodyPr vert="horz" wrap="square" lIns="0" tIns="86360" rIns="0" bIns="0" rtlCol="0">
            <a:spAutoFit/>
          </a:bodyPr>
          <a:lstStyle/>
          <a:p>
            <a:pPr marL="974090" marR="5080" lvl="1" indent="-370840" algn="just">
              <a:lnSpc>
                <a:spcPct val="100000"/>
              </a:lnSpc>
              <a:spcBef>
                <a:spcPts val="1300"/>
              </a:spcBef>
              <a:buClr>
                <a:srgbClr val="FC7812"/>
              </a:buClr>
              <a:buSzPct val="130555"/>
              <a:buFont typeface="Wingdings"/>
              <a:buChar char=""/>
              <a:tabLst>
                <a:tab pos="975360" algn="l"/>
              </a:tabLst>
            </a:pPr>
            <a:r>
              <a:rPr sz="1800" dirty="0">
                <a:latin typeface="Arial MT"/>
                <a:cs typeface="Arial MT"/>
              </a:rPr>
              <a:t>Los</a:t>
            </a:r>
            <a:r>
              <a:rPr sz="1800" spc="30" dirty="0">
                <a:latin typeface="Arial MT"/>
                <a:cs typeface="Arial MT"/>
              </a:rPr>
              <a:t>  </a:t>
            </a:r>
            <a:r>
              <a:rPr sz="1800" dirty="0">
                <a:latin typeface="Arial MT"/>
                <a:cs typeface="Arial MT"/>
              </a:rPr>
              <a:t>Comentarios</a:t>
            </a:r>
            <a:r>
              <a:rPr sz="1800" spc="35" dirty="0">
                <a:latin typeface="Arial MT"/>
                <a:cs typeface="Arial MT"/>
              </a:rPr>
              <a:t>  </a:t>
            </a:r>
            <a:r>
              <a:rPr sz="1800" dirty="0">
                <a:latin typeface="Arial MT"/>
                <a:cs typeface="Arial MT"/>
              </a:rPr>
              <a:t>reconocen</a:t>
            </a:r>
            <a:r>
              <a:rPr sz="1800" spc="30" dirty="0">
                <a:latin typeface="Arial MT"/>
                <a:cs typeface="Arial MT"/>
              </a:rPr>
              <a:t>  </a:t>
            </a:r>
            <a:r>
              <a:rPr sz="1800" dirty="0">
                <a:latin typeface="Arial MT"/>
                <a:cs typeface="Arial MT"/>
              </a:rPr>
              <a:t>la</a:t>
            </a:r>
            <a:r>
              <a:rPr sz="1800" spc="20" dirty="0">
                <a:latin typeface="Arial MT"/>
                <a:cs typeface="Arial MT"/>
              </a:rPr>
              <a:t>  </a:t>
            </a:r>
            <a:r>
              <a:rPr sz="1800" dirty="0">
                <a:latin typeface="Arial MT"/>
                <a:cs typeface="Arial MT"/>
              </a:rPr>
              <a:t>posibilidad</a:t>
            </a:r>
            <a:r>
              <a:rPr sz="1800" spc="35" dirty="0">
                <a:latin typeface="Arial MT"/>
                <a:cs typeface="Arial MT"/>
              </a:rPr>
              <a:t>  </a:t>
            </a:r>
            <a:r>
              <a:rPr sz="1800" dirty="0">
                <a:latin typeface="Arial MT"/>
                <a:cs typeface="Arial MT"/>
              </a:rPr>
              <a:t>de</a:t>
            </a:r>
            <a:r>
              <a:rPr sz="1800" spc="25" dirty="0">
                <a:latin typeface="Arial MT"/>
                <a:cs typeface="Arial MT"/>
              </a:rPr>
              <a:t>  </a:t>
            </a:r>
            <a:r>
              <a:rPr sz="1800" dirty="0">
                <a:latin typeface="Arial MT"/>
                <a:cs typeface="Arial MT"/>
              </a:rPr>
              <a:t>establecer</a:t>
            </a:r>
            <a:r>
              <a:rPr sz="1800" spc="30" dirty="0">
                <a:latin typeface="Arial MT"/>
                <a:cs typeface="Arial MT"/>
              </a:rPr>
              <a:t>  </a:t>
            </a:r>
            <a:r>
              <a:rPr sz="1800" spc="-10" dirty="0">
                <a:latin typeface="Arial MT"/>
                <a:cs typeface="Arial MT"/>
              </a:rPr>
              <a:t>tributación 	</a:t>
            </a:r>
            <a:r>
              <a:rPr sz="1800" dirty="0">
                <a:latin typeface="Arial MT"/>
                <a:cs typeface="Arial MT"/>
              </a:rPr>
              <a:t>exclusivamente</a:t>
            </a:r>
            <a:r>
              <a:rPr sz="1800" spc="375" dirty="0">
                <a:latin typeface="Arial MT"/>
                <a:cs typeface="Arial MT"/>
              </a:rPr>
              <a:t> </a:t>
            </a:r>
            <a:r>
              <a:rPr sz="1800" dirty="0">
                <a:latin typeface="Arial MT"/>
                <a:cs typeface="Arial MT"/>
              </a:rPr>
              <a:t>en</a:t>
            </a:r>
            <a:r>
              <a:rPr sz="1800" spc="380" dirty="0">
                <a:latin typeface="Arial MT"/>
                <a:cs typeface="Arial MT"/>
              </a:rPr>
              <a:t> </a:t>
            </a:r>
            <a:r>
              <a:rPr sz="1800" dirty="0">
                <a:latin typeface="Arial MT"/>
                <a:cs typeface="Arial MT"/>
              </a:rPr>
              <a:t>residencia</a:t>
            </a:r>
            <a:r>
              <a:rPr sz="1800" spc="385" dirty="0">
                <a:latin typeface="Arial MT"/>
                <a:cs typeface="Arial MT"/>
              </a:rPr>
              <a:t> </a:t>
            </a:r>
            <a:r>
              <a:rPr sz="1800" dirty="0">
                <a:latin typeface="Arial MT"/>
                <a:cs typeface="Arial MT"/>
              </a:rPr>
              <a:t>de</a:t>
            </a:r>
            <a:r>
              <a:rPr sz="1800" spc="385" dirty="0">
                <a:latin typeface="Arial MT"/>
                <a:cs typeface="Arial MT"/>
              </a:rPr>
              <a:t> </a:t>
            </a:r>
            <a:r>
              <a:rPr sz="1800" dirty="0">
                <a:latin typeface="Arial MT"/>
                <a:cs typeface="Arial MT"/>
              </a:rPr>
              <a:t>las</a:t>
            </a:r>
            <a:r>
              <a:rPr sz="1800" spc="385" dirty="0">
                <a:latin typeface="Arial MT"/>
                <a:cs typeface="Arial MT"/>
              </a:rPr>
              <a:t> </a:t>
            </a:r>
            <a:r>
              <a:rPr sz="1800" dirty="0">
                <a:latin typeface="Arial MT"/>
                <a:cs typeface="Arial MT"/>
              </a:rPr>
              <a:t>rentas</a:t>
            </a:r>
            <a:r>
              <a:rPr sz="1800" spc="385" dirty="0">
                <a:latin typeface="Arial MT"/>
                <a:cs typeface="Arial MT"/>
              </a:rPr>
              <a:t> </a:t>
            </a:r>
            <a:r>
              <a:rPr sz="1800" dirty="0">
                <a:latin typeface="Arial MT"/>
                <a:cs typeface="Arial MT"/>
              </a:rPr>
              <a:t>de</a:t>
            </a:r>
            <a:r>
              <a:rPr sz="1800" spc="385" dirty="0">
                <a:latin typeface="Arial MT"/>
                <a:cs typeface="Arial MT"/>
              </a:rPr>
              <a:t> </a:t>
            </a:r>
            <a:r>
              <a:rPr sz="1800" dirty="0">
                <a:latin typeface="Arial MT"/>
                <a:cs typeface="Arial MT"/>
              </a:rPr>
              <a:t>artistas</a:t>
            </a:r>
            <a:r>
              <a:rPr sz="1800" spc="385" dirty="0">
                <a:latin typeface="Arial MT"/>
                <a:cs typeface="Arial MT"/>
              </a:rPr>
              <a:t> </a:t>
            </a:r>
            <a:r>
              <a:rPr sz="1800" dirty="0">
                <a:latin typeface="Arial MT"/>
                <a:cs typeface="Arial MT"/>
              </a:rPr>
              <a:t>y</a:t>
            </a:r>
            <a:r>
              <a:rPr sz="1800" spc="375" dirty="0">
                <a:latin typeface="Arial MT"/>
                <a:cs typeface="Arial MT"/>
              </a:rPr>
              <a:t> </a:t>
            </a:r>
            <a:r>
              <a:rPr sz="1800" spc="-10" dirty="0">
                <a:latin typeface="Arial MT"/>
                <a:cs typeface="Arial MT"/>
              </a:rPr>
              <a:t>deportistas 	</a:t>
            </a:r>
            <a:r>
              <a:rPr sz="1800" dirty="0">
                <a:latin typeface="Arial MT"/>
                <a:cs typeface="Arial MT"/>
              </a:rPr>
              <a:t>financiadas</a:t>
            </a:r>
            <a:r>
              <a:rPr sz="1800" spc="105" dirty="0">
                <a:latin typeface="Arial MT"/>
                <a:cs typeface="Arial MT"/>
              </a:rPr>
              <a:t> </a:t>
            </a:r>
            <a:r>
              <a:rPr sz="1800" dirty="0">
                <a:latin typeface="Arial MT"/>
                <a:cs typeface="Arial MT"/>
              </a:rPr>
              <a:t>con</a:t>
            </a:r>
            <a:r>
              <a:rPr sz="1800" spc="105" dirty="0">
                <a:latin typeface="Arial MT"/>
                <a:cs typeface="Arial MT"/>
              </a:rPr>
              <a:t> </a:t>
            </a:r>
            <a:r>
              <a:rPr sz="1800" dirty="0">
                <a:latin typeface="Arial MT"/>
                <a:cs typeface="Arial MT"/>
              </a:rPr>
              <a:t>fondos</a:t>
            </a:r>
            <a:r>
              <a:rPr sz="1800" spc="120" dirty="0">
                <a:latin typeface="Arial MT"/>
                <a:cs typeface="Arial MT"/>
              </a:rPr>
              <a:t> </a:t>
            </a:r>
            <a:r>
              <a:rPr sz="1800" dirty="0">
                <a:latin typeface="Arial MT"/>
                <a:cs typeface="Arial MT"/>
              </a:rPr>
              <a:t>públicos</a:t>
            </a:r>
            <a:r>
              <a:rPr sz="1800" spc="110" dirty="0">
                <a:latin typeface="Arial MT"/>
                <a:cs typeface="Arial MT"/>
              </a:rPr>
              <a:t> </a:t>
            </a:r>
            <a:r>
              <a:rPr sz="1800" dirty="0">
                <a:latin typeface="Arial MT"/>
                <a:cs typeface="Arial MT"/>
              </a:rPr>
              <a:t>de</a:t>
            </a:r>
            <a:r>
              <a:rPr sz="1800" spc="100" dirty="0">
                <a:latin typeface="Arial MT"/>
                <a:cs typeface="Arial MT"/>
              </a:rPr>
              <a:t> </a:t>
            </a:r>
            <a:r>
              <a:rPr sz="1800" dirty="0">
                <a:latin typeface="Arial MT"/>
                <a:cs typeface="Arial MT"/>
              </a:rPr>
              <a:t>uno</a:t>
            </a:r>
            <a:r>
              <a:rPr sz="1800" spc="110" dirty="0">
                <a:latin typeface="Arial MT"/>
                <a:cs typeface="Arial MT"/>
              </a:rPr>
              <a:t> </a:t>
            </a:r>
            <a:r>
              <a:rPr sz="1800" dirty="0">
                <a:latin typeface="Arial MT"/>
                <a:cs typeface="Arial MT"/>
              </a:rPr>
              <a:t>o</a:t>
            </a:r>
            <a:r>
              <a:rPr sz="1800" spc="114" dirty="0">
                <a:latin typeface="Arial MT"/>
                <a:cs typeface="Arial MT"/>
              </a:rPr>
              <a:t> </a:t>
            </a:r>
            <a:r>
              <a:rPr sz="1800" dirty="0">
                <a:latin typeface="Arial MT"/>
                <a:cs typeface="Arial MT"/>
              </a:rPr>
              <a:t>ambos</a:t>
            </a:r>
            <a:r>
              <a:rPr sz="1800" spc="105" dirty="0">
                <a:latin typeface="Arial MT"/>
                <a:cs typeface="Arial MT"/>
              </a:rPr>
              <a:t> </a:t>
            </a:r>
            <a:r>
              <a:rPr sz="1800" dirty="0">
                <a:latin typeface="Arial MT"/>
                <a:cs typeface="Arial MT"/>
              </a:rPr>
              <a:t>Estados,</a:t>
            </a:r>
            <a:r>
              <a:rPr sz="1800" spc="114" dirty="0">
                <a:latin typeface="Arial MT"/>
                <a:cs typeface="Arial MT"/>
              </a:rPr>
              <a:t> </a:t>
            </a:r>
            <a:r>
              <a:rPr sz="1800" dirty="0">
                <a:latin typeface="Arial MT"/>
                <a:cs typeface="Arial MT"/>
              </a:rPr>
              <a:t>o</a:t>
            </a:r>
            <a:r>
              <a:rPr sz="1800" spc="100" dirty="0">
                <a:latin typeface="Arial MT"/>
                <a:cs typeface="Arial MT"/>
              </a:rPr>
              <a:t> </a:t>
            </a:r>
            <a:r>
              <a:rPr sz="1800" dirty="0">
                <a:latin typeface="Arial MT"/>
                <a:cs typeface="Arial MT"/>
              </a:rPr>
              <a:t>cuando</a:t>
            </a:r>
            <a:r>
              <a:rPr sz="1800" spc="110" dirty="0">
                <a:latin typeface="Arial MT"/>
                <a:cs typeface="Arial MT"/>
              </a:rPr>
              <a:t> </a:t>
            </a:r>
            <a:r>
              <a:rPr sz="1800" spc="-25" dirty="0">
                <a:latin typeface="Arial MT"/>
                <a:cs typeface="Arial MT"/>
              </a:rPr>
              <a:t>la 	</a:t>
            </a:r>
            <a:r>
              <a:rPr sz="1800" dirty="0">
                <a:latin typeface="Arial MT"/>
                <a:cs typeface="Arial MT"/>
              </a:rPr>
              <a:t>renta</a:t>
            </a:r>
            <a:r>
              <a:rPr sz="1800" spc="90" dirty="0">
                <a:latin typeface="Arial MT"/>
                <a:cs typeface="Arial MT"/>
              </a:rPr>
              <a:t> </a:t>
            </a:r>
            <a:r>
              <a:rPr sz="1800" dirty="0">
                <a:latin typeface="Arial MT"/>
                <a:cs typeface="Arial MT"/>
              </a:rPr>
              <a:t>no</a:t>
            </a:r>
            <a:r>
              <a:rPr sz="1800" spc="85" dirty="0">
                <a:latin typeface="Arial MT"/>
                <a:cs typeface="Arial MT"/>
              </a:rPr>
              <a:t> </a:t>
            </a:r>
            <a:r>
              <a:rPr sz="1800" dirty="0">
                <a:latin typeface="Arial MT"/>
                <a:cs typeface="Arial MT"/>
              </a:rPr>
              <a:t>alcanza</a:t>
            </a:r>
            <a:r>
              <a:rPr sz="1800" spc="95" dirty="0">
                <a:latin typeface="Arial MT"/>
                <a:cs typeface="Arial MT"/>
              </a:rPr>
              <a:t> </a:t>
            </a:r>
            <a:r>
              <a:rPr sz="1800" dirty="0">
                <a:latin typeface="Arial MT"/>
                <a:cs typeface="Arial MT"/>
              </a:rPr>
              <a:t>un</a:t>
            </a:r>
            <a:r>
              <a:rPr sz="1800" spc="85" dirty="0">
                <a:latin typeface="Arial MT"/>
                <a:cs typeface="Arial MT"/>
              </a:rPr>
              <a:t> </a:t>
            </a:r>
            <a:r>
              <a:rPr sz="1800" dirty="0">
                <a:latin typeface="Arial MT"/>
                <a:cs typeface="Arial MT"/>
              </a:rPr>
              <a:t>umbral</a:t>
            </a:r>
            <a:r>
              <a:rPr sz="1800" spc="100" dirty="0">
                <a:latin typeface="Arial MT"/>
                <a:cs typeface="Arial MT"/>
              </a:rPr>
              <a:t> </a:t>
            </a:r>
            <a:r>
              <a:rPr sz="1800" dirty="0">
                <a:latin typeface="Arial MT"/>
                <a:cs typeface="Arial MT"/>
              </a:rPr>
              <a:t>mínimo,</a:t>
            </a:r>
            <a:r>
              <a:rPr sz="1800" spc="95" dirty="0">
                <a:latin typeface="Arial MT"/>
                <a:cs typeface="Arial MT"/>
              </a:rPr>
              <a:t> </a:t>
            </a:r>
            <a:r>
              <a:rPr sz="1800" dirty="0">
                <a:latin typeface="Arial MT"/>
                <a:cs typeface="Arial MT"/>
              </a:rPr>
              <a:t>o</a:t>
            </a:r>
            <a:r>
              <a:rPr sz="1800" spc="90" dirty="0">
                <a:latin typeface="Arial MT"/>
                <a:cs typeface="Arial MT"/>
              </a:rPr>
              <a:t> </a:t>
            </a:r>
            <a:r>
              <a:rPr sz="1800" dirty="0">
                <a:latin typeface="Arial MT"/>
                <a:cs typeface="Arial MT"/>
              </a:rPr>
              <a:t>cuando</a:t>
            </a:r>
            <a:r>
              <a:rPr sz="1800" spc="85" dirty="0">
                <a:latin typeface="Arial MT"/>
                <a:cs typeface="Arial MT"/>
              </a:rPr>
              <a:t> </a:t>
            </a:r>
            <a:r>
              <a:rPr sz="1800" dirty="0">
                <a:latin typeface="Arial MT"/>
                <a:cs typeface="Arial MT"/>
              </a:rPr>
              <a:t>se</a:t>
            </a:r>
            <a:r>
              <a:rPr sz="1800" spc="95" dirty="0">
                <a:latin typeface="Arial MT"/>
                <a:cs typeface="Arial MT"/>
              </a:rPr>
              <a:t> </a:t>
            </a:r>
            <a:r>
              <a:rPr sz="1800" dirty="0">
                <a:latin typeface="Arial MT"/>
                <a:cs typeface="Arial MT"/>
              </a:rPr>
              <a:t>trate</a:t>
            </a:r>
            <a:r>
              <a:rPr sz="1800" spc="90" dirty="0">
                <a:latin typeface="Arial MT"/>
                <a:cs typeface="Arial MT"/>
              </a:rPr>
              <a:t> </a:t>
            </a:r>
            <a:r>
              <a:rPr sz="1800" dirty="0">
                <a:latin typeface="Arial MT"/>
                <a:cs typeface="Arial MT"/>
              </a:rPr>
              <a:t>de</a:t>
            </a:r>
            <a:r>
              <a:rPr sz="1800" spc="90" dirty="0">
                <a:latin typeface="Arial MT"/>
                <a:cs typeface="Arial MT"/>
              </a:rPr>
              <a:t> </a:t>
            </a:r>
            <a:r>
              <a:rPr sz="1800" spc="-10" dirty="0">
                <a:latin typeface="Arial MT"/>
                <a:cs typeface="Arial MT"/>
              </a:rPr>
              <a:t>retribuciones 	</a:t>
            </a:r>
            <a:r>
              <a:rPr sz="1800" dirty="0">
                <a:latin typeface="Arial MT"/>
                <a:cs typeface="Arial MT"/>
              </a:rPr>
              <a:t>de</a:t>
            </a:r>
            <a:r>
              <a:rPr sz="1800" spc="140" dirty="0">
                <a:latin typeface="Arial MT"/>
                <a:cs typeface="Arial MT"/>
              </a:rPr>
              <a:t> </a:t>
            </a:r>
            <a:r>
              <a:rPr sz="1800" dirty="0">
                <a:latin typeface="Arial MT"/>
                <a:cs typeface="Arial MT"/>
              </a:rPr>
              <a:t>artistas</a:t>
            </a:r>
            <a:r>
              <a:rPr sz="1800" spc="160" dirty="0">
                <a:latin typeface="Arial MT"/>
                <a:cs typeface="Arial MT"/>
              </a:rPr>
              <a:t> </a:t>
            </a:r>
            <a:r>
              <a:rPr sz="1800" dirty="0">
                <a:latin typeface="Arial MT"/>
                <a:cs typeface="Arial MT"/>
              </a:rPr>
              <a:t>o</a:t>
            </a:r>
            <a:r>
              <a:rPr sz="1800" spc="155" dirty="0">
                <a:latin typeface="Arial MT"/>
                <a:cs typeface="Arial MT"/>
              </a:rPr>
              <a:t> </a:t>
            </a:r>
            <a:r>
              <a:rPr sz="1800" dirty="0">
                <a:latin typeface="Arial MT"/>
                <a:cs typeface="Arial MT"/>
              </a:rPr>
              <a:t>deportistas</a:t>
            </a:r>
            <a:r>
              <a:rPr sz="1800" spc="155" dirty="0">
                <a:latin typeface="Arial MT"/>
                <a:cs typeface="Arial MT"/>
              </a:rPr>
              <a:t> </a:t>
            </a:r>
            <a:r>
              <a:rPr sz="1800" dirty="0">
                <a:latin typeface="Arial MT"/>
                <a:cs typeface="Arial MT"/>
              </a:rPr>
              <a:t>en</a:t>
            </a:r>
            <a:r>
              <a:rPr sz="1800" spc="150" dirty="0">
                <a:latin typeface="Arial MT"/>
                <a:cs typeface="Arial MT"/>
              </a:rPr>
              <a:t> </a:t>
            </a:r>
            <a:r>
              <a:rPr sz="1800" dirty="0">
                <a:latin typeface="Arial MT"/>
                <a:cs typeface="Arial MT"/>
              </a:rPr>
              <a:t>su</a:t>
            </a:r>
            <a:r>
              <a:rPr sz="1800" spc="155" dirty="0">
                <a:latin typeface="Arial MT"/>
                <a:cs typeface="Arial MT"/>
              </a:rPr>
              <a:t> </a:t>
            </a:r>
            <a:r>
              <a:rPr sz="1800" dirty="0">
                <a:latin typeface="Arial MT"/>
                <a:cs typeface="Arial MT"/>
              </a:rPr>
              <a:t>condición</a:t>
            </a:r>
            <a:r>
              <a:rPr sz="1800" spc="160" dirty="0">
                <a:latin typeface="Arial MT"/>
                <a:cs typeface="Arial MT"/>
              </a:rPr>
              <a:t> </a:t>
            </a:r>
            <a:r>
              <a:rPr sz="1800" dirty="0">
                <a:latin typeface="Arial MT"/>
                <a:cs typeface="Arial MT"/>
              </a:rPr>
              <a:t>de</a:t>
            </a:r>
            <a:r>
              <a:rPr sz="1800" spc="160" dirty="0">
                <a:latin typeface="Arial MT"/>
                <a:cs typeface="Arial MT"/>
              </a:rPr>
              <a:t> </a:t>
            </a:r>
            <a:r>
              <a:rPr sz="1800" dirty="0">
                <a:latin typeface="Arial MT"/>
                <a:cs typeface="Arial MT"/>
              </a:rPr>
              <a:t>miembros</a:t>
            </a:r>
            <a:r>
              <a:rPr sz="1800" spc="165" dirty="0">
                <a:latin typeface="Arial MT"/>
                <a:cs typeface="Arial MT"/>
              </a:rPr>
              <a:t> </a:t>
            </a:r>
            <a:r>
              <a:rPr sz="1800" dirty="0">
                <a:latin typeface="Arial MT"/>
                <a:cs typeface="Arial MT"/>
              </a:rPr>
              <a:t>de</a:t>
            </a:r>
            <a:r>
              <a:rPr sz="1800" spc="150" dirty="0">
                <a:latin typeface="Arial MT"/>
                <a:cs typeface="Arial MT"/>
              </a:rPr>
              <a:t> </a:t>
            </a:r>
            <a:r>
              <a:rPr sz="1800" dirty="0">
                <a:latin typeface="Arial MT"/>
                <a:cs typeface="Arial MT"/>
              </a:rPr>
              <a:t>un</a:t>
            </a:r>
            <a:r>
              <a:rPr sz="1800" spc="150" dirty="0">
                <a:latin typeface="Arial MT"/>
                <a:cs typeface="Arial MT"/>
              </a:rPr>
              <a:t> </a:t>
            </a:r>
            <a:r>
              <a:rPr sz="1800" dirty="0">
                <a:latin typeface="Arial MT"/>
                <a:cs typeface="Arial MT"/>
              </a:rPr>
              <a:t>equipo</a:t>
            </a:r>
            <a:r>
              <a:rPr sz="1800" spc="170" dirty="0">
                <a:latin typeface="Arial MT"/>
                <a:cs typeface="Arial MT"/>
              </a:rPr>
              <a:t> </a:t>
            </a:r>
            <a:r>
              <a:rPr sz="1800" spc="-50" dirty="0">
                <a:latin typeface="Arial MT"/>
                <a:cs typeface="Arial MT"/>
              </a:rPr>
              <a:t>o 	</a:t>
            </a:r>
            <a:r>
              <a:rPr sz="1800" dirty="0">
                <a:latin typeface="Arial MT"/>
                <a:cs typeface="Arial MT"/>
              </a:rPr>
              <a:t>compañía</a:t>
            </a:r>
            <a:r>
              <a:rPr sz="1800" spc="-20" dirty="0">
                <a:latin typeface="Arial MT"/>
                <a:cs typeface="Arial MT"/>
              </a:rPr>
              <a:t> </a:t>
            </a:r>
            <a:r>
              <a:rPr sz="1800" dirty="0">
                <a:latin typeface="Arial MT"/>
                <a:cs typeface="Arial MT"/>
              </a:rPr>
              <a:t>u</a:t>
            </a:r>
            <a:r>
              <a:rPr sz="1800" spc="-25" dirty="0">
                <a:latin typeface="Arial MT"/>
                <a:cs typeface="Arial MT"/>
              </a:rPr>
              <a:t> </a:t>
            </a:r>
            <a:r>
              <a:rPr sz="1800" dirty="0">
                <a:latin typeface="Arial MT"/>
                <a:cs typeface="Arial MT"/>
              </a:rPr>
              <a:t>orquesta</a:t>
            </a:r>
            <a:r>
              <a:rPr sz="1800" spc="-15" dirty="0">
                <a:latin typeface="Arial MT"/>
                <a:cs typeface="Arial MT"/>
              </a:rPr>
              <a:t> </a:t>
            </a:r>
            <a:r>
              <a:rPr sz="1800" dirty="0">
                <a:latin typeface="Arial MT"/>
                <a:cs typeface="Arial MT"/>
              </a:rPr>
              <a:t>por</a:t>
            </a:r>
            <a:r>
              <a:rPr sz="1800" spc="-20" dirty="0">
                <a:latin typeface="Arial MT"/>
                <a:cs typeface="Arial MT"/>
              </a:rPr>
              <a:t> </a:t>
            </a:r>
            <a:r>
              <a:rPr sz="1800" dirty="0">
                <a:latin typeface="Arial MT"/>
                <a:cs typeface="Arial MT"/>
              </a:rPr>
              <a:t>razón</a:t>
            </a:r>
            <a:r>
              <a:rPr sz="1800" spc="-15" dirty="0">
                <a:latin typeface="Arial MT"/>
                <a:cs typeface="Arial MT"/>
              </a:rPr>
              <a:t> </a:t>
            </a:r>
            <a:r>
              <a:rPr sz="1800" dirty="0">
                <a:latin typeface="Arial MT"/>
                <a:cs typeface="Arial MT"/>
              </a:rPr>
              <a:t>de</a:t>
            </a:r>
            <a:r>
              <a:rPr sz="1800" spc="-25" dirty="0">
                <a:latin typeface="Arial MT"/>
                <a:cs typeface="Arial MT"/>
              </a:rPr>
              <a:t> </a:t>
            </a:r>
            <a:r>
              <a:rPr sz="1800" dirty="0">
                <a:latin typeface="Arial MT"/>
                <a:cs typeface="Arial MT"/>
              </a:rPr>
              <a:t>un</a:t>
            </a:r>
            <a:r>
              <a:rPr sz="1800" spc="-15" dirty="0">
                <a:latin typeface="Arial MT"/>
                <a:cs typeface="Arial MT"/>
              </a:rPr>
              <a:t> </a:t>
            </a:r>
            <a:r>
              <a:rPr sz="1800" dirty="0">
                <a:latin typeface="Arial MT"/>
                <a:cs typeface="Arial MT"/>
              </a:rPr>
              <a:t>empleo</a:t>
            </a:r>
            <a:r>
              <a:rPr sz="1800" spc="-10" dirty="0">
                <a:latin typeface="Arial MT"/>
                <a:cs typeface="Arial MT"/>
              </a:rPr>
              <a:t> asalariado.</a:t>
            </a:r>
            <a:endParaRPr sz="1800" dirty="0">
              <a:latin typeface="Arial MT"/>
              <a:cs typeface="Arial MT"/>
            </a:endParaRPr>
          </a:p>
          <a:p>
            <a:pPr marL="974090" marR="5080" lvl="1" indent="-370840" algn="just">
              <a:lnSpc>
                <a:spcPct val="100000"/>
              </a:lnSpc>
              <a:spcBef>
                <a:spcPts val="1300"/>
              </a:spcBef>
              <a:buClr>
                <a:srgbClr val="FC7812"/>
              </a:buClr>
              <a:buSzPct val="130555"/>
              <a:buFont typeface="Wingdings"/>
              <a:buChar char=""/>
              <a:tabLst>
                <a:tab pos="975360" algn="l"/>
              </a:tabLst>
            </a:pPr>
            <a:r>
              <a:rPr sz="1800" dirty="0">
                <a:latin typeface="Arial MT"/>
                <a:cs typeface="Arial MT"/>
              </a:rPr>
              <a:t>Determinación</a:t>
            </a:r>
            <a:r>
              <a:rPr sz="1800" spc="10" dirty="0">
                <a:latin typeface="Arial MT"/>
                <a:cs typeface="Arial MT"/>
              </a:rPr>
              <a:t> </a:t>
            </a:r>
            <a:r>
              <a:rPr sz="1800" dirty="0">
                <a:latin typeface="Arial MT"/>
                <a:cs typeface="Arial MT"/>
              </a:rPr>
              <a:t>de</a:t>
            </a:r>
            <a:r>
              <a:rPr sz="1800" spc="5" dirty="0">
                <a:latin typeface="Arial MT"/>
                <a:cs typeface="Arial MT"/>
              </a:rPr>
              <a:t> </a:t>
            </a:r>
            <a:r>
              <a:rPr sz="1800" dirty="0">
                <a:latin typeface="Arial MT"/>
                <a:cs typeface="Arial MT"/>
              </a:rPr>
              <a:t>la</a:t>
            </a:r>
            <a:r>
              <a:rPr sz="1800" spc="5" dirty="0">
                <a:latin typeface="Arial MT"/>
                <a:cs typeface="Arial MT"/>
              </a:rPr>
              <a:t> </a:t>
            </a:r>
            <a:r>
              <a:rPr sz="1800" dirty="0">
                <a:latin typeface="Arial MT"/>
                <a:cs typeface="Arial MT"/>
              </a:rPr>
              <a:t>base</a:t>
            </a:r>
            <a:r>
              <a:rPr sz="1800" spc="5" dirty="0">
                <a:latin typeface="Arial MT"/>
                <a:cs typeface="Arial MT"/>
              </a:rPr>
              <a:t> </a:t>
            </a:r>
            <a:r>
              <a:rPr sz="1800" dirty="0">
                <a:latin typeface="Arial MT"/>
                <a:cs typeface="Arial MT"/>
              </a:rPr>
              <a:t>imponible:</a:t>
            </a:r>
            <a:r>
              <a:rPr sz="1800" spc="10" dirty="0">
                <a:latin typeface="Arial MT"/>
                <a:cs typeface="Arial MT"/>
              </a:rPr>
              <a:t> </a:t>
            </a:r>
            <a:r>
              <a:rPr sz="1800" dirty="0">
                <a:latin typeface="Arial MT"/>
                <a:cs typeface="Arial MT"/>
              </a:rPr>
              <a:t>deducción</a:t>
            </a:r>
            <a:r>
              <a:rPr sz="1800" spc="10" dirty="0">
                <a:latin typeface="Arial MT"/>
                <a:cs typeface="Arial MT"/>
              </a:rPr>
              <a:t> </a:t>
            </a:r>
            <a:r>
              <a:rPr sz="1800" dirty="0">
                <a:latin typeface="Arial MT"/>
                <a:cs typeface="Arial MT"/>
              </a:rPr>
              <a:t>de</a:t>
            </a:r>
            <a:r>
              <a:rPr sz="1800" spc="5" dirty="0">
                <a:latin typeface="Arial MT"/>
                <a:cs typeface="Arial MT"/>
              </a:rPr>
              <a:t> </a:t>
            </a:r>
            <a:r>
              <a:rPr sz="1800" dirty="0">
                <a:latin typeface="Arial MT"/>
                <a:cs typeface="Arial MT"/>
              </a:rPr>
              <a:t>gastos:</a:t>
            </a:r>
            <a:r>
              <a:rPr sz="1800" spc="15" dirty="0">
                <a:latin typeface="Arial MT"/>
                <a:cs typeface="Arial MT"/>
              </a:rPr>
              <a:t> </a:t>
            </a:r>
            <a:r>
              <a:rPr sz="1800" spc="-10" dirty="0">
                <a:latin typeface="Arial MT"/>
                <a:cs typeface="Arial MT"/>
              </a:rPr>
              <a:t>Comentarios 	</a:t>
            </a:r>
            <a:r>
              <a:rPr sz="1800" dirty="0">
                <a:latin typeface="Arial MT"/>
                <a:cs typeface="Arial MT"/>
              </a:rPr>
              <a:t>MC</a:t>
            </a:r>
            <a:r>
              <a:rPr sz="1800" spc="465" dirty="0">
                <a:latin typeface="Arial MT"/>
                <a:cs typeface="Arial MT"/>
              </a:rPr>
              <a:t> </a:t>
            </a:r>
            <a:r>
              <a:rPr sz="1800" dirty="0">
                <a:latin typeface="Arial MT"/>
                <a:cs typeface="Arial MT"/>
              </a:rPr>
              <a:t>OCDE</a:t>
            </a:r>
            <a:r>
              <a:rPr sz="1800" spc="465" dirty="0">
                <a:latin typeface="Arial MT"/>
                <a:cs typeface="Arial MT"/>
              </a:rPr>
              <a:t> </a:t>
            </a:r>
            <a:r>
              <a:rPr sz="1800" dirty="0">
                <a:latin typeface="Arial MT"/>
                <a:cs typeface="Arial MT"/>
              </a:rPr>
              <a:t>2008</a:t>
            </a:r>
            <a:r>
              <a:rPr sz="1800" spc="459" dirty="0">
                <a:latin typeface="Arial MT"/>
                <a:cs typeface="Arial MT"/>
              </a:rPr>
              <a:t> </a:t>
            </a:r>
            <a:r>
              <a:rPr sz="1800" dirty="0">
                <a:latin typeface="Arial MT"/>
                <a:cs typeface="Arial MT"/>
              </a:rPr>
              <a:t>opta</a:t>
            </a:r>
            <a:r>
              <a:rPr sz="1800" spc="465" dirty="0">
                <a:latin typeface="Arial MT"/>
                <a:cs typeface="Arial MT"/>
              </a:rPr>
              <a:t> </a:t>
            </a:r>
            <a:r>
              <a:rPr sz="1800" dirty="0">
                <a:latin typeface="Arial MT"/>
                <a:cs typeface="Arial MT"/>
              </a:rPr>
              <a:t>por</a:t>
            </a:r>
            <a:r>
              <a:rPr sz="1800" spc="470" dirty="0">
                <a:latin typeface="Arial MT"/>
                <a:cs typeface="Arial MT"/>
              </a:rPr>
              <a:t> </a:t>
            </a:r>
            <a:r>
              <a:rPr sz="1800" dirty="0">
                <a:latin typeface="Arial MT"/>
                <a:cs typeface="Arial MT"/>
              </a:rPr>
              <a:t>facilitar</a:t>
            </a:r>
            <a:r>
              <a:rPr sz="1800" spc="470" dirty="0">
                <a:latin typeface="Arial MT"/>
                <a:cs typeface="Arial MT"/>
              </a:rPr>
              <a:t> </a:t>
            </a:r>
            <a:r>
              <a:rPr sz="1800" dirty="0">
                <a:latin typeface="Arial MT"/>
                <a:cs typeface="Arial MT"/>
              </a:rPr>
              <a:t>la</a:t>
            </a:r>
            <a:r>
              <a:rPr sz="1800" spc="459" dirty="0">
                <a:latin typeface="Arial MT"/>
                <a:cs typeface="Arial MT"/>
              </a:rPr>
              <a:t> </a:t>
            </a:r>
            <a:r>
              <a:rPr sz="1800" dirty="0">
                <a:latin typeface="Arial MT"/>
                <a:cs typeface="Arial MT"/>
              </a:rPr>
              <a:t>inclusión</a:t>
            </a:r>
            <a:r>
              <a:rPr sz="1800" spc="470" dirty="0">
                <a:latin typeface="Arial MT"/>
                <a:cs typeface="Arial MT"/>
              </a:rPr>
              <a:t> </a:t>
            </a:r>
            <a:r>
              <a:rPr sz="1800" dirty="0">
                <a:latin typeface="Arial MT"/>
                <a:cs typeface="Arial MT"/>
              </a:rPr>
              <a:t>de</a:t>
            </a:r>
            <a:r>
              <a:rPr sz="1800" spc="459" dirty="0">
                <a:latin typeface="Arial MT"/>
                <a:cs typeface="Arial MT"/>
              </a:rPr>
              <a:t> </a:t>
            </a:r>
            <a:r>
              <a:rPr sz="1800" dirty="0">
                <a:latin typeface="Arial MT"/>
                <a:cs typeface="Arial MT"/>
              </a:rPr>
              <a:t>una</a:t>
            </a:r>
            <a:r>
              <a:rPr sz="1800" spc="459" dirty="0">
                <a:latin typeface="Arial MT"/>
                <a:cs typeface="Arial MT"/>
              </a:rPr>
              <a:t> </a:t>
            </a:r>
            <a:r>
              <a:rPr sz="1800" dirty="0">
                <a:latin typeface="Arial MT"/>
                <a:cs typeface="Arial MT"/>
              </a:rPr>
              <a:t>cláusula</a:t>
            </a:r>
            <a:r>
              <a:rPr sz="1800" spc="459" dirty="0">
                <a:latin typeface="Arial MT"/>
                <a:cs typeface="Arial MT"/>
              </a:rPr>
              <a:t> </a:t>
            </a:r>
            <a:r>
              <a:rPr sz="1800" spc="-25" dirty="0">
                <a:latin typeface="Arial MT"/>
                <a:cs typeface="Arial MT"/>
              </a:rPr>
              <a:t>que 	</a:t>
            </a:r>
            <a:r>
              <a:rPr sz="1800" dirty="0">
                <a:latin typeface="Arial MT"/>
                <a:cs typeface="Arial MT"/>
              </a:rPr>
              <a:t>apunte</a:t>
            </a:r>
            <a:r>
              <a:rPr sz="1800" spc="395" dirty="0">
                <a:latin typeface="Arial MT"/>
                <a:cs typeface="Arial MT"/>
              </a:rPr>
              <a:t>  </a:t>
            </a:r>
            <a:r>
              <a:rPr sz="1800" dirty="0">
                <a:latin typeface="Arial MT"/>
                <a:cs typeface="Arial MT"/>
              </a:rPr>
              <a:t>a</a:t>
            </a:r>
            <a:r>
              <a:rPr sz="1800" spc="405" dirty="0">
                <a:latin typeface="Arial MT"/>
                <a:cs typeface="Arial MT"/>
              </a:rPr>
              <a:t>  </a:t>
            </a:r>
            <a:r>
              <a:rPr sz="1800" dirty="0">
                <a:latin typeface="Arial MT"/>
                <a:cs typeface="Arial MT"/>
              </a:rPr>
              <a:t>la</a:t>
            </a:r>
            <a:r>
              <a:rPr sz="1800" spc="405" dirty="0">
                <a:latin typeface="Arial MT"/>
                <a:cs typeface="Arial MT"/>
              </a:rPr>
              <a:t>  </a:t>
            </a:r>
            <a:r>
              <a:rPr sz="1800" dirty="0">
                <a:latin typeface="Arial MT"/>
                <a:cs typeface="Arial MT"/>
              </a:rPr>
              <a:t>admisibilidad</a:t>
            </a:r>
            <a:r>
              <a:rPr sz="1800" spc="409" dirty="0">
                <a:latin typeface="Arial MT"/>
                <a:cs typeface="Arial MT"/>
              </a:rPr>
              <a:t>  </a:t>
            </a:r>
            <a:r>
              <a:rPr sz="1800" dirty="0">
                <a:latin typeface="Arial MT"/>
                <a:cs typeface="Arial MT"/>
              </a:rPr>
              <a:t>de</a:t>
            </a:r>
            <a:r>
              <a:rPr sz="1800" spc="405" dirty="0">
                <a:latin typeface="Arial MT"/>
                <a:cs typeface="Arial MT"/>
              </a:rPr>
              <a:t>  </a:t>
            </a:r>
            <a:r>
              <a:rPr sz="1800" dirty="0">
                <a:latin typeface="Arial MT"/>
                <a:cs typeface="Arial MT"/>
              </a:rPr>
              <a:t>gastos</a:t>
            </a:r>
            <a:r>
              <a:rPr sz="1800" spc="405" dirty="0">
                <a:latin typeface="Arial MT"/>
                <a:cs typeface="Arial MT"/>
              </a:rPr>
              <a:t>  </a:t>
            </a:r>
            <a:r>
              <a:rPr sz="1800" dirty="0">
                <a:latin typeface="Arial MT"/>
                <a:cs typeface="Arial MT"/>
              </a:rPr>
              <a:t>para</a:t>
            </a:r>
            <a:r>
              <a:rPr sz="1800" spc="405" dirty="0">
                <a:latin typeface="Arial MT"/>
                <a:cs typeface="Arial MT"/>
              </a:rPr>
              <a:t>  </a:t>
            </a:r>
            <a:r>
              <a:rPr sz="1800" dirty="0">
                <a:latin typeface="Arial MT"/>
                <a:cs typeface="Arial MT"/>
              </a:rPr>
              <a:t>su</a:t>
            </a:r>
            <a:r>
              <a:rPr sz="1800" spc="405" dirty="0">
                <a:latin typeface="Arial MT"/>
                <a:cs typeface="Arial MT"/>
              </a:rPr>
              <a:t>  </a:t>
            </a:r>
            <a:r>
              <a:rPr sz="1800" spc="-10" dirty="0">
                <a:latin typeface="Arial MT"/>
                <a:cs typeface="Arial MT"/>
              </a:rPr>
              <a:t>determinación, 	</a:t>
            </a:r>
            <a:r>
              <a:rPr sz="1800" dirty="0">
                <a:latin typeface="Arial MT"/>
                <a:cs typeface="Arial MT"/>
              </a:rPr>
              <a:t>acercándose</a:t>
            </a:r>
            <a:r>
              <a:rPr sz="1800" spc="-20" dirty="0">
                <a:latin typeface="Arial MT"/>
                <a:cs typeface="Arial MT"/>
              </a:rPr>
              <a:t> </a:t>
            </a:r>
            <a:r>
              <a:rPr sz="1800" dirty="0">
                <a:latin typeface="Arial MT"/>
                <a:cs typeface="Arial MT"/>
              </a:rPr>
              <a:t>a</a:t>
            </a:r>
            <a:r>
              <a:rPr sz="1800" spc="-35" dirty="0">
                <a:latin typeface="Arial MT"/>
                <a:cs typeface="Arial MT"/>
              </a:rPr>
              <a:t> </a:t>
            </a:r>
            <a:r>
              <a:rPr sz="1800" dirty="0">
                <a:latin typeface="Arial MT"/>
                <a:cs typeface="Arial MT"/>
              </a:rPr>
              <a:t>una</a:t>
            </a:r>
            <a:r>
              <a:rPr sz="1800" spc="-25" dirty="0">
                <a:latin typeface="Arial MT"/>
                <a:cs typeface="Arial MT"/>
              </a:rPr>
              <a:t> </a:t>
            </a:r>
            <a:r>
              <a:rPr sz="1800" dirty="0">
                <a:latin typeface="Arial MT"/>
                <a:cs typeface="Arial MT"/>
              </a:rPr>
              <a:t>base</a:t>
            </a:r>
            <a:r>
              <a:rPr sz="1800" spc="-35" dirty="0">
                <a:latin typeface="Arial MT"/>
                <a:cs typeface="Arial MT"/>
              </a:rPr>
              <a:t> </a:t>
            </a:r>
            <a:r>
              <a:rPr sz="1800" dirty="0">
                <a:latin typeface="Arial MT"/>
                <a:cs typeface="Arial MT"/>
              </a:rPr>
              <a:t>imponible </a:t>
            </a:r>
            <a:r>
              <a:rPr sz="1800" spc="-10" dirty="0">
                <a:latin typeface="Arial MT"/>
                <a:cs typeface="Arial MT"/>
              </a:rPr>
              <a:t>neta.</a:t>
            </a:r>
            <a:endParaRPr sz="1800" dirty="0">
              <a:latin typeface="Arial MT"/>
              <a:cs typeface="Arial MT"/>
            </a:endParaRPr>
          </a:p>
          <a:p>
            <a:pPr marL="974090" marR="8255" lvl="1" indent="-370840" algn="just">
              <a:lnSpc>
                <a:spcPct val="100000"/>
              </a:lnSpc>
              <a:spcBef>
                <a:spcPts val="1295"/>
              </a:spcBef>
              <a:buClr>
                <a:srgbClr val="FC7812"/>
              </a:buClr>
              <a:buSzPct val="130555"/>
              <a:buFont typeface="Wingdings"/>
              <a:buChar char=""/>
              <a:tabLst>
                <a:tab pos="975360" algn="l"/>
              </a:tabLst>
            </a:pPr>
            <a:r>
              <a:rPr sz="1800" dirty="0">
                <a:latin typeface="Arial MT"/>
                <a:cs typeface="Arial MT"/>
              </a:rPr>
              <a:t>Incidencia</a:t>
            </a:r>
            <a:r>
              <a:rPr sz="1800" spc="114" dirty="0">
                <a:latin typeface="Arial MT"/>
                <a:cs typeface="Arial MT"/>
              </a:rPr>
              <a:t> </a:t>
            </a:r>
            <a:r>
              <a:rPr sz="1800" dirty="0">
                <a:latin typeface="Arial MT"/>
                <a:cs typeface="Arial MT"/>
              </a:rPr>
              <a:t>del</a:t>
            </a:r>
            <a:r>
              <a:rPr sz="1800" spc="140" dirty="0">
                <a:latin typeface="Arial MT"/>
                <a:cs typeface="Arial MT"/>
              </a:rPr>
              <a:t> </a:t>
            </a:r>
            <a:r>
              <a:rPr sz="1800" dirty="0">
                <a:latin typeface="Arial MT"/>
                <a:cs typeface="Arial MT"/>
              </a:rPr>
              <a:t>Derecho</a:t>
            </a:r>
            <a:r>
              <a:rPr sz="1800" spc="130" dirty="0">
                <a:latin typeface="Arial MT"/>
                <a:cs typeface="Arial MT"/>
              </a:rPr>
              <a:t> </a:t>
            </a:r>
            <a:r>
              <a:rPr sz="1800" dirty="0">
                <a:latin typeface="Arial MT"/>
                <a:cs typeface="Arial MT"/>
              </a:rPr>
              <a:t>de</a:t>
            </a:r>
            <a:r>
              <a:rPr sz="1800" spc="125" dirty="0">
                <a:latin typeface="Arial MT"/>
                <a:cs typeface="Arial MT"/>
              </a:rPr>
              <a:t> </a:t>
            </a:r>
            <a:r>
              <a:rPr sz="1800" dirty="0">
                <a:latin typeface="Arial MT"/>
                <a:cs typeface="Arial MT"/>
              </a:rPr>
              <a:t>la</a:t>
            </a:r>
            <a:r>
              <a:rPr sz="1800" spc="130" dirty="0">
                <a:latin typeface="Arial MT"/>
                <a:cs typeface="Arial MT"/>
              </a:rPr>
              <a:t> </a:t>
            </a:r>
            <a:r>
              <a:rPr sz="1800" dirty="0">
                <a:latin typeface="Arial MT"/>
                <a:cs typeface="Arial MT"/>
              </a:rPr>
              <a:t>UE:</a:t>
            </a:r>
            <a:r>
              <a:rPr sz="1800" spc="135" dirty="0">
                <a:latin typeface="Arial MT"/>
                <a:cs typeface="Arial MT"/>
              </a:rPr>
              <a:t> </a:t>
            </a:r>
            <a:r>
              <a:rPr sz="1800" dirty="0">
                <a:latin typeface="Arial MT"/>
                <a:cs typeface="Arial MT"/>
              </a:rPr>
              <a:t>Sentencias</a:t>
            </a:r>
            <a:r>
              <a:rPr sz="1800" spc="135" dirty="0">
                <a:latin typeface="Arial MT"/>
                <a:cs typeface="Arial MT"/>
              </a:rPr>
              <a:t> </a:t>
            </a:r>
            <a:r>
              <a:rPr sz="1800" i="1" dirty="0">
                <a:latin typeface="Arial"/>
                <a:cs typeface="Arial"/>
              </a:rPr>
              <a:t>Gerritse,</a:t>
            </a:r>
            <a:r>
              <a:rPr sz="1800" i="1" spc="135" dirty="0">
                <a:latin typeface="Arial"/>
                <a:cs typeface="Arial"/>
              </a:rPr>
              <a:t> </a:t>
            </a:r>
            <a:r>
              <a:rPr sz="1800" i="1" dirty="0">
                <a:latin typeface="Arial"/>
                <a:cs typeface="Arial"/>
              </a:rPr>
              <a:t>Scorpio,</a:t>
            </a:r>
            <a:r>
              <a:rPr sz="1800" i="1" spc="135" dirty="0">
                <a:latin typeface="Arial"/>
                <a:cs typeface="Arial"/>
              </a:rPr>
              <a:t> </a:t>
            </a:r>
            <a:r>
              <a:rPr sz="1800" i="1" spc="-10" dirty="0">
                <a:latin typeface="Arial"/>
                <a:cs typeface="Arial"/>
              </a:rPr>
              <a:t>Conijn, 	</a:t>
            </a:r>
            <a:r>
              <a:rPr sz="1800" i="1" dirty="0">
                <a:latin typeface="Arial"/>
                <a:cs typeface="Arial"/>
              </a:rPr>
              <a:t>Centro</a:t>
            </a:r>
            <a:r>
              <a:rPr sz="1800" i="1" spc="-20" dirty="0">
                <a:latin typeface="Arial"/>
                <a:cs typeface="Arial"/>
              </a:rPr>
              <a:t> </a:t>
            </a:r>
            <a:r>
              <a:rPr sz="1800" i="1" dirty="0">
                <a:latin typeface="Arial"/>
                <a:cs typeface="Arial"/>
              </a:rPr>
              <a:t>Ecuestre,</a:t>
            </a:r>
            <a:r>
              <a:rPr sz="1800" i="1" spc="-15" dirty="0">
                <a:latin typeface="Arial"/>
                <a:cs typeface="Arial"/>
              </a:rPr>
              <a:t> </a:t>
            </a:r>
            <a:r>
              <a:rPr sz="1800" dirty="0">
                <a:latin typeface="Arial MT"/>
                <a:cs typeface="Arial MT"/>
              </a:rPr>
              <a:t>etc.</a:t>
            </a:r>
            <a:r>
              <a:rPr sz="1800" spc="-25" dirty="0">
                <a:latin typeface="Arial MT"/>
                <a:cs typeface="Arial MT"/>
              </a:rPr>
              <a:t> </a:t>
            </a:r>
            <a:r>
              <a:rPr sz="1800" dirty="0">
                <a:latin typeface="Arial MT"/>
                <a:cs typeface="Arial MT"/>
              </a:rPr>
              <a:t>Art.</a:t>
            </a:r>
            <a:r>
              <a:rPr sz="1800" spc="-25" dirty="0">
                <a:latin typeface="Arial MT"/>
                <a:cs typeface="Arial MT"/>
              </a:rPr>
              <a:t> </a:t>
            </a:r>
            <a:r>
              <a:rPr sz="1800" dirty="0">
                <a:latin typeface="Arial MT"/>
                <a:cs typeface="Arial MT"/>
              </a:rPr>
              <a:t>24.6</a:t>
            </a:r>
            <a:r>
              <a:rPr sz="1800" spc="-20" dirty="0">
                <a:latin typeface="Arial MT"/>
                <a:cs typeface="Arial MT"/>
              </a:rPr>
              <a:t> </a:t>
            </a:r>
            <a:r>
              <a:rPr sz="1800" spc="-10" dirty="0">
                <a:latin typeface="Arial MT"/>
                <a:cs typeface="Arial MT"/>
              </a:rPr>
              <a:t>TRLIRNR.</a:t>
            </a:r>
            <a:endParaRPr sz="1800" dirty="0">
              <a:latin typeface="Arial MT"/>
              <a:cs typeface="Arial MT"/>
            </a:endParaRPr>
          </a:p>
        </p:txBody>
      </p:sp>
    </p:spTree>
    <p:extLst>
      <p:ext uri="{BB962C8B-B14F-4D97-AF65-F5344CB8AC3E}">
        <p14:creationId xmlns:p14="http://schemas.microsoft.com/office/powerpoint/2010/main" val="34035094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588D5-D730-0842-37F2-8AFBC72223C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6EC6000-5047-618B-84E9-3B56EA262005}"/>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object 3">
            <a:extLst>
              <a:ext uri="{FF2B5EF4-FFF2-40B4-BE49-F238E27FC236}">
                <a16:creationId xmlns:a16="http://schemas.microsoft.com/office/drawing/2014/main" id="{47251A3A-14D0-1232-313B-1089B8C258A8}"/>
              </a:ext>
            </a:extLst>
          </p:cNvPr>
          <p:cNvSpPr txBox="1"/>
          <p:nvPr/>
        </p:nvSpPr>
        <p:spPr>
          <a:xfrm>
            <a:off x="1128356" y="1272540"/>
            <a:ext cx="8674735" cy="4868769"/>
          </a:xfrm>
          <a:prstGeom prst="rect">
            <a:avLst/>
          </a:prstGeom>
        </p:spPr>
        <p:txBody>
          <a:bodyPr vert="horz" wrap="square" lIns="0" tIns="67310" rIns="0" bIns="0" rtlCol="0">
            <a:spAutoFit/>
          </a:bodyPr>
          <a:lstStyle/>
          <a:p>
            <a:pPr marL="382905" marR="8255" indent="-370840">
              <a:lnSpc>
                <a:spcPct val="80000"/>
              </a:lnSpc>
              <a:spcBef>
                <a:spcPts val="530"/>
              </a:spcBef>
            </a:pPr>
            <a:r>
              <a:rPr sz="1800" b="1" dirty="0">
                <a:latin typeface="Arial"/>
                <a:cs typeface="Arial"/>
              </a:rPr>
              <a:t>PENSIONES</a:t>
            </a:r>
            <a:r>
              <a:rPr sz="1800" b="1" spc="50" dirty="0">
                <a:latin typeface="Arial"/>
                <a:cs typeface="Arial"/>
              </a:rPr>
              <a:t> </a:t>
            </a:r>
            <a:r>
              <a:rPr sz="1800" b="1" dirty="0">
                <a:latin typeface="Arial"/>
                <a:cs typeface="Arial"/>
              </a:rPr>
              <a:t>DERIVADAS</a:t>
            </a:r>
            <a:r>
              <a:rPr sz="1800" b="1" spc="85" dirty="0">
                <a:latin typeface="Arial"/>
                <a:cs typeface="Arial"/>
              </a:rPr>
              <a:t> </a:t>
            </a:r>
            <a:r>
              <a:rPr sz="1800" b="1" dirty="0">
                <a:latin typeface="Arial"/>
                <a:cs typeface="Arial"/>
              </a:rPr>
              <a:t>DE</a:t>
            </a:r>
            <a:r>
              <a:rPr sz="1800" b="1" spc="60" dirty="0">
                <a:latin typeface="Arial"/>
                <a:cs typeface="Arial"/>
              </a:rPr>
              <a:t> </a:t>
            </a:r>
            <a:r>
              <a:rPr sz="1800" b="1" dirty="0">
                <a:latin typeface="Arial"/>
                <a:cs typeface="Arial"/>
              </a:rPr>
              <a:t>UN</a:t>
            </a:r>
            <a:r>
              <a:rPr sz="1800" b="1" spc="55" dirty="0">
                <a:latin typeface="Arial"/>
                <a:cs typeface="Arial"/>
              </a:rPr>
              <a:t> </a:t>
            </a:r>
            <a:r>
              <a:rPr sz="1800" b="1" dirty="0">
                <a:latin typeface="Arial"/>
                <a:cs typeface="Arial"/>
              </a:rPr>
              <a:t>TRABAJO</a:t>
            </a:r>
            <a:r>
              <a:rPr sz="1800" b="1" spc="65" dirty="0">
                <a:latin typeface="Arial"/>
                <a:cs typeface="Arial"/>
              </a:rPr>
              <a:t> </a:t>
            </a:r>
            <a:r>
              <a:rPr sz="1800" b="1" dirty="0">
                <a:latin typeface="Arial"/>
                <a:cs typeface="Arial"/>
              </a:rPr>
              <a:t>EN</a:t>
            </a:r>
            <a:r>
              <a:rPr sz="1800" b="1" spc="55" dirty="0">
                <a:latin typeface="Arial"/>
                <a:cs typeface="Arial"/>
              </a:rPr>
              <a:t> </a:t>
            </a:r>
            <a:r>
              <a:rPr sz="1800" b="1" dirty="0">
                <a:latin typeface="Arial"/>
                <a:cs typeface="Arial"/>
              </a:rPr>
              <a:t>EL</a:t>
            </a:r>
            <a:r>
              <a:rPr sz="1800" b="1" spc="60" dirty="0">
                <a:latin typeface="Arial"/>
                <a:cs typeface="Arial"/>
              </a:rPr>
              <a:t> </a:t>
            </a:r>
            <a:r>
              <a:rPr sz="1800" b="1" dirty="0">
                <a:latin typeface="Arial"/>
                <a:cs typeface="Arial"/>
              </a:rPr>
              <a:t>SECTOR</a:t>
            </a:r>
            <a:r>
              <a:rPr sz="1800" b="1" spc="65" dirty="0">
                <a:latin typeface="Arial"/>
                <a:cs typeface="Arial"/>
              </a:rPr>
              <a:t> </a:t>
            </a:r>
            <a:r>
              <a:rPr sz="1800" b="1" dirty="0">
                <a:latin typeface="Arial"/>
                <a:cs typeface="Arial"/>
              </a:rPr>
              <a:t>PRIVADO</a:t>
            </a:r>
            <a:r>
              <a:rPr sz="1800" b="1" spc="60" dirty="0">
                <a:latin typeface="Arial"/>
                <a:cs typeface="Arial"/>
              </a:rPr>
              <a:t> </a:t>
            </a:r>
            <a:r>
              <a:rPr sz="1800" b="1" dirty="0">
                <a:latin typeface="Arial"/>
                <a:cs typeface="Arial"/>
              </a:rPr>
              <a:t>(ART.</a:t>
            </a:r>
            <a:r>
              <a:rPr sz="1800" b="1" spc="65" dirty="0">
                <a:latin typeface="Arial"/>
                <a:cs typeface="Arial"/>
              </a:rPr>
              <a:t> </a:t>
            </a:r>
            <a:r>
              <a:rPr sz="1800" b="1" spc="-25" dirty="0">
                <a:latin typeface="Arial"/>
                <a:cs typeface="Arial"/>
              </a:rPr>
              <a:t>18 </a:t>
            </a:r>
            <a:r>
              <a:rPr sz="1800" b="1" dirty="0">
                <a:latin typeface="Arial"/>
                <a:cs typeface="Arial"/>
              </a:rPr>
              <a:t>MC</a:t>
            </a:r>
            <a:r>
              <a:rPr sz="1800" b="1" spc="-30" dirty="0">
                <a:latin typeface="Arial"/>
                <a:cs typeface="Arial"/>
              </a:rPr>
              <a:t> </a:t>
            </a:r>
            <a:r>
              <a:rPr sz="1800" b="1" spc="-10" dirty="0">
                <a:latin typeface="Arial"/>
                <a:cs typeface="Arial"/>
              </a:rPr>
              <a:t>OCDE)</a:t>
            </a:r>
            <a:endParaRPr sz="1800" dirty="0">
              <a:latin typeface="Arial"/>
              <a:cs typeface="Arial"/>
            </a:endParaRPr>
          </a:p>
          <a:p>
            <a:pPr marL="868044" indent="-369570">
              <a:lnSpc>
                <a:spcPct val="100000"/>
              </a:lnSpc>
              <a:spcBef>
                <a:spcPts val="715"/>
              </a:spcBef>
              <a:buSzPct val="108333"/>
              <a:buAutoNum type="alphaUcParenR"/>
              <a:tabLst>
                <a:tab pos="868044" algn="l"/>
              </a:tabLst>
            </a:pPr>
            <a:r>
              <a:rPr sz="1800" b="1" spc="-10" dirty="0">
                <a:latin typeface="Arial"/>
                <a:cs typeface="Arial"/>
              </a:rPr>
              <a:t>Definición</a:t>
            </a:r>
            <a:r>
              <a:rPr sz="1800" spc="-10" dirty="0">
                <a:latin typeface="Arial MT"/>
                <a:cs typeface="Arial MT"/>
              </a:rPr>
              <a:t>:</a:t>
            </a:r>
            <a:endParaRPr sz="1800" dirty="0">
              <a:latin typeface="Arial MT"/>
              <a:cs typeface="Arial MT"/>
            </a:endParaRPr>
          </a:p>
          <a:p>
            <a:pPr marL="1345565" marR="6985" lvl="1" indent="-372110">
              <a:lnSpc>
                <a:spcPct val="80000"/>
              </a:lnSpc>
              <a:spcBef>
                <a:spcPts val="1130"/>
              </a:spcBef>
              <a:buSzPct val="128571"/>
              <a:buFont typeface="Wingdings"/>
              <a:buChar char=""/>
              <a:tabLst>
                <a:tab pos="1345565" algn="l"/>
              </a:tabLst>
            </a:pPr>
            <a:r>
              <a:rPr sz="1400" dirty="0">
                <a:latin typeface="Arial MT"/>
                <a:cs typeface="Arial MT"/>
              </a:rPr>
              <a:t>Cantidades</a:t>
            </a:r>
            <a:r>
              <a:rPr sz="1400" spc="75" dirty="0">
                <a:latin typeface="Arial MT"/>
                <a:cs typeface="Arial MT"/>
              </a:rPr>
              <a:t>  </a:t>
            </a:r>
            <a:r>
              <a:rPr sz="1400" dirty="0">
                <a:latin typeface="Arial MT"/>
                <a:cs typeface="Arial MT"/>
              </a:rPr>
              <a:t>percibidas</a:t>
            </a:r>
            <a:r>
              <a:rPr sz="1400" spc="80" dirty="0">
                <a:latin typeface="Arial MT"/>
                <a:cs typeface="Arial MT"/>
              </a:rPr>
              <a:t>  </a:t>
            </a:r>
            <a:r>
              <a:rPr sz="1400" dirty="0">
                <a:latin typeface="Arial MT"/>
                <a:cs typeface="Arial MT"/>
              </a:rPr>
              <a:t>por</a:t>
            </a:r>
            <a:r>
              <a:rPr sz="1400" spc="70" dirty="0">
                <a:latin typeface="Arial MT"/>
                <a:cs typeface="Arial MT"/>
              </a:rPr>
              <a:t>  </a:t>
            </a:r>
            <a:r>
              <a:rPr sz="1400" dirty="0">
                <a:latin typeface="Arial MT"/>
                <a:cs typeface="Arial MT"/>
              </a:rPr>
              <a:t>una</a:t>
            </a:r>
            <a:r>
              <a:rPr sz="1400" spc="75" dirty="0">
                <a:latin typeface="Arial MT"/>
                <a:cs typeface="Arial MT"/>
              </a:rPr>
              <a:t>  </a:t>
            </a:r>
            <a:r>
              <a:rPr sz="1400" dirty="0">
                <a:latin typeface="Arial MT"/>
                <a:cs typeface="Arial MT"/>
              </a:rPr>
              <a:t>persona</a:t>
            </a:r>
            <a:r>
              <a:rPr sz="1400" spc="70" dirty="0">
                <a:latin typeface="Arial MT"/>
                <a:cs typeface="Arial MT"/>
              </a:rPr>
              <a:t>  </a:t>
            </a:r>
            <a:r>
              <a:rPr sz="1400" dirty="0">
                <a:latin typeface="Arial MT"/>
                <a:cs typeface="Arial MT"/>
              </a:rPr>
              <a:t>física</a:t>
            </a:r>
            <a:r>
              <a:rPr sz="1400" spc="75" dirty="0">
                <a:latin typeface="Arial MT"/>
                <a:cs typeface="Arial MT"/>
              </a:rPr>
              <a:t>  </a:t>
            </a:r>
            <a:r>
              <a:rPr sz="1400" dirty="0">
                <a:latin typeface="Arial MT"/>
                <a:cs typeface="Arial MT"/>
              </a:rPr>
              <a:t>derivadas</a:t>
            </a:r>
            <a:r>
              <a:rPr sz="1400" spc="75" dirty="0">
                <a:latin typeface="Arial MT"/>
                <a:cs typeface="Arial MT"/>
              </a:rPr>
              <a:t>  </a:t>
            </a:r>
            <a:r>
              <a:rPr sz="1400" dirty="0">
                <a:latin typeface="Arial MT"/>
                <a:cs typeface="Arial MT"/>
              </a:rPr>
              <a:t>de</a:t>
            </a:r>
            <a:r>
              <a:rPr sz="1400" spc="70" dirty="0">
                <a:latin typeface="Arial MT"/>
                <a:cs typeface="Arial MT"/>
              </a:rPr>
              <a:t>  </a:t>
            </a:r>
            <a:r>
              <a:rPr sz="1400" dirty="0">
                <a:latin typeface="Arial MT"/>
                <a:cs typeface="Arial MT"/>
              </a:rPr>
              <a:t>un</a:t>
            </a:r>
            <a:r>
              <a:rPr sz="1400" spc="70" dirty="0">
                <a:latin typeface="Arial MT"/>
                <a:cs typeface="Arial MT"/>
              </a:rPr>
              <a:t>  </a:t>
            </a:r>
            <a:r>
              <a:rPr sz="1400" dirty="0">
                <a:latin typeface="Arial MT"/>
                <a:cs typeface="Arial MT"/>
              </a:rPr>
              <a:t>empleo</a:t>
            </a:r>
            <a:r>
              <a:rPr sz="1400" spc="70" dirty="0">
                <a:latin typeface="Arial MT"/>
                <a:cs typeface="Arial MT"/>
              </a:rPr>
              <a:t>  </a:t>
            </a:r>
            <a:r>
              <a:rPr sz="1400" dirty="0">
                <a:latin typeface="Arial MT"/>
                <a:cs typeface="Arial MT"/>
              </a:rPr>
              <a:t>ejercido</a:t>
            </a:r>
            <a:r>
              <a:rPr sz="1400" spc="75" dirty="0">
                <a:latin typeface="Arial MT"/>
                <a:cs typeface="Arial MT"/>
              </a:rPr>
              <a:t>  </a:t>
            </a:r>
            <a:r>
              <a:rPr sz="1400" spc="-25" dirty="0">
                <a:latin typeface="Arial MT"/>
                <a:cs typeface="Arial MT"/>
              </a:rPr>
              <a:t>con </a:t>
            </a:r>
            <a:r>
              <a:rPr sz="1400" spc="-10" dirty="0">
                <a:latin typeface="Arial MT"/>
                <a:cs typeface="Arial MT"/>
              </a:rPr>
              <a:t>anterioridad:</a:t>
            </a:r>
            <a:r>
              <a:rPr sz="1400" spc="-60" dirty="0">
                <a:latin typeface="Arial MT"/>
                <a:cs typeface="Arial MT"/>
              </a:rPr>
              <a:t> </a:t>
            </a:r>
            <a:r>
              <a:rPr sz="1400" dirty="0">
                <a:latin typeface="Arial MT"/>
                <a:cs typeface="Arial MT"/>
              </a:rPr>
              <a:t>jubilación,</a:t>
            </a:r>
            <a:r>
              <a:rPr sz="1400" spc="-40" dirty="0">
                <a:latin typeface="Arial MT"/>
                <a:cs typeface="Arial MT"/>
              </a:rPr>
              <a:t> </a:t>
            </a:r>
            <a:r>
              <a:rPr sz="1400" dirty="0">
                <a:latin typeface="Arial MT"/>
                <a:cs typeface="Arial MT"/>
              </a:rPr>
              <a:t>viudedad,</a:t>
            </a:r>
            <a:r>
              <a:rPr sz="1400" spc="-15" dirty="0">
                <a:latin typeface="Arial MT"/>
                <a:cs typeface="Arial MT"/>
              </a:rPr>
              <a:t> </a:t>
            </a:r>
            <a:r>
              <a:rPr sz="1400" dirty="0">
                <a:latin typeface="Arial MT"/>
                <a:cs typeface="Arial MT"/>
              </a:rPr>
              <a:t>orfandad,</a:t>
            </a:r>
            <a:r>
              <a:rPr sz="1400" spc="-35" dirty="0">
                <a:latin typeface="Arial MT"/>
                <a:cs typeface="Arial MT"/>
              </a:rPr>
              <a:t> </a:t>
            </a:r>
            <a:r>
              <a:rPr sz="1400" dirty="0">
                <a:latin typeface="Arial MT"/>
                <a:cs typeface="Arial MT"/>
              </a:rPr>
              <a:t>invalidez,</a:t>
            </a:r>
            <a:r>
              <a:rPr sz="1400" spc="-20" dirty="0">
                <a:latin typeface="Arial MT"/>
                <a:cs typeface="Arial MT"/>
              </a:rPr>
              <a:t> </a:t>
            </a:r>
            <a:r>
              <a:rPr sz="1400" spc="-10" dirty="0">
                <a:latin typeface="Arial MT"/>
                <a:cs typeface="Arial MT"/>
              </a:rPr>
              <a:t>incapacidad.</a:t>
            </a:r>
            <a:endParaRPr sz="1400" dirty="0">
              <a:latin typeface="Arial MT"/>
              <a:cs typeface="Arial MT"/>
            </a:endParaRPr>
          </a:p>
          <a:p>
            <a:pPr marL="1345565" lvl="1" indent="-371475" algn="just">
              <a:lnSpc>
                <a:spcPts val="1510"/>
              </a:lnSpc>
              <a:spcBef>
                <a:spcPts val="670"/>
              </a:spcBef>
              <a:buSzPct val="128571"/>
              <a:buFont typeface="Wingdings"/>
              <a:buChar char=""/>
              <a:tabLst>
                <a:tab pos="1345565" algn="l"/>
              </a:tabLst>
            </a:pPr>
            <a:r>
              <a:rPr sz="1400" dirty="0">
                <a:latin typeface="Arial MT"/>
                <a:cs typeface="Arial MT"/>
              </a:rPr>
              <a:t>Se</a:t>
            </a:r>
            <a:r>
              <a:rPr sz="1400" spc="254" dirty="0">
                <a:latin typeface="Arial MT"/>
                <a:cs typeface="Arial MT"/>
              </a:rPr>
              <a:t>  </a:t>
            </a:r>
            <a:r>
              <a:rPr sz="1400" dirty="0">
                <a:latin typeface="Arial MT"/>
                <a:cs typeface="Arial MT"/>
              </a:rPr>
              <a:t>excluyen</a:t>
            </a:r>
            <a:r>
              <a:rPr sz="1400" spc="254" dirty="0">
                <a:latin typeface="Arial MT"/>
                <a:cs typeface="Arial MT"/>
              </a:rPr>
              <a:t>  </a:t>
            </a:r>
            <a:r>
              <a:rPr sz="1400" dirty="0">
                <a:latin typeface="Arial MT"/>
                <a:cs typeface="Arial MT"/>
              </a:rPr>
              <a:t>prestaciones</a:t>
            </a:r>
            <a:r>
              <a:rPr sz="1400" spc="254" dirty="0">
                <a:latin typeface="Arial MT"/>
                <a:cs typeface="Arial MT"/>
              </a:rPr>
              <a:t>  </a:t>
            </a:r>
            <a:r>
              <a:rPr sz="1400" dirty="0">
                <a:latin typeface="Arial MT"/>
                <a:cs typeface="Arial MT"/>
              </a:rPr>
              <a:t>por</a:t>
            </a:r>
            <a:r>
              <a:rPr sz="1400" spc="254" dirty="0">
                <a:latin typeface="Arial MT"/>
                <a:cs typeface="Arial MT"/>
              </a:rPr>
              <a:t>  </a:t>
            </a:r>
            <a:r>
              <a:rPr sz="1400" dirty="0">
                <a:latin typeface="Arial MT"/>
                <a:cs typeface="Arial MT"/>
              </a:rPr>
              <a:t>desempleo,</a:t>
            </a:r>
            <a:r>
              <a:rPr sz="1400" spc="254" dirty="0">
                <a:latin typeface="Arial MT"/>
                <a:cs typeface="Arial MT"/>
              </a:rPr>
              <a:t>  </a:t>
            </a:r>
            <a:r>
              <a:rPr sz="1400" dirty="0">
                <a:latin typeface="Arial MT"/>
                <a:cs typeface="Arial MT"/>
              </a:rPr>
              <a:t>pensiones</a:t>
            </a:r>
            <a:r>
              <a:rPr sz="1400" spc="254" dirty="0">
                <a:latin typeface="Arial MT"/>
                <a:cs typeface="Arial MT"/>
              </a:rPr>
              <a:t>  </a:t>
            </a:r>
            <a:r>
              <a:rPr sz="1400" dirty="0">
                <a:latin typeface="Arial MT"/>
                <a:cs typeface="Arial MT"/>
              </a:rPr>
              <a:t>no</a:t>
            </a:r>
            <a:r>
              <a:rPr sz="1400" spc="250" dirty="0">
                <a:latin typeface="Arial MT"/>
                <a:cs typeface="Arial MT"/>
              </a:rPr>
              <a:t>  </a:t>
            </a:r>
            <a:r>
              <a:rPr sz="1400" dirty="0">
                <a:latin typeface="Arial MT"/>
                <a:cs typeface="Arial MT"/>
              </a:rPr>
              <a:t>contributivas,</a:t>
            </a:r>
            <a:r>
              <a:rPr sz="1400" spc="254" dirty="0">
                <a:latin typeface="Arial MT"/>
                <a:cs typeface="Arial MT"/>
              </a:rPr>
              <a:t>  </a:t>
            </a:r>
            <a:r>
              <a:rPr sz="1400" spc="-10" dirty="0">
                <a:latin typeface="Arial MT"/>
                <a:cs typeface="Arial MT"/>
              </a:rPr>
              <a:t>pensiones</a:t>
            </a:r>
            <a:endParaRPr sz="1400" dirty="0">
              <a:latin typeface="Arial MT"/>
              <a:cs typeface="Arial MT"/>
            </a:endParaRPr>
          </a:p>
          <a:p>
            <a:pPr marL="1345565">
              <a:lnSpc>
                <a:spcPts val="1510"/>
              </a:lnSpc>
            </a:pPr>
            <a:r>
              <a:rPr sz="1400" spc="-10" dirty="0">
                <a:latin typeface="Arial MT"/>
                <a:cs typeface="Arial MT"/>
              </a:rPr>
              <a:t>compensatorias </a:t>
            </a:r>
            <a:r>
              <a:rPr sz="1400" dirty="0">
                <a:latin typeface="Arial MT"/>
                <a:cs typeface="Arial MT"/>
              </a:rPr>
              <a:t>y</a:t>
            </a:r>
            <a:r>
              <a:rPr sz="1400" spc="15" dirty="0">
                <a:latin typeface="Arial MT"/>
                <a:cs typeface="Arial MT"/>
              </a:rPr>
              <a:t> </a:t>
            </a:r>
            <a:r>
              <a:rPr sz="1400" dirty="0">
                <a:latin typeface="Arial MT"/>
                <a:cs typeface="Arial MT"/>
              </a:rPr>
              <a:t>por</a:t>
            </a:r>
            <a:r>
              <a:rPr sz="1400" spc="5" dirty="0">
                <a:latin typeface="Arial MT"/>
                <a:cs typeface="Arial MT"/>
              </a:rPr>
              <a:t> </a:t>
            </a:r>
            <a:r>
              <a:rPr sz="1400" spc="-10" dirty="0">
                <a:latin typeface="Arial MT"/>
                <a:cs typeface="Arial MT"/>
              </a:rPr>
              <a:t>alimentos.</a:t>
            </a:r>
            <a:endParaRPr sz="1400" dirty="0">
              <a:latin typeface="Arial MT"/>
              <a:cs typeface="Arial MT"/>
            </a:endParaRPr>
          </a:p>
          <a:p>
            <a:pPr marL="802005" indent="-303530">
              <a:lnSpc>
                <a:spcPct val="100000"/>
              </a:lnSpc>
              <a:spcBef>
                <a:spcPts val="720"/>
              </a:spcBef>
              <a:buAutoNum type="alphaUcParenR" startAt="2"/>
              <a:tabLst>
                <a:tab pos="802005" algn="l"/>
              </a:tabLst>
            </a:pPr>
            <a:r>
              <a:rPr sz="1800" b="1" dirty="0">
                <a:latin typeface="Arial"/>
                <a:cs typeface="Arial"/>
              </a:rPr>
              <a:t>Delimitación</a:t>
            </a:r>
            <a:r>
              <a:rPr sz="1800" b="1" spc="-50" dirty="0">
                <a:latin typeface="Arial"/>
                <a:cs typeface="Arial"/>
              </a:rPr>
              <a:t> </a:t>
            </a:r>
            <a:r>
              <a:rPr sz="1800" b="1" dirty="0">
                <a:latin typeface="Arial"/>
                <a:cs typeface="Arial"/>
              </a:rPr>
              <a:t>potestad</a:t>
            </a:r>
            <a:r>
              <a:rPr sz="1800" b="1" spc="-50" dirty="0">
                <a:latin typeface="Arial"/>
                <a:cs typeface="Arial"/>
              </a:rPr>
              <a:t> </a:t>
            </a:r>
            <a:r>
              <a:rPr sz="1800" b="1" spc="-10" dirty="0">
                <a:latin typeface="Arial"/>
                <a:cs typeface="Arial"/>
              </a:rPr>
              <a:t>tributaria</a:t>
            </a:r>
            <a:r>
              <a:rPr sz="1800" spc="-10" dirty="0">
                <a:latin typeface="Arial MT"/>
                <a:cs typeface="Arial MT"/>
              </a:rPr>
              <a:t>:</a:t>
            </a:r>
            <a:endParaRPr sz="1800" dirty="0">
              <a:latin typeface="Arial MT"/>
              <a:cs typeface="Arial MT"/>
            </a:endParaRPr>
          </a:p>
          <a:p>
            <a:pPr marL="1345565" indent="-371475" algn="just">
              <a:lnSpc>
                <a:spcPct val="100000"/>
              </a:lnSpc>
              <a:spcBef>
                <a:spcPts val="819"/>
              </a:spcBef>
              <a:buSzPct val="128571"/>
              <a:buFont typeface="Wingdings"/>
              <a:buChar char=""/>
              <a:tabLst>
                <a:tab pos="1345565" algn="l"/>
              </a:tabLst>
            </a:pPr>
            <a:r>
              <a:rPr sz="1400" dirty="0">
                <a:latin typeface="Arial MT"/>
                <a:cs typeface="Arial MT"/>
              </a:rPr>
              <a:t>Tributación</a:t>
            </a:r>
            <a:r>
              <a:rPr sz="1400" spc="-65" dirty="0">
                <a:latin typeface="Arial MT"/>
                <a:cs typeface="Arial MT"/>
              </a:rPr>
              <a:t> </a:t>
            </a:r>
            <a:r>
              <a:rPr sz="1400" dirty="0">
                <a:latin typeface="Arial MT"/>
                <a:cs typeface="Arial MT"/>
              </a:rPr>
              <a:t>exclusiva</a:t>
            </a:r>
            <a:r>
              <a:rPr sz="1400" spc="-25" dirty="0">
                <a:latin typeface="Arial MT"/>
                <a:cs typeface="Arial MT"/>
              </a:rPr>
              <a:t> </a:t>
            </a:r>
            <a:r>
              <a:rPr sz="1400" dirty="0">
                <a:latin typeface="Arial MT"/>
                <a:cs typeface="Arial MT"/>
              </a:rPr>
              <a:t>en</a:t>
            </a:r>
            <a:r>
              <a:rPr sz="1400" spc="-40" dirty="0">
                <a:latin typeface="Arial MT"/>
                <a:cs typeface="Arial MT"/>
              </a:rPr>
              <a:t> </a:t>
            </a:r>
            <a:r>
              <a:rPr sz="1400" spc="-25" dirty="0">
                <a:latin typeface="Arial MT"/>
                <a:cs typeface="Arial MT"/>
              </a:rPr>
              <a:t>ER</a:t>
            </a:r>
            <a:endParaRPr sz="1400" dirty="0">
              <a:latin typeface="Arial MT"/>
              <a:cs typeface="Arial MT"/>
            </a:endParaRPr>
          </a:p>
          <a:p>
            <a:pPr marL="1345565" indent="-371475" algn="just">
              <a:lnSpc>
                <a:spcPct val="100000"/>
              </a:lnSpc>
              <a:spcBef>
                <a:spcPts val="670"/>
              </a:spcBef>
              <a:buSzPct val="128571"/>
              <a:buFont typeface="Wingdings"/>
              <a:buChar char=""/>
              <a:tabLst>
                <a:tab pos="1345565" algn="l"/>
              </a:tabLst>
            </a:pPr>
            <a:r>
              <a:rPr sz="1400" dirty="0">
                <a:latin typeface="Arial MT"/>
                <a:cs typeface="Arial MT"/>
              </a:rPr>
              <a:t>Abundantes</a:t>
            </a:r>
            <a:r>
              <a:rPr sz="1400" spc="-20" dirty="0">
                <a:latin typeface="Arial MT"/>
                <a:cs typeface="Arial MT"/>
              </a:rPr>
              <a:t> </a:t>
            </a:r>
            <a:r>
              <a:rPr sz="1400" spc="-10" dirty="0">
                <a:latin typeface="Arial MT"/>
                <a:cs typeface="Arial MT"/>
              </a:rPr>
              <a:t>peculiaridades</a:t>
            </a:r>
            <a:r>
              <a:rPr sz="1400" spc="-30" dirty="0">
                <a:latin typeface="Arial MT"/>
                <a:cs typeface="Arial MT"/>
              </a:rPr>
              <a:t> </a:t>
            </a:r>
            <a:r>
              <a:rPr sz="1400" spc="-20" dirty="0">
                <a:latin typeface="Arial MT"/>
                <a:cs typeface="Arial MT"/>
              </a:rPr>
              <a:t>CDI:</a:t>
            </a:r>
            <a:endParaRPr sz="1400" dirty="0">
              <a:latin typeface="Arial MT"/>
              <a:cs typeface="Arial MT"/>
            </a:endParaRPr>
          </a:p>
          <a:p>
            <a:pPr marL="1823085" marR="5080" lvl="1" indent="-381000" algn="just">
              <a:lnSpc>
                <a:spcPct val="80100"/>
              </a:lnSpc>
              <a:spcBef>
                <a:spcPts val="1005"/>
              </a:spcBef>
              <a:buSzPct val="150000"/>
              <a:buFont typeface="Wingdings"/>
              <a:buChar char=""/>
              <a:tabLst>
                <a:tab pos="1823085" algn="l"/>
              </a:tabLst>
            </a:pPr>
            <a:r>
              <a:rPr sz="1400" dirty="0">
                <a:latin typeface="Arial MT"/>
                <a:cs typeface="Arial MT"/>
              </a:rPr>
              <a:t>Brasil:</a:t>
            </a:r>
            <a:r>
              <a:rPr sz="1400" spc="-15" dirty="0">
                <a:latin typeface="Arial MT"/>
                <a:cs typeface="Arial MT"/>
              </a:rPr>
              <a:t> </a:t>
            </a:r>
            <a:r>
              <a:rPr sz="1400" dirty="0">
                <a:latin typeface="Arial MT"/>
                <a:cs typeface="Arial MT"/>
              </a:rPr>
              <a:t>la</a:t>
            </a:r>
            <a:r>
              <a:rPr sz="1400" spc="-20" dirty="0">
                <a:latin typeface="Arial MT"/>
                <a:cs typeface="Arial MT"/>
              </a:rPr>
              <a:t> </a:t>
            </a:r>
            <a:r>
              <a:rPr sz="1400" dirty="0">
                <a:latin typeface="Arial MT"/>
                <a:cs typeface="Arial MT"/>
              </a:rPr>
              <a:t>potestad</a:t>
            </a:r>
            <a:r>
              <a:rPr sz="1400" spc="-35" dirty="0">
                <a:latin typeface="Arial MT"/>
                <a:cs typeface="Arial MT"/>
              </a:rPr>
              <a:t> </a:t>
            </a:r>
            <a:r>
              <a:rPr sz="1400" dirty="0">
                <a:latin typeface="Arial MT"/>
                <a:cs typeface="Arial MT"/>
              </a:rPr>
              <a:t>exclusiva</a:t>
            </a:r>
            <a:r>
              <a:rPr sz="1400" spc="-5" dirty="0">
                <a:latin typeface="Arial MT"/>
                <a:cs typeface="Arial MT"/>
              </a:rPr>
              <a:t> </a:t>
            </a:r>
            <a:r>
              <a:rPr sz="1400" dirty="0">
                <a:latin typeface="Arial MT"/>
                <a:cs typeface="Arial MT"/>
              </a:rPr>
              <a:t>del</a:t>
            </a:r>
            <a:r>
              <a:rPr sz="1400" spc="-20" dirty="0">
                <a:latin typeface="Arial MT"/>
                <a:cs typeface="Arial MT"/>
              </a:rPr>
              <a:t> </a:t>
            </a:r>
            <a:r>
              <a:rPr sz="1400" dirty="0">
                <a:latin typeface="Arial MT"/>
                <a:cs typeface="Arial MT"/>
              </a:rPr>
              <a:t>ER</a:t>
            </a:r>
            <a:r>
              <a:rPr sz="1400" spc="-25" dirty="0">
                <a:latin typeface="Arial MT"/>
                <a:cs typeface="Arial MT"/>
              </a:rPr>
              <a:t> </a:t>
            </a:r>
            <a:r>
              <a:rPr sz="1400" dirty="0">
                <a:latin typeface="Arial MT"/>
                <a:cs typeface="Arial MT"/>
              </a:rPr>
              <a:t>se</a:t>
            </a:r>
            <a:r>
              <a:rPr sz="1400" spc="-15" dirty="0">
                <a:latin typeface="Arial MT"/>
                <a:cs typeface="Arial MT"/>
              </a:rPr>
              <a:t> </a:t>
            </a:r>
            <a:r>
              <a:rPr sz="1400" dirty="0">
                <a:latin typeface="Arial MT"/>
                <a:cs typeface="Arial MT"/>
              </a:rPr>
              <a:t>limita</a:t>
            </a:r>
            <a:r>
              <a:rPr sz="1400" spc="-25" dirty="0">
                <a:latin typeface="Arial MT"/>
                <a:cs typeface="Arial MT"/>
              </a:rPr>
              <a:t> </a:t>
            </a:r>
            <a:r>
              <a:rPr sz="1400" dirty="0">
                <a:latin typeface="Arial MT"/>
                <a:cs typeface="Arial MT"/>
              </a:rPr>
              <a:t>a</a:t>
            </a:r>
            <a:r>
              <a:rPr sz="1400" spc="-20" dirty="0">
                <a:latin typeface="Arial MT"/>
                <a:cs typeface="Arial MT"/>
              </a:rPr>
              <a:t> </a:t>
            </a:r>
            <a:r>
              <a:rPr sz="1400" dirty="0">
                <a:latin typeface="Arial MT"/>
                <a:cs typeface="Arial MT"/>
              </a:rPr>
              <a:t>las</a:t>
            </a:r>
            <a:r>
              <a:rPr sz="1400" spc="-10" dirty="0">
                <a:latin typeface="Arial MT"/>
                <a:cs typeface="Arial MT"/>
              </a:rPr>
              <a:t> </a:t>
            </a:r>
            <a:r>
              <a:rPr sz="1400" dirty="0">
                <a:latin typeface="Arial MT"/>
                <a:cs typeface="Arial MT"/>
              </a:rPr>
              <a:t>pensiones</a:t>
            </a:r>
            <a:r>
              <a:rPr sz="1400" spc="-15" dirty="0">
                <a:latin typeface="Arial MT"/>
                <a:cs typeface="Arial MT"/>
              </a:rPr>
              <a:t> </a:t>
            </a:r>
            <a:r>
              <a:rPr sz="1400" dirty="0">
                <a:latin typeface="Arial MT"/>
                <a:cs typeface="Arial MT"/>
              </a:rPr>
              <a:t>que</a:t>
            </a:r>
            <a:r>
              <a:rPr sz="1400" spc="-30" dirty="0">
                <a:latin typeface="Arial MT"/>
                <a:cs typeface="Arial MT"/>
              </a:rPr>
              <a:t> </a:t>
            </a:r>
            <a:r>
              <a:rPr sz="1400" dirty="0">
                <a:latin typeface="Arial MT"/>
                <a:cs typeface="Arial MT"/>
              </a:rPr>
              <a:t>no</a:t>
            </a:r>
            <a:r>
              <a:rPr sz="1400" spc="-25" dirty="0">
                <a:latin typeface="Arial MT"/>
                <a:cs typeface="Arial MT"/>
              </a:rPr>
              <a:t> </a:t>
            </a:r>
            <a:r>
              <a:rPr sz="1400" dirty="0">
                <a:latin typeface="Arial MT"/>
                <a:cs typeface="Arial MT"/>
              </a:rPr>
              <a:t>superen</a:t>
            </a:r>
            <a:r>
              <a:rPr sz="1400" spc="-15" dirty="0">
                <a:latin typeface="Arial MT"/>
                <a:cs typeface="Arial MT"/>
              </a:rPr>
              <a:t> </a:t>
            </a:r>
            <a:r>
              <a:rPr sz="1400" dirty="0">
                <a:latin typeface="Arial MT"/>
                <a:cs typeface="Arial MT"/>
              </a:rPr>
              <a:t>en</a:t>
            </a:r>
            <a:r>
              <a:rPr sz="1400" spc="-20" dirty="0">
                <a:latin typeface="Arial MT"/>
                <a:cs typeface="Arial MT"/>
              </a:rPr>
              <a:t> </a:t>
            </a:r>
            <a:r>
              <a:rPr sz="1400" dirty="0">
                <a:latin typeface="Arial MT"/>
                <a:cs typeface="Arial MT"/>
              </a:rPr>
              <a:t>el</a:t>
            </a:r>
            <a:r>
              <a:rPr sz="1400" spc="-20" dirty="0">
                <a:latin typeface="Arial MT"/>
                <a:cs typeface="Arial MT"/>
              </a:rPr>
              <a:t> </a:t>
            </a:r>
            <a:r>
              <a:rPr sz="1400" spc="-25" dirty="0">
                <a:latin typeface="Arial MT"/>
                <a:cs typeface="Arial MT"/>
              </a:rPr>
              <a:t>año </a:t>
            </a:r>
            <a:r>
              <a:rPr sz="1400" dirty="0">
                <a:latin typeface="Arial MT"/>
                <a:cs typeface="Arial MT"/>
              </a:rPr>
              <a:t>natural</a:t>
            </a:r>
            <a:r>
              <a:rPr sz="1400" spc="400" dirty="0">
                <a:latin typeface="Arial MT"/>
                <a:cs typeface="Arial MT"/>
              </a:rPr>
              <a:t> </a:t>
            </a:r>
            <a:r>
              <a:rPr sz="1400" dirty="0">
                <a:latin typeface="Arial MT"/>
                <a:cs typeface="Arial MT"/>
              </a:rPr>
              <a:t>los</a:t>
            </a:r>
            <a:r>
              <a:rPr sz="1400" spc="395" dirty="0">
                <a:latin typeface="Arial MT"/>
                <a:cs typeface="Arial MT"/>
              </a:rPr>
              <a:t> </a:t>
            </a:r>
            <a:r>
              <a:rPr sz="1400" dirty="0">
                <a:latin typeface="Arial MT"/>
                <a:cs typeface="Arial MT"/>
              </a:rPr>
              <a:t>3000</a:t>
            </a:r>
            <a:r>
              <a:rPr sz="1400" spc="385" dirty="0">
                <a:latin typeface="Arial MT"/>
                <a:cs typeface="Arial MT"/>
              </a:rPr>
              <a:t> </a:t>
            </a:r>
            <a:r>
              <a:rPr sz="1400" dirty="0">
                <a:latin typeface="Arial MT"/>
                <a:cs typeface="Arial MT"/>
              </a:rPr>
              <a:t>dólares</a:t>
            </a:r>
            <a:r>
              <a:rPr sz="1400" spc="405" dirty="0">
                <a:latin typeface="Arial MT"/>
                <a:cs typeface="Arial MT"/>
              </a:rPr>
              <a:t> </a:t>
            </a:r>
            <a:r>
              <a:rPr sz="1400" dirty="0">
                <a:latin typeface="Arial MT"/>
                <a:cs typeface="Arial MT"/>
              </a:rPr>
              <a:t>USA,</a:t>
            </a:r>
            <a:r>
              <a:rPr sz="1400" spc="400" dirty="0">
                <a:latin typeface="Arial MT"/>
                <a:cs typeface="Arial MT"/>
              </a:rPr>
              <a:t> </a:t>
            </a:r>
            <a:r>
              <a:rPr sz="1400" dirty="0">
                <a:latin typeface="Arial MT"/>
                <a:cs typeface="Arial MT"/>
              </a:rPr>
              <a:t>rigiendo</a:t>
            </a:r>
            <a:r>
              <a:rPr sz="1400" spc="390" dirty="0">
                <a:latin typeface="Arial MT"/>
                <a:cs typeface="Arial MT"/>
              </a:rPr>
              <a:t> </a:t>
            </a:r>
            <a:r>
              <a:rPr sz="1400" dirty="0">
                <a:latin typeface="Arial MT"/>
                <a:cs typeface="Arial MT"/>
              </a:rPr>
              <a:t>para</a:t>
            </a:r>
            <a:r>
              <a:rPr sz="1400" spc="390" dirty="0">
                <a:latin typeface="Arial MT"/>
                <a:cs typeface="Arial MT"/>
              </a:rPr>
              <a:t> </a:t>
            </a:r>
            <a:r>
              <a:rPr sz="1400" dirty="0">
                <a:latin typeface="Arial MT"/>
                <a:cs typeface="Arial MT"/>
              </a:rPr>
              <a:t>el</a:t>
            </a:r>
            <a:r>
              <a:rPr sz="1400" spc="395" dirty="0">
                <a:latin typeface="Arial MT"/>
                <a:cs typeface="Arial MT"/>
              </a:rPr>
              <a:t> </a:t>
            </a:r>
            <a:r>
              <a:rPr sz="1400" dirty="0">
                <a:latin typeface="Arial MT"/>
                <a:cs typeface="Arial MT"/>
              </a:rPr>
              <a:t>exceso</a:t>
            </a:r>
            <a:r>
              <a:rPr sz="1400" spc="395" dirty="0">
                <a:latin typeface="Arial MT"/>
                <a:cs typeface="Arial MT"/>
              </a:rPr>
              <a:t> </a:t>
            </a:r>
            <a:r>
              <a:rPr sz="1400" dirty="0">
                <a:latin typeface="Arial MT"/>
                <a:cs typeface="Arial MT"/>
              </a:rPr>
              <a:t>un</a:t>
            </a:r>
            <a:r>
              <a:rPr sz="1400" spc="390" dirty="0">
                <a:latin typeface="Arial MT"/>
                <a:cs typeface="Arial MT"/>
              </a:rPr>
              <a:t> </a:t>
            </a:r>
            <a:r>
              <a:rPr sz="1400" dirty="0">
                <a:latin typeface="Arial MT"/>
                <a:cs typeface="Arial MT"/>
              </a:rPr>
              <a:t>criterio</a:t>
            </a:r>
            <a:r>
              <a:rPr sz="1400" spc="380" dirty="0">
                <a:latin typeface="Arial MT"/>
                <a:cs typeface="Arial MT"/>
              </a:rPr>
              <a:t> </a:t>
            </a:r>
            <a:r>
              <a:rPr sz="1400" dirty="0">
                <a:latin typeface="Arial MT"/>
                <a:cs typeface="Arial MT"/>
              </a:rPr>
              <a:t>de</a:t>
            </a:r>
            <a:r>
              <a:rPr sz="1400" spc="380" dirty="0">
                <a:latin typeface="Arial MT"/>
                <a:cs typeface="Arial MT"/>
              </a:rPr>
              <a:t> </a:t>
            </a:r>
            <a:r>
              <a:rPr sz="1400" spc="-10" dirty="0">
                <a:latin typeface="Arial MT"/>
                <a:cs typeface="Arial MT"/>
              </a:rPr>
              <a:t>tributación compartida.</a:t>
            </a:r>
            <a:endParaRPr sz="1400" dirty="0">
              <a:latin typeface="Arial MT"/>
              <a:cs typeface="Arial MT"/>
            </a:endParaRPr>
          </a:p>
          <a:p>
            <a:pPr marL="1823085" lvl="1" indent="-381000">
              <a:lnSpc>
                <a:spcPct val="100000"/>
              </a:lnSpc>
              <a:spcBef>
                <a:spcPts val="675"/>
              </a:spcBef>
              <a:buSzPct val="150000"/>
              <a:buFont typeface="Wingdings"/>
              <a:buChar char=""/>
              <a:tabLst>
                <a:tab pos="1823085" algn="l"/>
              </a:tabLst>
            </a:pPr>
            <a:r>
              <a:rPr sz="1400" dirty="0">
                <a:latin typeface="Arial MT"/>
                <a:cs typeface="Arial MT"/>
              </a:rPr>
              <a:t>Canadá:</a:t>
            </a:r>
            <a:r>
              <a:rPr sz="1400" spc="-45" dirty="0">
                <a:latin typeface="Arial MT"/>
                <a:cs typeface="Arial MT"/>
              </a:rPr>
              <a:t> </a:t>
            </a:r>
            <a:r>
              <a:rPr sz="1400" dirty="0">
                <a:latin typeface="Arial MT"/>
                <a:cs typeface="Arial MT"/>
              </a:rPr>
              <a:t>tributación</a:t>
            </a:r>
            <a:r>
              <a:rPr sz="1400" spc="-60" dirty="0">
                <a:latin typeface="Arial MT"/>
                <a:cs typeface="Arial MT"/>
              </a:rPr>
              <a:t> </a:t>
            </a:r>
            <a:r>
              <a:rPr sz="1400" dirty="0">
                <a:latin typeface="Arial MT"/>
                <a:cs typeface="Arial MT"/>
              </a:rPr>
              <a:t>compartida</a:t>
            </a:r>
            <a:r>
              <a:rPr sz="1400" spc="-60" dirty="0">
                <a:latin typeface="Arial MT"/>
                <a:cs typeface="Arial MT"/>
              </a:rPr>
              <a:t> </a:t>
            </a:r>
            <a:r>
              <a:rPr sz="1400" dirty="0">
                <a:latin typeface="Arial MT"/>
                <a:cs typeface="Arial MT"/>
              </a:rPr>
              <a:t>con</a:t>
            </a:r>
            <a:r>
              <a:rPr sz="1400" spc="-40" dirty="0">
                <a:latin typeface="Arial MT"/>
                <a:cs typeface="Arial MT"/>
              </a:rPr>
              <a:t> </a:t>
            </a:r>
            <a:r>
              <a:rPr sz="1400" dirty="0">
                <a:latin typeface="Arial MT"/>
                <a:cs typeface="Arial MT"/>
              </a:rPr>
              <a:t>un</a:t>
            </a:r>
            <a:r>
              <a:rPr sz="1400" spc="-35" dirty="0">
                <a:latin typeface="Arial MT"/>
                <a:cs typeface="Arial MT"/>
              </a:rPr>
              <a:t> </a:t>
            </a:r>
            <a:r>
              <a:rPr sz="1400" dirty="0">
                <a:latin typeface="Arial MT"/>
                <a:cs typeface="Arial MT"/>
              </a:rPr>
              <a:t>máximo</a:t>
            </a:r>
            <a:r>
              <a:rPr sz="1400" spc="-15" dirty="0">
                <a:latin typeface="Arial MT"/>
                <a:cs typeface="Arial MT"/>
              </a:rPr>
              <a:t> </a:t>
            </a:r>
            <a:r>
              <a:rPr sz="1400" dirty="0">
                <a:latin typeface="Arial MT"/>
                <a:cs typeface="Arial MT"/>
              </a:rPr>
              <a:t>en</a:t>
            </a:r>
            <a:r>
              <a:rPr sz="1400" spc="-35" dirty="0">
                <a:latin typeface="Arial MT"/>
                <a:cs typeface="Arial MT"/>
              </a:rPr>
              <a:t> </a:t>
            </a:r>
            <a:r>
              <a:rPr sz="1400" dirty="0">
                <a:latin typeface="Arial MT"/>
                <a:cs typeface="Arial MT"/>
              </a:rPr>
              <a:t>la</a:t>
            </a:r>
            <a:r>
              <a:rPr sz="1400" spc="-30" dirty="0">
                <a:latin typeface="Arial MT"/>
                <a:cs typeface="Arial MT"/>
              </a:rPr>
              <a:t> </a:t>
            </a:r>
            <a:r>
              <a:rPr sz="1400" dirty="0">
                <a:latin typeface="Arial MT"/>
                <a:cs typeface="Arial MT"/>
              </a:rPr>
              <a:t>fuente</a:t>
            </a:r>
            <a:r>
              <a:rPr sz="1400" spc="-50" dirty="0">
                <a:latin typeface="Arial MT"/>
                <a:cs typeface="Arial MT"/>
              </a:rPr>
              <a:t> </a:t>
            </a:r>
            <a:r>
              <a:rPr sz="1400" dirty="0">
                <a:latin typeface="Arial MT"/>
                <a:cs typeface="Arial MT"/>
              </a:rPr>
              <a:t>del</a:t>
            </a:r>
            <a:r>
              <a:rPr sz="1400" spc="-20" dirty="0">
                <a:latin typeface="Arial MT"/>
                <a:cs typeface="Arial MT"/>
              </a:rPr>
              <a:t> 15%.</a:t>
            </a:r>
            <a:endParaRPr sz="1400" dirty="0">
              <a:latin typeface="Arial MT"/>
              <a:cs typeface="Arial MT"/>
            </a:endParaRPr>
          </a:p>
          <a:p>
            <a:pPr marL="1823085" marR="5080" lvl="1" indent="-381000" algn="just">
              <a:lnSpc>
                <a:spcPts val="1340"/>
              </a:lnSpc>
              <a:spcBef>
                <a:spcPts val="1000"/>
              </a:spcBef>
              <a:buSzPct val="150000"/>
              <a:buFont typeface="Wingdings"/>
              <a:buChar char=""/>
              <a:tabLst>
                <a:tab pos="1823085" algn="l"/>
              </a:tabLst>
            </a:pPr>
            <a:r>
              <a:rPr sz="1400" dirty="0">
                <a:latin typeface="Arial MT"/>
                <a:cs typeface="Arial MT"/>
              </a:rPr>
              <a:t>Colombia</a:t>
            </a:r>
            <a:r>
              <a:rPr sz="1400" spc="370" dirty="0">
                <a:latin typeface="Arial MT"/>
                <a:cs typeface="Arial MT"/>
              </a:rPr>
              <a:t> </a:t>
            </a:r>
            <a:r>
              <a:rPr sz="1400" dirty="0">
                <a:latin typeface="Arial MT"/>
                <a:cs typeface="Arial MT"/>
              </a:rPr>
              <a:t>y</a:t>
            </a:r>
            <a:r>
              <a:rPr sz="1400" spc="360" dirty="0">
                <a:latin typeface="Arial MT"/>
                <a:cs typeface="Arial MT"/>
              </a:rPr>
              <a:t> </a:t>
            </a:r>
            <a:r>
              <a:rPr sz="1400" dirty="0">
                <a:latin typeface="Arial MT"/>
                <a:cs typeface="Arial MT"/>
              </a:rPr>
              <a:t>Croacia:</a:t>
            </a:r>
            <a:r>
              <a:rPr sz="1400" spc="375" dirty="0">
                <a:latin typeface="Arial MT"/>
                <a:cs typeface="Arial MT"/>
              </a:rPr>
              <a:t> </a:t>
            </a:r>
            <a:r>
              <a:rPr sz="1400" dirty="0">
                <a:latin typeface="Arial MT"/>
                <a:cs typeface="Arial MT"/>
              </a:rPr>
              <a:t>permiten</a:t>
            </a:r>
            <a:r>
              <a:rPr sz="1400" spc="365" dirty="0">
                <a:latin typeface="Arial MT"/>
                <a:cs typeface="Arial MT"/>
              </a:rPr>
              <a:t> </a:t>
            </a:r>
            <a:r>
              <a:rPr sz="1400" dirty="0">
                <a:latin typeface="Arial MT"/>
                <a:cs typeface="Arial MT"/>
              </a:rPr>
              <a:t>tributación</a:t>
            </a:r>
            <a:r>
              <a:rPr sz="1400" spc="365" dirty="0">
                <a:latin typeface="Arial MT"/>
                <a:cs typeface="Arial MT"/>
              </a:rPr>
              <a:t> </a:t>
            </a:r>
            <a:r>
              <a:rPr sz="1400" dirty="0">
                <a:latin typeface="Arial MT"/>
                <a:cs typeface="Arial MT"/>
              </a:rPr>
              <a:t>en</a:t>
            </a:r>
            <a:r>
              <a:rPr sz="1400" spc="385" dirty="0">
                <a:latin typeface="Arial MT"/>
                <a:cs typeface="Arial MT"/>
              </a:rPr>
              <a:t> </a:t>
            </a:r>
            <a:r>
              <a:rPr sz="1400" dirty="0">
                <a:latin typeface="Arial MT"/>
                <a:cs typeface="Arial MT"/>
              </a:rPr>
              <a:t>la</a:t>
            </a:r>
            <a:r>
              <a:rPr sz="1400" spc="365" dirty="0">
                <a:latin typeface="Arial MT"/>
                <a:cs typeface="Arial MT"/>
              </a:rPr>
              <a:t> </a:t>
            </a:r>
            <a:r>
              <a:rPr sz="1400" dirty="0">
                <a:latin typeface="Arial MT"/>
                <a:cs typeface="Arial MT"/>
              </a:rPr>
              <a:t>fuente</a:t>
            </a:r>
            <a:r>
              <a:rPr sz="1400" spc="370" dirty="0">
                <a:latin typeface="Arial MT"/>
                <a:cs typeface="Arial MT"/>
              </a:rPr>
              <a:t> </a:t>
            </a:r>
            <a:r>
              <a:rPr sz="1400" dirty="0">
                <a:latin typeface="Arial MT"/>
                <a:cs typeface="Arial MT"/>
              </a:rPr>
              <a:t>cuando</a:t>
            </a:r>
            <a:r>
              <a:rPr sz="1400" spc="385" dirty="0">
                <a:latin typeface="Arial MT"/>
                <a:cs typeface="Arial MT"/>
              </a:rPr>
              <a:t> </a:t>
            </a:r>
            <a:r>
              <a:rPr sz="1400" dirty="0">
                <a:latin typeface="Arial MT"/>
                <a:cs typeface="Arial MT"/>
              </a:rPr>
              <a:t>no</a:t>
            </a:r>
            <a:r>
              <a:rPr sz="1400" spc="365" dirty="0">
                <a:latin typeface="Arial MT"/>
                <a:cs typeface="Arial MT"/>
              </a:rPr>
              <a:t> </a:t>
            </a:r>
            <a:r>
              <a:rPr sz="1400" dirty="0">
                <a:latin typeface="Arial MT"/>
                <a:cs typeface="Arial MT"/>
              </a:rPr>
              <a:t>está</a:t>
            </a:r>
            <a:r>
              <a:rPr sz="1400" spc="370" dirty="0">
                <a:latin typeface="Arial MT"/>
                <a:cs typeface="Arial MT"/>
              </a:rPr>
              <a:t> </a:t>
            </a:r>
            <a:r>
              <a:rPr sz="1400" dirty="0">
                <a:latin typeface="Arial MT"/>
                <a:cs typeface="Arial MT"/>
              </a:rPr>
              <a:t>sujeta</a:t>
            </a:r>
            <a:r>
              <a:rPr sz="1400" spc="370" dirty="0">
                <a:latin typeface="Arial MT"/>
                <a:cs typeface="Arial MT"/>
              </a:rPr>
              <a:t> </a:t>
            </a:r>
            <a:r>
              <a:rPr sz="1400" spc="-25" dirty="0">
                <a:latin typeface="Arial MT"/>
                <a:cs typeface="Arial MT"/>
              </a:rPr>
              <a:t>en </a:t>
            </a:r>
            <a:r>
              <a:rPr sz="1400" dirty="0">
                <a:latin typeface="Arial MT"/>
                <a:cs typeface="Arial MT"/>
              </a:rPr>
              <a:t>residencia</a:t>
            </a:r>
            <a:r>
              <a:rPr sz="1400" spc="-65" dirty="0">
                <a:latin typeface="Arial MT"/>
                <a:cs typeface="Arial MT"/>
              </a:rPr>
              <a:t> </a:t>
            </a:r>
            <a:r>
              <a:rPr sz="1400" dirty="0">
                <a:latin typeface="Arial MT"/>
                <a:cs typeface="Arial MT"/>
              </a:rPr>
              <a:t>(pero</a:t>
            </a:r>
            <a:r>
              <a:rPr sz="1400" spc="-30" dirty="0">
                <a:latin typeface="Arial MT"/>
                <a:cs typeface="Arial MT"/>
              </a:rPr>
              <a:t> </a:t>
            </a:r>
            <a:r>
              <a:rPr sz="1400" dirty="0">
                <a:latin typeface="Arial MT"/>
                <a:cs typeface="Arial MT"/>
              </a:rPr>
              <a:t>sólo</a:t>
            </a:r>
            <a:r>
              <a:rPr sz="1400" spc="-45" dirty="0">
                <a:latin typeface="Arial MT"/>
                <a:cs typeface="Arial MT"/>
              </a:rPr>
              <a:t> </a:t>
            </a:r>
            <a:r>
              <a:rPr sz="1400" dirty="0">
                <a:latin typeface="Arial MT"/>
                <a:cs typeface="Arial MT"/>
              </a:rPr>
              <a:t>para</a:t>
            </a:r>
            <a:r>
              <a:rPr sz="1400" spc="-30" dirty="0">
                <a:latin typeface="Arial MT"/>
                <a:cs typeface="Arial MT"/>
              </a:rPr>
              <a:t> </a:t>
            </a:r>
            <a:r>
              <a:rPr sz="1400" dirty="0">
                <a:latin typeface="Arial MT"/>
                <a:cs typeface="Arial MT"/>
              </a:rPr>
              <a:t>las</a:t>
            </a:r>
            <a:r>
              <a:rPr sz="1400" spc="-25" dirty="0">
                <a:latin typeface="Arial MT"/>
                <a:cs typeface="Arial MT"/>
              </a:rPr>
              <a:t> </a:t>
            </a:r>
            <a:r>
              <a:rPr sz="1400" dirty="0">
                <a:latin typeface="Arial MT"/>
                <a:cs typeface="Arial MT"/>
              </a:rPr>
              <a:t>pensiones</a:t>
            </a:r>
            <a:r>
              <a:rPr sz="1400" spc="-55" dirty="0">
                <a:latin typeface="Arial MT"/>
                <a:cs typeface="Arial MT"/>
              </a:rPr>
              <a:t> </a:t>
            </a:r>
            <a:r>
              <a:rPr sz="1400" dirty="0">
                <a:latin typeface="Arial MT"/>
                <a:cs typeface="Arial MT"/>
              </a:rPr>
              <a:t>de</a:t>
            </a:r>
            <a:r>
              <a:rPr sz="1400" spc="-30" dirty="0">
                <a:latin typeface="Arial MT"/>
                <a:cs typeface="Arial MT"/>
              </a:rPr>
              <a:t> </a:t>
            </a:r>
            <a:r>
              <a:rPr sz="1400" dirty="0">
                <a:latin typeface="Arial MT"/>
                <a:cs typeface="Arial MT"/>
              </a:rPr>
              <a:t>fuente</a:t>
            </a:r>
            <a:r>
              <a:rPr sz="1400" spc="-50" dirty="0">
                <a:latin typeface="Arial MT"/>
                <a:cs typeface="Arial MT"/>
              </a:rPr>
              <a:t> </a:t>
            </a:r>
            <a:r>
              <a:rPr sz="1400" spc="-10" dirty="0">
                <a:latin typeface="Arial MT"/>
                <a:cs typeface="Arial MT"/>
              </a:rPr>
              <a:t>española)</a:t>
            </a:r>
            <a:endParaRPr sz="1400" dirty="0">
              <a:latin typeface="Arial MT"/>
              <a:cs typeface="Arial MT"/>
            </a:endParaRPr>
          </a:p>
          <a:p>
            <a:pPr marL="1823085" marR="5080" lvl="1" indent="-381000" algn="just">
              <a:lnSpc>
                <a:spcPts val="1340"/>
              </a:lnSpc>
              <a:spcBef>
                <a:spcPts val="1015"/>
              </a:spcBef>
              <a:buSzPct val="150000"/>
              <a:buFont typeface="Wingdings"/>
              <a:buChar char=""/>
              <a:tabLst>
                <a:tab pos="1823085" algn="l"/>
              </a:tabLst>
            </a:pPr>
            <a:r>
              <a:rPr sz="1400" dirty="0">
                <a:latin typeface="Arial MT"/>
                <a:cs typeface="Arial MT"/>
              </a:rPr>
              <a:t>Reglas</a:t>
            </a:r>
            <a:r>
              <a:rPr sz="1400" spc="220" dirty="0">
                <a:latin typeface="Arial MT"/>
                <a:cs typeface="Arial MT"/>
              </a:rPr>
              <a:t>  </a:t>
            </a:r>
            <a:r>
              <a:rPr sz="1400" dirty="0">
                <a:latin typeface="Arial MT"/>
                <a:cs typeface="Arial MT"/>
              </a:rPr>
              <a:t>específicas</a:t>
            </a:r>
            <a:r>
              <a:rPr sz="1400" spc="225" dirty="0">
                <a:latin typeface="Arial MT"/>
                <a:cs typeface="Arial MT"/>
              </a:rPr>
              <a:t>  </a:t>
            </a:r>
            <a:r>
              <a:rPr sz="1400" dirty="0">
                <a:latin typeface="Arial MT"/>
                <a:cs typeface="Arial MT"/>
              </a:rPr>
              <a:t>en</a:t>
            </a:r>
            <a:r>
              <a:rPr sz="1400" spc="220" dirty="0">
                <a:latin typeface="Arial MT"/>
                <a:cs typeface="Arial MT"/>
              </a:rPr>
              <a:t>  </a:t>
            </a:r>
            <a:r>
              <a:rPr sz="1400" dirty="0">
                <a:latin typeface="Arial MT"/>
                <a:cs typeface="Arial MT"/>
              </a:rPr>
              <a:t>los</a:t>
            </a:r>
            <a:r>
              <a:rPr sz="1400" spc="225" dirty="0">
                <a:latin typeface="Arial MT"/>
                <a:cs typeface="Arial MT"/>
              </a:rPr>
              <a:t>  </a:t>
            </a:r>
            <a:r>
              <a:rPr sz="1400" dirty="0">
                <a:latin typeface="Arial MT"/>
                <a:cs typeface="Arial MT"/>
              </a:rPr>
              <a:t>CDIs</a:t>
            </a:r>
            <a:r>
              <a:rPr sz="1400" spc="215" dirty="0">
                <a:latin typeface="Arial MT"/>
                <a:cs typeface="Arial MT"/>
              </a:rPr>
              <a:t>  </a:t>
            </a:r>
            <a:r>
              <a:rPr sz="1400" dirty="0">
                <a:latin typeface="Arial MT"/>
                <a:cs typeface="Arial MT"/>
              </a:rPr>
              <a:t>con</a:t>
            </a:r>
            <a:r>
              <a:rPr sz="1400" spc="220" dirty="0">
                <a:latin typeface="Arial MT"/>
                <a:cs typeface="Arial MT"/>
              </a:rPr>
              <a:t>  </a:t>
            </a:r>
            <a:r>
              <a:rPr sz="1400" dirty="0">
                <a:latin typeface="Arial MT"/>
                <a:cs typeface="Arial MT"/>
              </a:rPr>
              <a:t>Alemania,</a:t>
            </a:r>
            <a:r>
              <a:rPr sz="1400" spc="220" dirty="0">
                <a:latin typeface="Arial MT"/>
                <a:cs typeface="Arial MT"/>
              </a:rPr>
              <a:t>  </a:t>
            </a:r>
            <a:r>
              <a:rPr sz="1400" dirty="0">
                <a:latin typeface="Arial MT"/>
                <a:cs typeface="Arial MT"/>
              </a:rPr>
              <a:t>EEUU,</a:t>
            </a:r>
            <a:r>
              <a:rPr sz="1400" spc="229" dirty="0">
                <a:latin typeface="Arial MT"/>
                <a:cs typeface="Arial MT"/>
              </a:rPr>
              <a:t>  </a:t>
            </a:r>
            <a:r>
              <a:rPr sz="1400" dirty="0">
                <a:latin typeface="Arial MT"/>
                <a:cs typeface="Arial MT"/>
              </a:rPr>
              <a:t>Filipinas,</a:t>
            </a:r>
            <a:r>
              <a:rPr sz="1400" spc="220" dirty="0">
                <a:latin typeface="Arial MT"/>
                <a:cs typeface="Arial MT"/>
              </a:rPr>
              <a:t>  </a:t>
            </a:r>
            <a:r>
              <a:rPr sz="1400" spc="-10" dirty="0">
                <a:latin typeface="Arial MT"/>
                <a:cs typeface="Arial MT"/>
              </a:rPr>
              <a:t>Indonesia, </a:t>
            </a:r>
            <a:r>
              <a:rPr sz="1400" dirty="0">
                <a:latin typeface="Arial MT"/>
                <a:cs typeface="Arial MT"/>
              </a:rPr>
              <a:t>Luxemburgo</a:t>
            </a:r>
            <a:r>
              <a:rPr sz="1400" spc="165" dirty="0">
                <a:latin typeface="Arial MT"/>
                <a:cs typeface="Arial MT"/>
              </a:rPr>
              <a:t> </a:t>
            </a:r>
            <a:r>
              <a:rPr sz="1400" dirty="0">
                <a:latin typeface="Arial MT"/>
                <a:cs typeface="Arial MT"/>
              </a:rPr>
              <a:t>y</a:t>
            </a:r>
            <a:r>
              <a:rPr sz="1400" spc="165" dirty="0">
                <a:latin typeface="Arial MT"/>
                <a:cs typeface="Arial MT"/>
              </a:rPr>
              <a:t> </a:t>
            </a:r>
            <a:r>
              <a:rPr sz="1400" dirty="0">
                <a:latin typeface="Arial MT"/>
                <a:cs typeface="Arial MT"/>
              </a:rPr>
              <a:t>Suecia,</a:t>
            </a:r>
            <a:r>
              <a:rPr sz="1400" spc="175" dirty="0">
                <a:latin typeface="Arial MT"/>
                <a:cs typeface="Arial MT"/>
              </a:rPr>
              <a:t> </a:t>
            </a:r>
            <a:r>
              <a:rPr sz="1400" dirty="0">
                <a:latin typeface="Arial MT"/>
                <a:cs typeface="Arial MT"/>
              </a:rPr>
              <a:t>cuando</a:t>
            </a:r>
            <a:r>
              <a:rPr sz="1400" spc="180" dirty="0">
                <a:latin typeface="Arial MT"/>
                <a:cs typeface="Arial MT"/>
              </a:rPr>
              <a:t> </a:t>
            </a:r>
            <a:r>
              <a:rPr sz="1400" dirty="0">
                <a:latin typeface="Arial MT"/>
                <a:cs typeface="Arial MT"/>
              </a:rPr>
              <a:t>la</a:t>
            </a:r>
            <a:r>
              <a:rPr sz="1400" spc="165" dirty="0">
                <a:latin typeface="Arial MT"/>
                <a:cs typeface="Arial MT"/>
              </a:rPr>
              <a:t> </a:t>
            </a:r>
            <a:r>
              <a:rPr sz="1400" dirty="0">
                <a:latin typeface="Arial MT"/>
                <a:cs typeface="Arial MT"/>
              </a:rPr>
              <a:t>pensión</a:t>
            </a:r>
            <a:r>
              <a:rPr sz="1400" spc="170" dirty="0">
                <a:latin typeface="Arial MT"/>
                <a:cs typeface="Arial MT"/>
              </a:rPr>
              <a:t> </a:t>
            </a:r>
            <a:r>
              <a:rPr sz="1400" dirty="0">
                <a:latin typeface="Arial MT"/>
                <a:cs typeface="Arial MT"/>
              </a:rPr>
              <a:t>es</a:t>
            </a:r>
            <a:r>
              <a:rPr sz="1400" spc="170" dirty="0">
                <a:latin typeface="Arial MT"/>
                <a:cs typeface="Arial MT"/>
              </a:rPr>
              <a:t> </a:t>
            </a:r>
            <a:r>
              <a:rPr sz="1400" dirty="0">
                <a:latin typeface="Arial MT"/>
                <a:cs typeface="Arial MT"/>
              </a:rPr>
              <a:t>pagada</a:t>
            </a:r>
            <a:r>
              <a:rPr sz="1400" spc="165" dirty="0">
                <a:latin typeface="Arial MT"/>
                <a:cs typeface="Arial MT"/>
              </a:rPr>
              <a:t> </a:t>
            </a:r>
            <a:r>
              <a:rPr sz="1400" dirty="0">
                <a:latin typeface="Arial MT"/>
                <a:cs typeface="Arial MT"/>
              </a:rPr>
              <a:t>por</a:t>
            </a:r>
            <a:r>
              <a:rPr sz="1400" spc="180" dirty="0">
                <a:latin typeface="Arial MT"/>
                <a:cs typeface="Arial MT"/>
              </a:rPr>
              <a:t> </a:t>
            </a:r>
            <a:r>
              <a:rPr sz="1400" dirty="0">
                <a:latin typeface="Arial MT"/>
                <a:cs typeface="Arial MT"/>
              </a:rPr>
              <a:t>la</a:t>
            </a:r>
            <a:r>
              <a:rPr sz="1400" spc="165" dirty="0">
                <a:latin typeface="Arial MT"/>
                <a:cs typeface="Arial MT"/>
              </a:rPr>
              <a:t> </a:t>
            </a:r>
            <a:r>
              <a:rPr sz="1400" dirty="0">
                <a:latin typeface="Arial MT"/>
                <a:cs typeface="Arial MT"/>
              </a:rPr>
              <a:t>Seguridad</a:t>
            </a:r>
            <a:r>
              <a:rPr sz="1400" spc="165" dirty="0">
                <a:latin typeface="Arial MT"/>
                <a:cs typeface="Arial MT"/>
              </a:rPr>
              <a:t> </a:t>
            </a:r>
            <a:r>
              <a:rPr sz="1400" dirty="0">
                <a:latin typeface="Arial MT"/>
                <a:cs typeface="Arial MT"/>
              </a:rPr>
              <a:t>Social</a:t>
            </a:r>
            <a:r>
              <a:rPr sz="1400" spc="180" dirty="0">
                <a:latin typeface="Arial MT"/>
                <a:cs typeface="Arial MT"/>
              </a:rPr>
              <a:t> </a:t>
            </a:r>
            <a:r>
              <a:rPr sz="1400" dirty="0">
                <a:latin typeface="Arial MT"/>
                <a:cs typeface="Arial MT"/>
              </a:rPr>
              <a:t>o</a:t>
            </a:r>
            <a:r>
              <a:rPr sz="1400" spc="165" dirty="0">
                <a:latin typeface="Arial MT"/>
                <a:cs typeface="Arial MT"/>
              </a:rPr>
              <a:t> </a:t>
            </a:r>
            <a:r>
              <a:rPr sz="1400" spc="-25" dirty="0">
                <a:latin typeface="Arial MT"/>
                <a:cs typeface="Arial MT"/>
              </a:rPr>
              <a:t>con </a:t>
            </a:r>
            <a:r>
              <a:rPr sz="1400" dirty="0">
                <a:latin typeface="Arial MT"/>
                <a:cs typeface="Arial MT"/>
              </a:rPr>
              <a:t>fondos</a:t>
            </a:r>
            <a:r>
              <a:rPr sz="1400" spc="-35" dirty="0">
                <a:latin typeface="Arial MT"/>
                <a:cs typeface="Arial MT"/>
              </a:rPr>
              <a:t> </a:t>
            </a:r>
            <a:r>
              <a:rPr sz="1400" spc="-10" dirty="0" err="1">
                <a:latin typeface="Arial MT"/>
                <a:cs typeface="Arial MT"/>
              </a:rPr>
              <a:t>públicos</a:t>
            </a:r>
            <a:r>
              <a:rPr sz="1400" spc="-10" dirty="0">
                <a:latin typeface="Arial MT"/>
                <a:cs typeface="Arial MT"/>
              </a:rPr>
              <a:t>.</a:t>
            </a:r>
            <a:endParaRPr sz="1400" dirty="0">
              <a:latin typeface="Arial MT"/>
              <a:cs typeface="Arial MT"/>
            </a:endParaRPr>
          </a:p>
        </p:txBody>
      </p:sp>
    </p:spTree>
    <p:extLst>
      <p:ext uri="{BB962C8B-B14F-4D97-AF65-F5344CB8AC3E}">
        <p14:creationId xmlns:p14="http://schemas.microsoft.com/office/powerpoint/2010/main" val="11834419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826BB-A966-7101-E54A-B32EFF10A81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19A2B93-C4CB-A1F6-CDA6-CB7E7F0FD7B7}"/>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3" name="object 6">
            <a:extLst>
              <a:ext uri="{FF2B5EF4-FFF2-40B4-BE49-F238E27FC236}">
                <a16:creationId xmlns:a16="http://schemas.microsoft.com/office/drawing/2014/main" id="{88715758-42D7-5B68-3870-E51C8C5F5FBD}"/>
              </a:ext>
            </a:extLst>
          </p:cNvPr>
          <p:cNvSpPr txBox="1"/>
          <p:nvPr/>
        </p:nvSpPr>
        <p:spPr>
          <a:xfrm>
            <a:off x="1851405" y="1543304"/>
            <a:ext cx="8491808" cy="902969"/>
          </a:xfrm>
          <a:prstGeom prst="rect">
            <a:avLst/>
          </a:prstGeom>
        </p:spPr>
        <p:txBody>
          <a:bodyPr vert="horz" wrap="square" lIns="0" tIns="12065" rIns="0" bIns="0" rtlCol="0">
            <a:spAutoFit/>
          </a:bodyPr>
          <a:lstStyle/>
          <a:p>
            <a:pPr marL="12700">
              <a:lnSpc>
                <a:spcPct val="100000"/>
              </a:lnSpc>
              <a:spcBef>
                <a:spcPts val="95"/>
              </a:spcBef>
            </a:pPr>
            <a:r>
              <a:rPr sz="1600" b="1" dirty="0">
                <a:latin typeface="Arial"/>
                <a:cs typeface="Arial"/>
              </a:rPr>
              <a:t>REMUNERACIONES</a:t>
            </a:r>
            <a:r>
              <a:rPr sz="1600" b="1" spc="260" dirty="0">
                <a:latin typeface="Arial"/>
                <a:cs typeface="Arial"/>
              </a:rPr>
              <a:t> </a:t>
            </a:r>
            <a:r>
              <a:rPr sz="1600" b="1" dirty="0">
                <a:latin typeface="Arial"/>
                <a:cs typeface="Arial"/>
              </a:rPr>
              <a:t>DEL</a:t>
            </a:r>
            <a:r>
              <a:rPr sz="1600" b="1" spc="250" dirty="0">
                <a:latin typeface="Arial"/>
                <a:cs typeface="Arial"/>
              </a:rPr>
              <a:t> </a:t>
            </a:r>
            <a:r>
              <a:rPr sz="1600" b="1" spc="-10" dirty="0">
                <a:latin typeface="Arial"/>
                <a:cs typeface="Arial"/>
              </a:rPr>
              <a:t>TRABAJO</a:t>
            </a:r>
            <a:r>
              <a:rPr lang="es-ES" sz="1600" b="1" spc="-10" dirty="0">
                <a:latin typeface="Arial"/>
                <a:cs typeface="Arial"/>
              </a:rPr>
              <a:t> Y PENSIONES EN EL SECTOR PÚBLICO</a:t>
            </a:r>
            <a:endParaRPr sz="1600" dirty="0">
              <a:latin typeface="Arial"/>
              <a:cs typeface="Arial"/>
            </a:endParaRPr>
          </a:p>
          <a:p>
            <a:pPr marL="12700">
              <a:lnSpc>
                <a:spcPct val="100000"/>
              </a:lnSpc>
            </a:pPr>
            <a:r>
              <a:rPr sz="1600" b="1" dirty="0">
                <a:latin typeface="Arial"/>
                <a:cs typeface="Arial"/>
              </a:rPr>
              <a:t>(ART.</a:t>
            </a:r>
            <a:r>
              <a:rPr sz="1600" b="1" spc="25" dirty="0">
                <a:latin typeface="Arial"/>
                <a:cs typeface="Arial"/>
              </a:rPr>
              <a:t> </a:t>
            </a:r>
            <a:r>
              <a:rPr sz="1600" b="1" dirty="0">
                <a:latin typeface="Arial"/>
                <a:cs typeface="Arial"/>
              </a:rPr>
              <a:t>19</a:t>
            </a:r>
            <a:r>
              <a:rPr sz="1600" b="1" spc="-45" dirty="0">
                <a:latin typeface="Arial"/>
                <a:cs typeface="Arial"/>
              </a:rPr>
              <a:t> </a:t>
            </a:r>
            <a:r>
              <a:rPr sz="1600" b="1" dirty="0">
                <a:latin typeface="Arial"/>
                <a:cs typeface="Arial"/>
              </a:rPr>
              <a:t>MC</a:t>
            </a:r>
            <a:r>
              <a:rPr sz="1600" b="1" spc="-30" dirty="0">
                <a:latin typeface="Arial"/>
                <a:cs typeface="Arial"/>
              </a:rPr>
              <a:t> </a:t>
            </a:r>
            <a:r>
              <a:rPr sz="1600" b="1" spc="-10" dirty="0">
                <a:latin typeface="Arial"/>
                <a:cs typeface="Arial"/>
              </a:rPr>
              <a:t>OCDE)</a:t>
            </a:r>
            <a:endParaRPr sz="1600" dirty="0">
              <a:latin typeface="Arial"/>
              <a:cs typeface="Arial"/>
            </a:endParaRPr>
          </a:p>
          <a:p>
            <a:pPr marL="12700">
              <a:lnSpc>
                <a:spcPct val="100000"/>
              </a:lnSpc>
              <a:spcBef>
                <a:spcPts val="1155"/>
              </a:spcBef>
            </a:pPr>
            <a:r>
              <a:rPr sz="1600" b="1" dirty="0">
                <a:latin typeface="Arial"/>
                <a:cs typeface="Arial"/>
              </a:rPr>
              <a:t>A)</a:t>
            </a:r>
            <a:r>
              <a:rPr sz="1600" b="1" spc="-15" dirty="0">
                <a:latin typeface="Arial"/>
                <a:cs typeface="Arial"/>
              </a:rPr>
              <a:t> </a:t>
            </a:r>
            <a:r>
              <a:rPr sz="1600" b="1" spc="-10" dirty="0">
                <a:latin typeface="Arial"/>
                <a:cs typeface="Arial"/>
              </a:rPr>
              <a:t>Definición:</a:t>
            </a:r>
            <a:endParaRPr sz="1600" dirty="0">
              <a:latin typeface="Arial"/>
              <a:cs typeface="Arial"/>
            </a:endParaRPr>
          </a:p>
        </p:txBody>
      </p:sp>
      <p:sp>
        <p:nvSpPr>
          <p:cNvPr id="5" name="object 7">
            <a:extLst>
              <a:ext uri="{FF2B5EF4-FFF2-40B4-BE49-F238E27FC236}">
                <a16:creationId xmlns:a16="http://schemas.microsoft.com/office/drawing/2014/main" id="{DF9379E9-81F9-D8F9-880B-9CC1C287B0C5}"/>
              </a:ext>
            </a:extLst>
          </p:cNvPr>
          <p:cNvSpPr txBox="1"/>
          <p:nvPr/>
        </p:nvSpPr>
        <p:spPr>
          <a:xfrm>
            <a:off x="1955038" y="2563114"/>
            <a:ext cx="7713345" cy="3269615"/>
          </a:xfrm>
          <a:prstGeom prst="rect">
            <a:avLst/>
          </a:prstGeom>
        </p:spPr>
        <p:txBody>
          <a:bodyPr vert="horz" wrap="square" lIns="0" tIns="12700" rIns="0" bIns="0" rtlCol="0">
            <a:spAutoFit/>
          </a:bodyPr>
          <a:lstStyle/>
          <a:p>
            <a:pPr marL="384175" marR="6350" indent="-372110" algn="just">
              <a:lnSpc>
                <a:spcPct val="100000"/>
              </a:lnSpc>
              <a:spcBef>
                <a:spcPts val="100"/>
              </a:spcBef>
              <a:buClr>
                <a:srgbClr val="FC7812"/>
              </a:buClr>
              <a:buSzPct val="130000"/>
              <a:buFont typeface="Wingdings"/>
              <a:buChar char=""/>
              <a:tabLst>
                <a:tab pos="384175" algn="l"/>
              </a:tabLst>
            </a:pPr>
            <a:r>
              <a:rPr sz="1500" dirty="0">
                <a:latin typeface="Arial MT"/>
                <a:cs typeface="Arial MT"/>
              </a:rPr>
              <a:t>Sueldos,</a:t>
            </a:r>
            <a:r>
              <a:rPr sz="1500" spc="50" dirty="0">
                <a:latin typeface="Arial MT"/>
                <a:cs typeface="Arial MT"/>
              </a:rPr>
              <a:t> </a:t>
            </a:r>
            <a:r>
              <a:rPr sz="1500" dirty="0">
                <a:latin typeface="Arial MT"/>
                <a:cs typeface="Arial MT"/>
              </a:rPr>
              <a:t>salarios</a:t>
            </a:r>
            <a:r>
              <a:rPr sz="1500" spc="45" dirty="0">
                <a:latin typeface="Arial MT"/>
                <a:cs typeface="Arial MT"/>
              </a:rPr>
              <a:t> </a:t>
            </a:r>
            <a:r>
              <a:rPr sz="1500" dirty="0">
                <a:latin typeface="Arial MT"/>
                <a:cs typeface="Arial MT"/>
              </a:rPr>
              <a:t>y</a:t>
            </a:r>
            <a:r>
              <a:rPr sz="1500" spc="20" dirty="0">
                <a:latin typeface="Arial MT"/>
                <a:cs typeface="Arial MT"/>
              </a:rPr>
              <a:t> </a:t>
            </a:r>
            <a:r>
              <a:rPr sz="1500" dirty="0">
                <a:latin typeface="Arial MT"/>
                <a:cs typeface="Arial MT"/>
              </a:rPr>
              <a:t>otras</a:t>
            </a:r>
            <a:r>
              <a:rPr sz="1500" spc="45" dirty="0">
                <a:latin typeface="Arial MT"/>
                <a:cs typeface="Arial MT"/>
              </a:rPr>
              <a:t> </a:t>
            </a:r>
            <a:r>
              <a:rPr sz="1500" dirty="0">
                <a:latin typeface="Arial MT"/>
                <a:cs typeface="Arial MT"/>
              </a:rPr>
              <a:t>remuneraciones</a:t>
            </a:r>
            <a:r>
              <a:rPr sz="1500" spc="50" dirty="0">
                <a:latin typeface="Arial MT"/>
                <a:cs typeface="Arial MT"/>
              </a:rPr>
              <a:t> </a:t>
            </a:r>
            <a:r>
              <a:rPr sz="1500" dirty="0">
                <a:latin typeface="Arial MT"/>
                <a:cs typeface="Arial MT"/>
              </a:rPr>
              <a:t>similares</a:t>
            </a:r>
            <a:r>
              <a:rPr sz="1500" spc="50" dirty="0">
                <a:latin typeface="Arial MT"/>
                <a:cs typeface="Arial MT"/>
              </a:rPr>
              <a:t> </a:t>
            </a:r>
            <a:r>
              <a:rPr sz="1500" dirty="0">
                <a:latin typeface="Arial MT"/>
                <a:cs typeface="Arial MT"/>
              </a:rPr>
              <a:t>pagadas</a:t>
            </a:r>
            <a:r>
              <a:rPr sz="1500" spc="45" dirty="0">
                <a:latin typeface="Arial MT"/>
                <a:cs typeface="Arial MT"/>
              </a:rPr>
              <a:t> </a:t>
            </a:r>
            <a:r>
              <a:rPr sz="1500" dirty="0">
                <a:latin typeface="Arial MT"/>
                <a:cs typeface="Arial MT"/>
              </a:rPr>
              <a:t>a</a:t>
            </a:r>
            <a:r>
              <a:rPr sz="1500" spc="40" dirty="0">
                <a:latin typeface="Arial MT"/>
                <a:cs typeface="Arial MT"/>
              </a:rPr>
              <a:t> </a:t>
            </a:r>
            <a:r>
              <a:rPr sz="1500" dirty="0">
                <a:latin typeface="Arial MT"/>
                <a:cs typeface="Arial MT"/>
              </a:rPr>
              <a:t>una</a:t>
            </a:r>
            <a:r>
              <a:rPr sz="1500" spc="40" dirty="0">
                <a:latin typeface="Arial MT"/>
                <a:cs typeface="Arial MT"/>
              </a:rPr>
              <a:t> </a:t>
            </a:r>
            <a:r>
              <a:rPr sz="1500" dirty="0">
                <a:latin typeface="Arial MT"/>
                <a:cs typeface="Arial MT"/>
              </a:rPr>
              <a:t>persona</a:t>
            </a:r>
            <a:r>
              <a:rPr sz="1500" spc="40" dirty="0">
                <a:latin typeface="Arial MT"/>
                <a:cs typeface="Arial MT"/>
              </a:rPr>
              <a:t> </a:t>
            </a:r>
            <a:r>
              <a:rPr sz="1500" dirty="0">
                <a:latin typeface="Arial MT"/>
                <a:cs typeface="Arial MT"/>
              </a:rPr>
              <a:t>física</a:t>
            </a:r>
            <a:r>
              <a:rPr sz="1500" spc="45" dirty="0">
                <a:latin typeface="Arial MT"/>
                <a:cs typeface="Arial MT"/>
              </a:rPr>
              <a:t> </a:t>
            </a:r>
            <a:r>
              <a:rPr sz="1500" spc="-25" dirty="0">
                <a:latin typeface="Arial MT"/>
                <a:cs typeface="Arial MT"/>
              </a:rPr>
              <a:t>por </a:t>
            </a:r>
            <a:r>
              <a:rPr sz="1500" dirty="0">
                <a:latin typeface="Arial MT"/>
                <a:cs typeface="Arial MT"/>
              </a:rPr>
              <a:t>razón</a:t>
            </a:r>
            <a:r>
              <a:rPr sz="1500" spc="360" dirty="0">
                <a:latin typeface="Arial MT"/>
                <a:cs typeface="Arial MT"/>
              </a:rPr>
              <a:t> </a:t>
            </a:r>
            <a:r>
              <a:rPr sz="1500" dirty="0">
                <a:latin typeface="Arial MT"/>
                <a:cs typeface="Arial MT"/>
              </a:rPr>
              <a:t>de</a:t>
            </a:r>
            <a:r>
              <a:rPr sz="1500" spc="360" dirty="0">
                <a:latin typeface="Arial MT"/>
                <a:cs typeface="Arial MT"/>
              </a:rPr>
              <a:t> </a:t>
            </a:r>
            <a:r>
              <a:rPr sz="1500" dirty="0">
                <a:solidFill>
                  <a:srgbClr val="FF0000"/>
                </a:solidFill>
                <a:latin typeface="Arial MT"/>
                <a:cs typeface="Arial MT"/>
              </a:rPr>
              <a:t>servicios</a:t>
            </a:r>
            <a:r>
              <a:rPr sz="1500" spc="375" dirty="0">
                <a:solidFill>
                  <a:srgbClr val="FF0000"/>
                </a:solidFill>
                <a:latin typeface="Arial MT"/>
                <a:cs typeface="Arial MT"/>
              </a:rPr>
              <a:t> </a:t>
            </a:r>
            <a:r>
              <a:rPr sz="1500" dirty="0">
                <a:solidFill>
                  <a:srgbClr val="FF0000"/>
                </a:solidFill>
                <a:latin typeface="Arial MT"/>
                <a:cs typeface="Arial MT"/>
              </a:rPr>
              <a:t>satisfechos</a:t>
            </a:r>
            <a:r>
              <a:rPr sz="1500" spc="375" dirty="0">
                <a:solidFill>
                  <a:srgbClr val="FF0000"/>
                </a:solidFill>
                <a:latin typeface="Arial MT"/>
                <a:cs typeface="Arial MT"/>
              </a:rPr>
              <a:t> </a:t>
            </a:r>
            <a:r>
              <a:rPr sz="1500" dirty="0">
                <a:solidFill>
                  <a:srgbClr val="FF0000"/>
                </a:solidFill>
                <a:latin typeface="Arial MT"/>
                <a:cs typeface="Arial MT"/>
              </a:rPr>
              <a:t>al</a:t>
            </a:r>
            <a:r>
              <a:rPr sz="1500" spc="355" dirty="0">
                <a:solidFill>
                  <a:srgbClr val="FF0000"/>
                </a:solidFill>
                <a:latin typeface="Arial MT"/>
                <a:cs typeface="Arial MT"/>
              </a:rPr>
              <a:t> </a:t>
            </a:r>
            <a:r>
              <a:rPr sz="1500" dirty="0">
                <a:solidFill>
                  <a:srgbClr val="FF0000"/>
                </a:solidFill>
                <a:latin typeface="Arial MT"/>
                <a:cs typeface="Arial MT"/>
              </a:rPr>
              <a:t>Estado,</a:t>
            </a:r>
            <a:r>
              <a:rPr sz="1500" spc="360" dirty="0">
                <a:solidFill>
                  <a:srgbClr val="FF0000"/>
                </a:solidFill>
                <a:latin typeface="Arial MT"/>
                <a:cs typeface="Arial MT"/>
              </a:rPr>
              <a:t> </a:t>
            </a:r>
            <a:r>
              <a:rPr sz="1500" dirty="0">
                <a:solidFill>
                  <a:srgbClr val="FF0000"/>
                </a:solidFill>
                <a:latin typeface="Arial MT"/>
                <a:cs typeface="Arial MT"/>
              </a:rPr>
              <a:t>sus</a:t>
            </a:r>
            <a:r>
              <a:rPr sz="1500" spc="355" dirty="0">
                <a:solidFill>
                  <a:srgbClr val="FF0000"/>
                </a:solidFill>
                <a:latin typeface="Arial MT"/>
                <a:cs typeface="Arial MT"/>
              </a:rPr>
              <a:t> </a:t>
            </a:r>
            <a:r>
              <a:rPr sz="1500" dirty="0">
                <a:solidFill>
                  <a:srgbClr val="FF0000"/>
                </a:solidFill>
                <a:latin typeface="Arial MT"/>
                <a:cs typeface="Arial MT"/>
              </a:rPr>
              <a:t>subdivisiones</a:t>
            </a:r>
            <a:r>
              <a:rPr sz="1500" spc="380" dirty="0">
                <a:solidFill>
                  <a:srgbClr val="FF0000"/>
                </a:solidFill>
                <a:latin typeface="Arial MT"/>
                <a:cs typeface="Arial MT"/>
              </a:rPr>
              <a:t> </a:t>
            </a:r>
            <a:r>
              <a:rPr sz="1500" dirty="0">
                <a:solidFill>
                  <a:srgbClr val="FF0000"/>
                </a:solidFill>
                <a:latin typeface="Arial MT"/>
                <a:cs typeface="Arial MT"/>
              </a:rPr>
              <a:t>políticas</a:t>
            </a:r>
            <a:r>
              <a:rPr sz="1500" spc="375" dirty="0">
                <a:solidFill>
                  <a:srgbClr val="FF0000"/>
                </a:solidFill>
                <a:latin typeface="Arial MT"/>
                <a:cs typeface="Arial MT"/>
              </a:rPr>
              <a:t> </a:t>
            </a:r>
            <a:r>
              <a:rPr sz="1500" dirty="0">
                <a:solidFill>
                  <a:srgbClr val="FF0000"/>
                </a:solidFill>
                <a:latin typeface="Arial MT"/>
                <a:cs typeface="Arial MT"/>
              </a:rPr>
              <a:t>o</a:t>
            </a:r>
            <a:r>
              <a:rPr sz="1500" spc="375" dirty="0">
                <a:solidFill>
                  <a:srgbClr val="FF0000"/>
                </a:solidFill>
                <a:latin typeface="Arial MT"/>
                <a:cs typeface="Arial MT"/>
              </a:rPr>
              <a:t> </a:t>
            </a:r>
            <a:r>
              <a:rPr sz="1500" spc="-10" dirty="0">
                <a:solidFill>
                  <a:srgbClr val="FF0000"/>
                </a:solidFill>
                <a:latin typeface="Arial MT"/>
                <a:cs typeface="Arial MT"/>
              </a:rPr>
              <a:t>entidades locales</a:t>
            </a:r>
            <a:r>
              <a:rPr sz="1500" spc="-10" dirty="0">
                <a:latin typeface="Arial MT"/>
                <a:cs typeface="Arial MT"/>
              </a:rPr>
              <a:t>.</a:t>
            </a:r>
            <a:endParaRPr sz="1500" dirty="0">
              <a:latin typeface="Arial MT"/>
              <a:cs typeface="Arial MT"/>
            </a:endParaRPr>
          </a:p>
          <a:p>
            <a:pPr marL="650875" marR="7620" indent="-228600" algn="just">
              <a:lnSpc>
                <a:spcPct val="96000"/>
              </a:lnSpc>
              <a:spcBef>
                <a:spcPts val="439"/>
              </a:spcBef>
            </a:pPr>
            <a:r>
              <a:rPr sz="2100" dirty="0">
                <a:solidFill>
                  <a:srgbClr val="FC7812"/>
                </a:solidFill>
                <a:latin typeface="Wingdings"/>
                <a:cs typeface="Wingdings"/>
              </a:rPr>
              <a:t></a:t>
            </a:r>
            <a:r>
              <a:rPr sz="2100" spc="-95" dirty="0">
                <a:solidFill>
                  <a:srgbClr val="FC7812"/>
                </a:solidFill>
                <a:latin typeface="Times New Roman"/>
                <a:cs typeface="Times New Roman"/>
              </a:rPr>
              <a:t> </a:t>
            </a:r>
            <a:r>
              <a:rPr sz="1400" dirty="0">
                <a:latin typeface="Arial MT"/>
                <a:cs typeface="Arial MT"/>
              </a:rPr>
              <a:t>Revisión</a:t>
            </a:r>
            <a:r>
              <a:rPr sz="1400" spc="70" dirty="0">
                <a:latin typeface="Arial MT"/>
                <a:cs typeface="Arial MT"/>
              </a:rPr>
              <a:t> </a:t>
            </a:r>
            <a:r>
              <a:rPr sz="1400" dirty="0">
                <a:latin typeface="Arial MT"/>
                <a:cs typeface="Arial MT"/>
              </a:rPr>
              <a:t>MC</a:t>
            </a:r>
            <a:r>
              <a:rPr sz="1400" spc="60" dirty="0">
                <a:latin typeface="Arial MT"/>
                <a:cs typeface="Arial MT"/>
              </a:rPr>
              <a:t> </a:t>
            </a:r>
            <a:r>
              <a:rPr sz="1400" dirty="0">
                <a:latin typeface="Arial MT"/>
                <a:cs typeface="Arial MT"/>
              </a:rPr>
              <a:t>OCDE</a:t>
            </a:r>
            <a:r>
              <a:rPr sz="1400" spc="60" dirty="0">
                <a:latin typeface="Arial MT"/>
                <a:cs typeface="Arial MT"/>
              </a:rPr>
              <a:t> </a:t>
            </a:r>
            <a:r>
              <a:rPr sz="1400" dirty="0">
                <a:latin typeface="Arial MT"/>
                <a:cs typeface="Arial MT"/>
              </a:rPr>
              <a:t>de</a:t>
            </a:r>
            <a:r>
              <a:rPr sz="1400" spc="55" dirty="0">
                <a:latin typeface="Arial MT"/>
                <a:cs typeface="Arial MT"/>
              </a:rPr>
              <a:t> </a:t>
            </a:r>
            <a:r>
              <a:rPr sz="1400" dirty="0">
                <a:latin typeface="Arial MT"/>
                <a:cs typeface="Arial MT"/>
              </a:rPr>
              <a:t>1994:</a:t>
            </a:r>
            <a:r>
              <a:rPr sz="1400" spc="60" dirty="0">
                <a:latin typeface="Arial MT"/>
                <a:cs typeface="Arial MT"/>
              </a:rPr>
              <a:t> </a:t>
            </a:r>
            <a:r>
              <a:rPr sz="1400" dirty="0">
                <a:latin typeface="Arial MT"/>
                <a:cs typeface="Arial MT"/>
              </a:rPr>
              <a:t>elimina</a:t>
            </a:r>
            <a:r>
              <a:rPr sz="1400" spc="55" dirty="0">
                <a:latin typeface="Arial MT"/>
                <a:cs typeface="Arial MT"/>
              </a:rPr>
              <a:t> </a:t>
            </a:r>
            <a:r>
              <a:rPr sz="1400" dirty="0">
                <a:latin typeface="Arial MT"/>
                <a:cs typeface="Arial MT"/>
              </a:rPr>
              <a:t>término</a:t>
            </a:r>
            <a:r>
              <a:rPr sz="1400" spc="55" dirty="0">
                <a:latin typeface="Arial MT"/>
                <a:cs typeface="Arial MT"/>
              </a:rPr>
              <a:t> </a:t>
            </a:r>
            <a:r>
              <a:rPr sz="1400" dirty="0">
                <a:latin typeface="Arial MT"/>
                <a:cs typeface="Arial MT"/>
              </a:rPr>
              <a:t>“remuneración”:</a:t>
            </a:r>
            <a:r>
              <a:rPr sz="1400" spc="55" dirty="0">
                <a:latin typeface="Arial MT"/>
                <a:cs typeface="Arial MT"/>
              </a:rPr>
              <a:t> </a:t>
            </a:r>
            <a:r>
              <a:rPr sz="1400" dirty="0">
                <a:latin typeface="Arial MT"/>
                <a:cs typeface="Arial MT"/>
              </a:rPr>
              <a:t>desde</a:t>
            </a:r>
            <a:r>
              <a:rPr sz="1400" spc="65" dirty="0">
                <a:latin typeface="Arial MT"/>
                <a:cs typeface="Arial MT"/>
              </a:rPr>
              <a:t> </a:t>
            </a:r>
            <a:r>
              <a:rPr sz="1400" dirty="0">
                <a:latin typeface="Arial MT"/>
                <a:cs typeface="Arial MT"/>
              </a:rPr>
              <a:t>entonces</a:t>
            </a:r>
            <a:r>
              <a:rPr sz="1400" spc="60" dirty="0">
                <a:latin typeface="Arial MT"/>
                <a:cs typeface="Arial MT"/>
              </a:rPr>
              <a:t> </a:t>
            </a:r>
            <a:r>
              <a:rPr sz="1400" dirty="0">
                <a:latin typeface="Arial MT"/>
                <a:cs typeface="Arial MT"/>
              </a:rPr>
              <a:t>el</a:t>
            </a:r>
            <a:r>
              <a:rPr sz="1400" spc="55" dirty="0">
                <a:latin typeface="Arial MT"/>
                <a:cs typeface="Arial MT"/>
              </a:rPr>
              <a:t> </a:t>
            </a:r>
            <a:r>
              <a:rPr sz="1400" dirty="0">
                <a:latin typeface="Arial MT"/>
                <a:cs typeface="Arial MT"/>
              </a:rPr>
              <a:t>art.</a:t>
            </a:r>
            <a:r>
              <a:rPr sz="1400" spc="70" dirty="0">
                <a:latin typeface="Arial MT"/>
                <a:cs typeface="Arial MT"/>
              </a:rPr>
              <a:t> </a:t>
            </a:r>
            <a:r>
              <a:rPr sz="1400" spc="-25" dirty="0">
                <a:latin typeface="Arial MT"/>
                <a:cs typeface="Arial MT"/>
              </a:rPr>
              <a:t>19 </a:t>
            </a:r>
            <a:r>
              <a:rPr sz="1400" dirty="0">
                <a:solidFill>
                  <a:srgbClr val="FF0000"/>
                </a:solidFill>
                <a:latin typeface="Arial MT"/>
                <a:cs typeface="Arial MT"/>
              </a:rPr>
              <a:t>no</a:t>
            </a:r>
            <a:r>
              <a:rPr sz="1400" spc="220" dirty="0">
                <a:solidFill>
                  <a:srgbClr val="FF0000"/>
                </a:solidFill>
                <a:latin typeface="Arial MT"/>
                <a:cs typeface="Arial MT"/>
              </a:rPr>
              <a:t>  </a:t>
            </a:r>
            <a:r>
              <a:rPr sz="1400" dirty="0">
                <a:solidFill>
                  <a:srgbClr val="FF0000"/>
                </a:solidFill>
                <a:latin typeface="Arial MT"/>
                <a:cs typeface="Arial MT"/>
              </a:rPr>
              <a:t>se</a:t>
            </a:r>
            <a:r>
              <a:rPr sz="1400" spc="220" dirty="0">
                <a:solidFill>
                  <a:srgbClr val="FF0000"/>
                </a:solidFill>
                <a:latin typeface="Arial MT"/>
                <a:cs typeface="Arial MT"/>
              </a:rPr>
              <a:t>  </a:t>
            </a:r>
            <a:r>
              <a:rPr sz="1400" dirty="0">
                <a:solidFill>
                  <a:srgbClr val="FF0000"/>
                </a:solidFill>
                <a:latin typeface="Arial MT"/>
                <a:cs typeface="Arial MT"/>
              </a:rPr>
              <a:t>aplica</a:t>
            </a:r>
            <a:r>
              <a:rPr sz="1400" spc="215" dirty="0">
                <a:solidFill>
                  <a:srgbClr val="FF0000"/>
                </a:solidFill>
                <a:latin typeface="Arial MT"/>
                <a:cs typeface="Arial MT"/>
              </a:rPr>
              <a:t>  </a:t>
            </a:r>
            <a:r>
              <a:rPr sz="1400" dirty="0">
                <a:solidFill>
                  <a:srgbClr val="FF0000"/>
                </a:solidFill>
                <a:latin typeface="Arial MT"/>
                <a:cs typeface="Arial MT"/>
              </a:rPr>
              <a:t>a</a:t>
            </a:r>
            <a:r>
              <a:rPr sz="1400" spc="220" dirty="0">
                <a:solidFill>
                  <a:srgbClr val="FF0000"/>
                </a:solidFill>
                <a:latin typeface="Arial MT"/>
                <a:cs typeface="Arial MT"/>
              </a:rPr>
              <a:t>  </a:t>
            </a:r>
            <a:r>
              <a:rPr sz="1400" dirty="0">
                <a:solidFill>
                  <a:srgbClr val="FF0000"/>
                </a:solidFill>
                <a:latin typeface="Arial MT"/>
                <a:cs typeface="Arial MT"/>
              </a:rPr>
              <a:t>quienes</a:t>
            </a:r>
            <a:r>
              <a:rPr sz="1400" spc="225" dirty="0">
                <a:solidFill>
                  <a:srgbClr val="FF0000"/>
                </a:solidFill>
                <a:latin typeface="Arial MT"/>
                <a:cs typeface="Arial MT"/>
              </a:rPr>
              <a:t>  </a:t>
            </a:r>
            <a:r>
              <a:rPr sz="1400" dirty="0">
                <a:solidFill>
                  <a:srgbClr val="FF0000"/>
                </a:solidFill>
                <a:latin typeface="Arial MT"/>
                <a:cs typeface="Arial MT"/>
              </a:rPr>
              <a:t>reciban</a:t>
            </a:r>
            <a:r>
              <a:rPr sz="1400" spc="220" dirty="0">
                <a:solidFill>
                  <a:srgbClr val="FF0000"/>
                </a:solidFill>
                <a:latin typeface="Arial MT"/>
                <a:cs typeface="Arial MT"/>
              </a:rPr>
              <a:t>  </a:t>
            </a:r>
            <a:r>
              <a:rPr sz="1400" dirty="0">
                <a:solidFill>
                  <a:srgbClr val="FF0000"/>
                </a:solidFill>
                <a:latin typeface="Arial MT"/>
                <a:cs typeface="Arial MT"/>
              </a:rPr>
              <a:t>pagos</a:t>
            </a:r>
            <a:r>
              <a:rPr sz="1400" spc="215" dirty="0">
                <a:solidFill>
                  <a:srgbClr val="FF0000"/>
                </a:solidFill>
                <a:latin typeface="Arial MT"/>
                <a:cs typeface="Arial MT"/>
              </a:rPr>
              <a:t>  </a:t>
            </a:r>
            <a:r>
              <a:rPr sz="1400" dirty="0">
                <a:solidFill>
                  <a:srgbClr val="FF0000"/>
                </a:solidFill>
                <a:latin typeface="Arial MT"/>
                <a:cs typeface="Arial MT"/>
              </a:rPr>
              <a:t>en</a:t>
            </a:r>
            <a:r>
              <a:rPr sz="1400" spc="210" dirty="0">
                <a:solidFill>
                  <a:srgbClr val="FF0000"/>
                </a:solidFill>
                <a:latin typeface="Arial MT"/>
                <a:cs typeface="Arial MT"/>
              </a:rPr>
              <a:t>  </a:t>
            </a:r>
            <a:r>
              <a:rPr sz="1400" dirty="0">
                <a:solidFill>
                  <a:srgbClr val="FF0000"/>
                </a:solidFill>
                <a:latin typeface="Arial MT"/>
                <a:cs typeface="Arial MT"/>
              </a:rPr>
              <a:t>concepto</a:t>
            </a:r>
            <a:r>
              <a:rPr sz="1400" spc="220" dirty="0">
                <a:solidFill>
                  <a:srgbClr val="FF0000"/>
                </a:solidFill>
                <a:latin typeface="Arial MT"/>
                <a:cs typeface="Arial MT"/>
              </a:rPr>
              <a:t>  </a:t>
            </a:r>
            <a:r>
              <a:rPr sz="1400" dirty="0">
                <a:solidFill>
                  <a:srgbClr val="FF0000"/>
                </a:solidFill>
                <a:latin typeface="Arial MT"/>
                <a:cs typeface="Arial MT"/>
              </a:rPr>
              <a:t>de</a:t>
            </a:r>
            <a:r>
              <a:rPr sz="1400" spc="220" dirty="0">
                <a:solidFill>
                  <a:srgbClr val="FF0000"/>
                </a:solidFill>
                <a:latin typeface="Arial MT"/>
                <a:cs typeface="Arial MT"/>
              </a:rPr>
              <a:t>  </a:t>
            </a:r>
            <a:r>
              <a:rPr sz="1400" dirty="0">
                <a:solidFill>
                  <a:srgbClr val="FF0000"/>
                </a:solidFill>
                <a:latin typeface="Arial MT"/>
                <a:cs typeface="Arial MT"/>
              </a:rPr>
              <a:t>servicios</a:t>
            </a:r>
            <a:r>
              <a:rPr sz="1400" spc="225" dirty="0">
                <a:solidFill>
                  <a:srgbClr val="FF0000"/>
                </a:solidFill>
                <a:latin typeface="Arial MT"/>
                <a:cs typeface="Arial MT"/>
              </a:rPr>
              <a:t>  </a:t>
            </a:r>
            <a:r>
              <a:rPr sz="1400" spc="-10" dirty="0">
                <a:solidFill>
                  <a:srgbClr val="FF0000"/>
                </a:solidFill>
                <a:latin typeface="Arial MT"/>
                <a:cs typeface="Arial MT"/>
              </a:rPr>
              <a:t>personales independientes</a:t>
            </a:r>
            <a:r>
              <a:rPr sz="1400" spc="-10" dirty="0">
                <a:latin typeface="Arial MT"/>
                <a:cs typeface="Arial MT"/>
              </a:rPr>
              <a:t>.</a:t>
            </a:r>
            <a:endParaRPr sz="1400" dirty="0">
              <a:latin typeface="Arial MT"/>
              <a:cs typeface="Arial MT"/>
            </a:endParaRPr>
          </a:p>
          <a:p>
            <a:pPr marL="650875" marR="5080" indent="-228600" algn="just">
              <a:lnSpc>
                <a:spcPct val="98000"/>
              </a:lnSpc>
              <a:spcBef>
                <a:spcPts val="355"/>
              </a:spcBef>
            </a:pPr>
            <a:r>
              <a:rPr sz="2100" dirty="0">
                <a:solidFill>
                  <a:srgbClr val="FC7812"/>
                </a:solidFill>
                <a:latin typeface="Wingdings"/>
                <a:cs typeface="Wingdings"/>
              </a:rPr>
              <a:t></a:t>
            </a:r>
            <a:r>
              <a:rPr sz="2100" spc="-90" dirty="0">
                <a:solidFill>
                  <a:srgbClr val="FC7812"/>
                </a:solidFill>
                <a:latin typeface="Times New Roman"/>
                <a:cs typeface="Times New Roman"/>
              </a:rPr>
              <a:t> </a:t>
            </a:r>
            <a:r>
              <a:rPr sz="1400" dirty="0">
                <a:latin typeface="Arial MT"/>
                <a:cs typeface="Arial MT"/>
              </a:rPr>
              <a:t>En</a:t>
            </a:r>
            <a:r>
              <a:rPr sz="1400" spc="155" dirty="0">
                <a:latin typeface="Arial MT"/>
                <a:cs typeface="Arial MT"/>
              </a:rPr>
              <a:t> </a:t>
            </a:r>
            <a:r>
              <a:rPr sz="1400" dirty="0">
                <a:latin typeface="Arial MT"/>
                <a:cs typeface="Arial MT"/>
              </a:rPr>
              <a:t>principio,</a:t>
            </a:r>
            <a:r>
              <a:rPr sz="1400" spc="150" dirty="0">
                <a:latin typeface="Arial MT"/>
                <a:cs typeface="Arial MT"/>
              </a:rPr>
              <a:t> </a:t>
            </a:r>
            <a:r>
              <a:rPr sz="1400" dirty="0">
                <a:solidFill>
                  <a:srgbClr val="FF0000"/>
                </a:solidFill>
                <a:latin typeface="Arial MT"/>
                <a:cs typeface="Arial MT"/>
              </a:rPr>
              <a:t>no</a:t>
            </a:r>
            <a:r>
              <a:rPr sz="1400" spc="150" dirty="0">
                <a:solidFill>
                  <a:srgbClr val="FF0000"/>
                </a:solidFill>
                <a:latin typeface="Arial MT"/>
                <a:cs typeface="Arial MT"/>
              </a:rPr>
              <a:t> </a:t>
            </a:r>
            <a:r>
              <a:rPr sz="1400" dirty="0">
                <a:solidFill>
                  <a:srgbClr val="FF0000"/>
                </a:solidFill>
                <a:latin typeface="Arial MT"/>
                <a:cs typeface="Arial MT"/>
              </a:rPr>
              <a:t>se</a:t>
            </a:r>
            <a:r>
              <a:rPr sz="1400" spc="150" dirty="0">
                <a:solidFill>
                  <a:srgbClr val="FF0000"/>
                </a:solidFill>
                <a:latin typeface="Arial MT"/>
                <a:cs typeface="Arial MT"/>
              </a:rPr>
              <a:t> </a:t>
            </a:r>
            <a:r>
              <a:rPr sz="1400" dirty="0">
                <a:solidFill>
                  <a:srgbClr val="FF0000"/>
                </a:solidFill>
                <a:latin typeface="Arial MT"/>
                <a:cs typeface="Arial MT"/>
              </a:rPr>
              <a:t>incluyen</a:t>
            </a:r>
            <a:r>
              <a:rPr sz="1400" spc="155" dirty="0">
                <a:solidFill>
                  <a:srgbClr val="FF0000"/>
                </a:solidFill>
                <a:latin typeface="Arial MT"/>
                <a:cs typeface="Arial MT"/>
              </a:rPr>
              <a:t> </a:t>
            </a:r>
            <a:r>
              <a:rPr sz="1400" dirty="0">
                <a:solidFill>
                  <a:srgbClr val="FF0000"/>
                </a:solidFill>
                <a:latin typeface="Arial MT"/>
                <a:cs typeface="Arial MT"/>
              </a:rPr>
              <a:t>las</a:t>
            </a:r>
            <a:r>
              <a:rPr sz="1400" spc="155" dirty="0">
                <a:solidFill>
                  <a:srgbClr val="FF0000"/>
                </a:solidFill>
                <a:latin typeface="Arial MT"/>
                <a:cs typeface="Arial MT"/>
              </a:rPr>
              <a:t> </a:t>
            </a:r>
            <a:r>
              <a:rPr sz="1400" dirty="0">
                <a:solidFill>
                  <a:srgbClr val="FF0000"/>
                </a:solidFill>
                <a:latin typeface="Arial MT"/>
                <a:cs typeface="Arial MT"/>
              </a:rPr>
              <a:t>retribuciones</a:t>
            </a:r>
            <a:r>
              <a:rPr sz="1400" spc="155" dirty="0">
                <a:solidFill>
                  <a:srgbClr val="FF0000"/>
                </a:solidFill>
                <a:latin typeface="Arial MT"/>
                <a:cs typeface="Arial MT"/>
              </a:rPr>
              <a:t> </a:t>
            </a:r>
            <a:r>
              <a:rPr sz="1400" dirty="0">
                <a:solidFill>
                  <a:srgbClr val="FF0000"/>
                </a:solidFill>
                <a:latin typeface="Arial MT"/>
                <a:cs typeface="Arial MT"/>
              </a:rPr>
              <a:t>satisfechas</a:t>
            </a:r>
            <a:r>
              <a:rPr sz="1400" spc="165" dirty="0">
                <a:solidFill>
                  <a:srgbClr val="FF0000"/>
                </a:solidFill>
                <a:latin typeface="Arial MT"/>
                <a:cs typeface="Arial MT"/>
              </a:rPr>
              <a:t> </a:t>
            </a:r>
            <a:r>
              <a:rPr sz="1400" dirty="0">
                <a:solidFill>
                  <a:srgbClr val="FF0000"/>
                </a:solidFill>
                <a:latin typeface="Arial MT"/>
                <a:cs typeface="Arial MT"/>
              </a:rPr>
              <a:t>por</a:t>
            </a:r>
            <a:r>
              <a:rPr sz="1400" spc="150" dirty="0">
                <a:solidFill>
                  <a:srgbClr val="FF0000"/>
                </a:solidFill>
                <a:latin typeface="Arial MT"/>
                <a:cs typeface="Arial MT"/>
              </a:rPr>
              <a:t> </a:t>
            </a:r>
            <a:r>
              <a:rPr sz="1400" dirty="0">
                <a:solidFill>
                  <a:srgbClr val="FF0000"/>
                </a:solidFill>
                <a:latin typeface="Arial MT"/>
                <a:cs typeface="Arial MT"/>
              </a:rPr>
              <a:t>organismos</a:t>
            </a:r>
            <a:r>
              <a:rPr sz="1400" spc="145" dirty="0">
                <a:solidFill>
                  <a:srgbClr val="FF0000"/>
                </a:solidFill>
                <a:latin typeface="Arial MT"/>
                <a:cs typeface="Arial MT"/>
              </a:rPr>
              <a:t> </a:t>
            </a:r>
            <a:r>
              <a:rPr sz="1400" dirty="0">
                <a:solidFill>
                  <a:srgbClr val="FF0000"/>
                </a:solidFill>
                <a:latin typeface="Arial MT"/>
                <a:cs typeface="Arial MT"/>
              </a:rPr>
              <a:t>autónomos</a:t>
            </a:r>
            <a:r>
              <a:rPr sz="1400" spc="165" dirty="0">
                <a:solidFill>
                  <a:srgbClr val="FF0000"/>
                </a:solidFill>
                <a:latin typeface="Arial MT"/>
                <a:cs typeface="Arial MT"/>
              </a:rPr>
              <a:t> </a:t>
            </a:r>
            <a:r>
              <a:rPr sz="1400" spc="-50" dirty="0">
                <a:solidFill>
                  <a:srgbClr val="FF0000"/>
                </a:solidFill>
                <a:latin typeface="Arial MT"/>
                <a:cs typeface="Arial MT"/>
              </a:rPr>
              <a:t>y </a:t>
            </a:r>
            <a:r>
              <a:rPr sz="1400" dirty="0">
                <a:solidFill>
                  <a:srgbClr val="FF0000"/>
                </a:solidFill>
                <a:latin typeface="Arial MT"/>
                <a:cs typeface="Arial MT"/>
              </a:rPr>
              <a:t>entidades</a:t>
            </a:r>
            <a:r>
              <a:rPr sz="1400" spc="335" dirty="0">
                <a:solidFill>
                  <a:srgbClr val="FF0000"/>
                </a:solidFill>
                <a:latin typeface="Arial MT"/>
                <a:cs typeface="Arial MT"/>
              </a:rPr>
              <a:t> </a:t>
            </a:r>
            <a:r>
              <a:rPr sz="1400" dirty="0">
                <a:solidFill>
                  <a:srgbClr val="FF0000"/>
                </a:solidFill>
                <a:latin typeface="Arial MT"/>
                <a:cs typeface="Arial MT"/>
              </a:rPr>
              <a:t>asimiladas</a:t>
            </a:r>
            <a:r>
              <a:rPr sz="1400" dirty="0">
                <a:latin typeface="Arial MT"/>
                <a:cs typeface="Arial MT"/>
              </a:rPr>
              <a:t>.</a:t>
            </a:r>
            <a:r>
              <a:rPr sz="1400" spc="350" dirty="0">
                <a:latin typeface="Arial MT"/>
                <a:cs typeface="Arial MT"/>
              </a:rPr>
              <a:t> </a:t>
            </a:r>
            <a:r>
              <a:rPr sz="1400" dirty="0">
                <a:latin typeface="Arial MT"/>
                <a:cs typeface="Arial MT"/>
              </a:rPr>
              <a:t>No</a:t>
            </a:r>
            <a:r>
              <a:rPr sz="1400" spc="330" dirty="0">
                <a:latin typeface="Arial MT"/>
                <a:cs typeface="Arial MT"/>
              </a:rPr>
              <a:t> </a:t>
            </a:r>
            <a:r>
              <a:rPr sz="1400" dirty="0">
                <a:latin typeface="Arial MT"/>
                <a:cs typeface="Arial MT"/>
              </a:rPr>
              <a:t>obstante,</a:t>
            </a:r>
            <a:r>
              <a:rPr sz="1400" spc="340" dirty="0">
                <a:latin typeface="Arial MT"/>
                <a:cs typeface="Arial MT"/>
              </a:rPr>
              <a:t> </a:t>
            </a:r>
            <a:r>
              <a:rPr sz="1400" dirty="0">
                <a:latin typeface="Arial MT"/>
                <a:cs typeface="Arial MT"/>
              </a:rPr>
              <a:t>algunos</a:t>
            </a:r>
            <a:r>
              <a:rPr sz="1400" spc="350" dirty="0">
                <a:latin typeface="Arial MT"/>
                <a:cs typeface="Arial MT"/>
              </a:rPr>
              <a:t> </a:t>
            </a:r>
            <a:r>
              <a:rPr sz="1400" dirty="0">
                <a:latin typeface="Arial MT"/>
                <a:cs typeface="Arial MT"/>
              </a:rPr>
              <a:t>CDIs</a:t>
            </a:r>
            <a:r>
              <a:rPr sz="1400" spc="335" dirty="0">
                <a:latin typeface="Arial MT"/>
                <a:cs typeface="Arial MT"/>
              </a:rPr>
              <a:t> </a:t>
            </a:r>
            <a:r>
              <a:rPr sz="1400" dirty="0">
                <a:latin typeface="Arial MT"/>
                <a:cs typeface="Arial MT"/>
              </a:rPr>
              <a:t>sí</a:t>
            </a:r>
            <a:r>
              <a:rPr sz="1400" spc="350" dirty="0">
                <a:latin typeface="Arial MT"/>
                <a:cs typeface="Arial MT"/>
              </a:rPr>
              <a:t> </a:t>
            </a:r>
            <a:r>
              <a:rPr sz="1400" dirty="0">
                <a:latin typeface="Arial MT"/>
                <a:cs typeface="Arial MT"/>
              </a:rPr>
              <a:t>lo</a:t>
            </a:r>
            <a:r>
              <a:rPr sz="1400" spc="345" dirty="0">
                <a:latin typeface="Arial MT"/>
                <a:cs typeface="Arial MT"/>
              </a:rPr>
              <a:t> </a:t>
            </a:r>
            <a:r>
              <a:rPr sz="1400" dirty="0">
                <a:latin typeface="Arial MT"/>
                <a:cs typeface="Arial MT"/>
              </a:rPr>
              <a:t>hacen:</a:t>
            </a:r>
            <a:r>
              <a:rPr sz="1400" spc="340" dirty="0">
                <a:latin typeface="Arial MT"/>
                <a:cs typeface="Arial MT"/>
              </a:rPr>
              <a:t> </a:t>
            </a:r>
            <a:r>
              <a:rPr sz="1400" dirty="0">
                <a:latin typeface="Arial MT"/>
                <a:cs typeface="Arial MT"/>
              </a:rPr>
              <a:t>con</a:t>
            </a:r>
            <a:r>
              <a:rPr sz="1400" spc="345" dirty="0">
                <a:latin typeface="Arial MT"/>
                <a:cs typeface="Arial MT"/>
              </a:rPr>
              <a:t> </a:t>
            </a:r>
            <a:r>
              <a:rPr sz="1400" dirty="0">
                <a:latin typeface="Arial MT"/>
                <a:cs typeface="Arial MT"/>
              </a:rPr>
              <a:t>Austria,</a:t>
            </a:r>
            <a:r>
              <a:rPr sz="1400" spc="335" dirty="0">
                <a:latin typeface="Arial MT"/>
                <a:cs typeface="Arial MT"/>
              </a:rPr>
              <a:t> </a:t>
            </a:r>
            <a:r>
              <a:rPr sz="1400" spc="-10" dirty="0">
                <a:latin typeface="Arial MT"/>
                <a:cs typeface="Arial MT"/>
              </a:rPr>
              <a:t>Francia, </a:t>
            </a:r>
            <a:r>
              <a:rPr sz="1400" dirty="0">
                <a:latin typeface="Arial MT"/>
                <a:cs typeface="Arial MT"/>
              </a:rPr>
              <a:t>Países</a:t>
            </a:r>
            <a:r>
              <a:rPr sz="1400" spc="330" dirty="0">
                <a:latin typeface="Arial MT"/>
                <a:cs typeface="Arial MT"/>
              </a:rPr>
              <a:t> </a:t>
            </a:r>
            <a:r>
              <a:rPr sz="1400" dirty="0">
                <a:latin typeface="Arial MT"/>
                <a:cs typeface="Arial MT"/>
              </a:rPr>
              <a:t>Bajos,</a:t>
            </a:r>
            <a:r>
              <a:rPr sz="1400" spc="325" dirty="0">
                <a:latin typeface="Arial MT"/>
                <a:cs typeface="Arial MT"/>
              </a:rPr>
              <a:t> </a:t>
            </a:r>
            <a:r>
              <a:rPr sz="1400" dirty="0">
                <a:latin typeface="Arial MT"/>
                <a:cs typeface="Arial MT"/>
              </a:rPr>
              <a:t>Suiza.</a:t>
            </a:r>
            <a:r>
              <a:rPr sz="1400" spc="320" dirty="0">
                <a:latin typeface="Arial MT"/>
                <a:cs typeface="Arial MT"/>
              </a:rPr>
              <a:t>  </a:t>
            </a:r>
            <a:r>
              <a:rPr sz="1400" dirty="0">
                <a:latin typeface="Arial MT"/>
                <a:cs typeface="Arial MT"/>
              </a:rPr>
              <a:t>El</a:t>
            </a:r>
            <a:r>
              <a:rPr sz="1400" spc="320" dirty="0">
                <a:latin typeface="Arial MT"/>
                <a:cs typeface="Arial MT"/>
              </a:rPr>
              <a:t> </a:t>
            </a:r>
            <a:r>
              <a:rPr sz="1400" dirty="0">
                <a:latin typeface="Arial MT"/>
                <a:cs typeface="Arial MT"/>
              </a:rPr>
              <a:t>CDI</a:t>
            </a:r>
            <a:r>
              <a:rPr sz="1400" spc="325" dirty="0">
                <a:latin typeface="Arial MT"/>
                <a:cs typeface="Arial MT"/>
              </a:rPr>
              <a:t> </a:t>
            </a:r>
            <a:r>
              <a:rPr sz="1400" dirty="0">
                <a:latin typeface="Arial MT"/>
                <a:cs typeface="Arial MT"/>
              </a:rPr>
              <a:t>con</a:t>
            </a:r>
            <a:r>
              <a:rPr sz="1400" spc="315" dirty="0">
                <a:latin typeface="Arial MT"/>
                <a:cs typeface="Arial MT"/>
              </a:rPr>
              <a:t> </a:t>
            </a:r>
            <a:r>
              <a:rPr sz="1400" dirty="0">
                <a:latin typeface="Arial MT"/>
                <a:cs typeface="Arial MT"/>
              </a:rPr>
              <a:t>Francia</a:t>
            </a:r>
            <a:r>
              <a:rPr sz="1400" spc="315" dirty="0">
                <a:latin typeface="Arial MT"/>
                <a:cs typeface="Arial MT"/>
              </a:rPr>
              <a:t> </a:t>
            </a:r>
            <a:r>
              <a:rPr sz="1400" dirty="0">
                <a:latin typeface="Arial MT"/>
                <a:cs typeface="Arial MT"/>
              </a:rPr>
              <a:t>excluye</a:t>
            </a:r>
            <a:r>
              <a:rPr sz="1400" spc="325" dirty="0">
                <a:latin typeface="Arial MT"/>
                <a:cs typeface="Arial MT"/>
              </a:rPr>
              <a:t> </a:t>
            </a:r>
            <a:r>
              <a:rPr sz="1400" dirty="0">
                <a:latin typeface="Arial MT"/>
                <a:cs typeface="Arial MT"/>
              </a:rPr>
              <a:t>las</a:t>
            </a:r>
            <a:r>
              <a:rPr sz="1400" spc="320" dirty="0">
                <a:latin typeface="Arial MT"/>
                <a:cs typeface="Arial MT"/>
              </a:rPr>
              <a:t> </a:t>
            </a:r>
            <a:r>
              <a:rPr sz="1400" dirty="0">
                <a:latin typeface="Arial MT"/>
                <a:cs typeface="Arial MT"/>
              </a:rPr>
              <a:t>remuneraciones</a:t>
            </a:r>
            <a:r>
              <a:rPr sz="1400" spc="310" dirty="0">
                <a:latin typeface="Arial MT"/>
                <a:cs typeface="Arial MT"/>
              </a:rPr>
              <a:t> </a:t>
            </a:r>
            <a:r>
              <a:rPr sz="1400" dirty="0">
                <a:latin typeface="Arial MT"/>
                <a:cs typeface="Arial MT"/>
              </a:rPr>
              <a:t>pagadas</a:t>
            </a:r>
            <a:r>
              <a:rPr sz="1400" spc="320" dirty="0">
                <a:latin typeface="Arial MT"/>
                <a:cs typeface="Arial MT"/>
              </a:rPr>
              <a:t> </a:t>
            </a:r>
            <a:r>
              <a:rPr sz="1400" spc="-25" dirty="0">
                <a:latin typeface="Arial MT"/>
                <a:cs typeface="Arial MT"/>
              </a:rPr>
              <a:t>por </a:t>
            </a:r>
            <a:r>
              <a:rPr sz="1400" dirty="0">
                <a:latin typeface="Arial MT"/>
                <a:cs typeface="Arial MT"/>
              </a:rPr>
              <a:t>servicios</a:t>
            </a:r>
            <a:r>
              <a:rPr sz="1400" spc="100" dirty="0">
                <a:latin typeface="Arial MT"/>
                <a:cs typeface="Arial MT"/>
              </a:rPr>
              <a:t> </a:t>
            </a:r>
            <a:r>
              <a:rPr sz="1400" dirty="0">
                <a:latin typeface="Arial MT"/>
                <a:cs typeface="Arial MT"/>
              </a:rPr>
              <a:t>prestados</a:t>
            </a:r>
            <a:r>
              <a:rPr sz="1400" spc="100" dirty="0">
                <a:latin typeface="Arial MT"/>
                <a:cs typeface="Arial MT"/>
              </a:rPr>
              <a:t> </a:t>
            </a:r>
            <a:r>
              <a:rPr sz="1400" dirty="0">
                <a:latin typeface="Arial MT"/>
                <a:cs typeface="Arial MT"/>
              </a:rPr>
              <a:t>en</a:t>
            </a:r>
            <a:r>
              <a:rPr sz="1400" spc="90" dirty="0">
                <a:latin typeface="Arial MT"/>
                <a:cs typeface="Arial MT"/>
              </a:rPr>
              <a:t> </a:t>
            </a:r>
            <a:r>
              <a:rPr sz="1400" dirty="0">
                <a:latin typeface="Arial MT"/>
                <a:cs typeface="Arial MT"/>
              </a:rPr>
              <a:t>relación</a:t>
            </a:r>
            <a:r>
              <a:rPr sz="1400" spc="95" dirty="0">
                <a:latin typeface="Arial MT"/>
                <a:cs typeface="Arial MT"/>
              </a:rPr>
              <a:t> </a:t>
            </a:r>
            <a:r>
              <a:rPr sz="1400" dirty="0">
                <a:latin typeface="Arial MT"/>
                <a:cs typeface="Arial MT"/>
              </a:rPr>
              <a:t>con</a:t>
            </a:r>
            <a:r>
              <a:rPr sz="1400" spc="80" dirty="0">
                <a:latin typeface="Arial MT"/>
                <a:cs typeface="Arial MT"/>
              </a:rPr>
              <a:t> </a:t>
            </a:r>
            <a:r>
              <a:rPr sz="1400" dirty="0">
                <a:latin typeface="Arial MT"/>
                <a:cs typeface="Arial MT"/>
              </a:rPr>
              <a:t>actividades</a:t>
            </a:r>
            <a:r>
              <a:rPr sz="1400" spc="100" dirty="0">
                <a:latin typeface="Arial MT"/>
                <a:cs typeface="Arial MT"/>
              </a:rPr>
              <a:t> </a:t>
            </a:r>
            <a:r>
              <a:rPr sz="1400" dirty="0">
                <a:latin typeface="Arial MT"/>
                <a:cs typeface="Arial MT"/>
              </a:rPr>
              <a:t>comerciales</a:t>
            </a:r>
            <a:r>
              <a:rPr sz="1400" spc="85" dirty="0">
                <a:latin typeface="Arial MT"/>
                <a:cs typeface="Arial MT"/>
              </a:rPr>
              <a:t> </a:t>
            </a:r>
            <a:r>
              <a:rPr sz="1400" dirty="0">
                <a:latin typeface="Arial MT"/>
                <a:cs typeface="Arial MT"/>
              </a:rPr>
              <a:t>o</a:t>
            </a:r>
            <a:r>
              <a:rPr sz="1400" spc="90" dirty="0">
                <a:latin typeface="Arial MT"/>
                <a:cs typeface="Arial MT"/>
              </a:rPr>
              <a:t> </a:t>
            </a:r>
            <a:r>
              <a:rPr sz="1400" dirty="0">
                <a:latin typeface="Arial MT"/>
                <a:cs typeface="Arial MT"/>
              </a:rPr>
              <a:t>industriales</a:t>
            </a:r>
            <a:r>
              <a:rPr sz="1400" spc="85" dirty="0">
                <a:latin typeface="Arial MT"/>
                <a:cs typeface="Arial MT"/>
              </a:rPr>
              <a:t> </a:t>
            </a:r>
            <a:r>
              <a:rPr sz="1400" dirty="0">
                <a:latin typeface="Arial MT"/>
                <a:cs typeface="Arial MT"/>
              </a:rPr>
              <a:t>realizada</a:t>
            </a:r>
            <a:r>
              <a:rPr sz="1400" spc="80" dirty="0">
                <a:latin typeface="Arial MT"/>
                <a:cs typeface="Arial MT"/>
              </a:rPr>
              <a:t> </a:t>
            </a:r>
            <a:r>
              <a:rPr sz="1400" spc="-25" dirty="0">
                <a:latin typeface="Arial MT"/>
                <a:cs typeface="Arial MT"/>
              </a:rPr>
              <a:t>por </a:t>
            </a:r>
            <a:r>
              <a:rPr sz="1400" dirty="0">
                <a:latin typeface="Arial MT"/>
                <a:cs typeface="Arial MT"/>
              </a:rPr>
              <a:t>un</a:t>
            </a:r>
            <a:r>
              <a:rPr sz="1400" spc="-30" dirty="0">
                <a:latin typeface="Arial MT"/>
                <a:cs typeface="Arial MT"/>
              </a:rPr>
              <a:t> </a:t>
            </a:r>
            <a:r>
              <a:rPr sz="1400" dirty="0">
                <a:latin typeface="Arial MT"/>
                <a:cs typeface="Arial MT"/>
              </a:rPr>
              <a:t>Estado</a:t>
            </a:r>
            <a:r>
              <a:rPr sz="1400" spc="-35" dirty="0">
                <a:latin typeface="Arial MT"/>
                <a:cs typeface="Arial MT"/>
              </a:rPr>
              <a:t> </a:t>
            </a:r>
            <a:r>
              <a:rPr sz="1400" spc="-10" dirty="0">
                <a:latin typeface="Arial MT"/>
                <a:cs typeface="Arial MT"/>
              </a:rPr>
              <a:t>Contratante.</a:t>
            </a:r>
            <a:endParaRPr sz="1400" dirty="0">
              <a:latin typeface="Arial MT"/>
              <a:cs typeface="Arial MT"/>
            </a:endParaRPr>
          </a:p>
          <a:p>
            <a:pPr marL="384175" indent="-371475">
              <a:lnSpc>
                <a:spcPct val="100000"/>
              </a:lnSpc>
              <a:spcBef>
                <a:spcPts val="1055"/>
              </a:spcBef>
              <a:buClr>
                <a:srgbClr val="FC7812"/>
              </a:buClr>
              <a:buSzPct val="130000"/>
              <a:buFont typeface="Wingdings"/>
              <a:buChar char=""/>
              <a:tabLst>
                <a:tab pos="384175" algn="l"/>
              </a:tabLst>
            </a:pPr>
            <a:r>
              <a:rPr sz="1500" dirty="0">
                <a:latin typeface="Arial MT"/>
                <a:cs typeface="Arial MT"/>
              </a:rPr>
              <a:t>Pensiones</a:t>
            </a:r>
            <a:r>
              <a:rPr sz="1500" spc="-30" dirty="0">
                <a:latin typeface="Arial MT"/>
                <a:cs typeface="Arial MT"/>
              </a:rPr>
              <a:t> </a:t>
            </a:r>
            <a:r>
              <a:rPr sz="1500" dirty="0">
                <a:latin typeface="Arial MT"/>
                <a:cs typeface="Arial MT"/>
              </a:rPr>
              <a:t>derivadas</a:t>
            </a:r>
            <a:r>
              <a:rPr sz="1500" spc="-30" dirty="0">
                <a:latin typeface="Arial MT"/>
                <a:cs typeface="Arial MT"/>
              </a:rPr>
              <a:t> </a:t>
            </a:r>
            <a:r>
              <a:rPr sz="1500" dirty="0">
                <a:latin typeface="Arial MT"/>
                <a:cs typeface="Arial MT"/>
              </a:rPr>
              <a:t>de</a:t>
            </a:r>
            <a:r>
              <a:rPr sz="1500" spc="-50" dirty="0">
                <a:latin typeface="Arial MT"/>
                <a:cs typeface="Arial MT"/>
              </a:rPr>
              <a:t> </a:t>
            </a:r>
            <a:r>
              <a:rPr sz="1500" dirty="0">
                <a:latin typeface="Arial MT"/>
                <a:cs typeface="Arial MT"/>
              </a:rPr>
              <a:t>dicho</a:t>
            </a:r>
            <a:r>
              <a:rPr sz="1500" spc="-45" dirty="0">
                <a:latin typeface="Arial MT"/>
                <a:cs typeface="Arial MT"/>
              </a:rPr>
              <a:t> </a:t>
            </a:r>
            <a:r>
              <a:rPr sz="1500" dirty="0">
                <a:latin typeface="Arial MT"/>
                <a:cs typeface="Arial MT"/>
              </a:rPr>
              <a:t>trabajo</a:t>
            </a:r>
            <a:r>
              <a:rPr sz="1500" spc="-20" dirty="0">
                <a:latin typeface="Arial MT"/>
                <a:cs typeface="Arial MT"/>
              </a:rPr>
              <a:t> </a:t>
            </a:r>
            <a:r>
              <a:rPr sz="1500" dirty="0">
                <a:latin typeface="Arial MT"/>
                <a:cs typeface="Arial MT"/>
              </a:rPr>
              <a:t>y</a:t>
            </a:r>
            <a:r>
              <a:rPr sz="1500" spc="-50" dirty="0">
                <a:latin typeface="Arial MT"/>
                <a:cs typeface="Arial MT"/>
              </a:rPr>
              <a:t> </a:t>
            </a:r>
            <a:r>
              <a:rPr sz="1500" dirty="0">
                <a:latin typeface="Arial MT"/>
                <a:cs typeface="Arial MT"/>
              </a:rPr>
              <a:t>pagadas</a:t>
            </a:r>
            <a:r>
              <a:rPr sz="1500" spc="-30" dirty="0">
                <a:latin typeface="Arial MT"/>
                <a:cs typeface="Arial MT"/>
              </a:rPr>
              <a:t> </a:t>
            </a:r>
            <a:r>
              <a:rPr sz="1500" dirty="0">
                <a:latin typeface="Arial MT"/>
                <a:cs typeface="Arial MT"/>
              </a:rPr>
              <a:t>por</a:t>
            </a:r>
            <a:r>
              <a:rPr sz="1500" spc="-35" dirty="0">
                <a:latin typeface="Arial MT"/>
                <a:cs typeface="Arial MT"/>
              </a:rPr>
              <a:t> </a:t>
            </a:r>
            <a:r>
              <a:rPr sz="1500" dirty="0">
                <a:latin typeface="Arial MT"/>
                <a:cs typeface="Arial MT"/>
              </a:rPr>
              <a:t>una</a:t>
            </a:r>
            <a:r>
              <a:rPr sz="1500" spc="-35" dirty="0">
                <a:latin typeface="Arial MT"/>
                <a:cs typeface="Arial MT"/>
              </a:rPr>
              <a:t> </a:t>
            </a:r>
            <a:r>
              <a:rPr sz="1500" dirty="0">
                <a:latin typeface="Arial MT"/>
                <a:cs typeface="Arial MT"/>
              </a:rPr>
              <a:t>Administración</a:t>
            </a:r>
            <a:r>
              <a:rPr sz="1500" spc="-30" dirty="0">
                <a:latin typeface="Arial MT"/>
                <a:cs typeface="Arial MT"/>
              </a:rPr>
              <a:t> </a:t>
            </a:r>
            <a:r>
              <a:rPr sz="1500" dirty="0">
                <a:latin typeface="Arial MT"/>
                <a:cs typeface="Arial MT"/>
              </a:rPr>
              <a:t>pública</a:t>
            </a:r>
            <a:r>
              <a:rPr sz="1500" spc="-30" dirty="0">
                <a:latin typeface="Arial MT"/>
                <a:cs typeface="Arial MT"/>
              </a:rPr>
              <a:t> </a:t>
            </a:r>
            <a:r>
              <a:rPr sz="1500" dirty="0">
                <a:latin typeface="Arial MT"/>
                <a:cs typeface="Arial MT"/>
              </a:rPr>
              <a:t>o</a:t>
            </a:r>
            <a:r>
              <a:rPr sz="1500" spc="-35" dirty="0">
                <a:latin typeface="Arial MT"/>
                <a:cs typeface="Arial MT"/>
              </a:rPr>
              <a:t> </a:t>
            </a:r>
            <a:r>
              <a:rPr sz="1500" spc="-25" dirty="0">
                <a:latin typeface="Arial MT"/>
                <a:cs typeface="Arial MT"/>
              </a:rPr>
              <a:t>con</a:t>
            </a:r>
            <a:endParaRPr sz="1500" dirty="0">
              <a:latin typeface="Arial MT"/>
              <a:cs typeface="Arial MT"/>
            </a:endParaRPr>
          </a:p>
          <a:p>
            <a:pPr marL="384175">
              <a:lnSpc>
                <a:spcPct val="100000"/>
              </a:lnSpc>
            </a:pPr>
            <a:r>
              <a:rPr sz="1500" dirty="0">
                <a:latin typeface="Arial MT"/>
                <a:cs typeface="Arial MT"/>
              </a:rPr>
              <a:t>cargo</a:t>
            </a:r>
            <a:r>
              <a:rPr sz="1500" spc="-40" dirty="0">
                <a:latin typeface="Arial MT"/>
                <a:cs typeface="Arial MT"/>
              </a:rPr>
              <a:t> </a:t>
            </a:r>
            <a:r>
              <a:rPr sz="1500" dirty="0">
                <a:latin typeface="Arial MT"/>
                <a:cs typeface="Arial MT"/>
              </a:rPr>
              <a:t>a</a:t>
            </a:r>
            <a:r>
              <a:rPr sz="1500" spc="-25" dirty="0">
                <a:latin typeface="Arial MT"/>
                <a:cs typeface="Arial MT"/>
              </a:rPr>
              <a:t> </a:t>
            </a:r>
            <a:r>
              <a:rPr sz="1500" dirty="0">
                <a:latin typeface="Arial MT"/>
                <a:cs typeface="Arial MT"/>
              </a:rPr>
              <a:t>fondos</a:t>
            </a:r>
            <a:r>
              <a:rPr sz="1500" spc="-40" dirty="0">
                <a:latin typeface="Arial MT"/>
                <a:cs typeface="Arial MT"/>
              </a:rPr>
              <a:t> </a:t>
            </a:r>
            <a:r>
              <a:rPr sz="1500" spc="-10" dirty="0">
                <a:latin typeface="Arial MT"/>
                <a:cs typeface="Arial MT"/>
              </a:rPr>
              <a:t>públicos.</a:t>
            </a:r>
            <a:endParaRPr sz="1500" dirty="0">
              <a:latin typeface="Arial MT"/>
              <a:cs typeface="Arial MT"/>
            </a:endParaRPr>
          </a:p>
        </p:txBody>
      </p:sp>
    </p:spTree>
    <p:extLst>
      <p:ext uri="{BB962C8B-B14F-4D97-AF65-F5344CB8AC3E}">
        <p14:creationId xmlns:p14="http://schemas.microsoft.com/office/powerpoint/2010/main" val="34645822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2E484-0A2B-17D4-A4A0-1B1FD0B3671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5C03A39-6DF6-7124-2E18-3B9220DDAD21}"/>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object 5">
            <a:extLst>
              <a:ext uri="{FF2B5EF4-FFF2-40B4-BE49-F238E27FC236}">
                <a16:creationId xmlns:a16="http://schemas.microsoft.com/office/drawing/2014/main" id="{33E0CFCB-DD36-8E03-CB4C-B5579301F64E}"/>
              </a:ext>
            </a:extLst>
          </p:cNvPr>
          <p:cNvSpPr txBox="1"/>
          <p:nvPr/>
        </p:nvSpPr>
        <p:spPr>
          <a:xfrm>
            <a:off x="1296769" y="1393402"/>
            <a:ext cx="9076424" cy="3680944"/>
          </a:xfrm>
          <a:prstGeom prst="rect">
            <a:avLst/>
          </a:prstGeom>
        </p:spPr>
        <p:txBody>
          <a:bodyPr vert="horz" wrap="square" lIns="0" tIns="12065" rIns="0" bIns="0" rtlCol="0">
            <a:spAutoFit/>
          </a:bodyPr>
          <a:lstStyle/>
          <a:p>
            <a:pPr marL="283210" indent="-270510">
              <a:lnSpc>
                <a:spcPct val="100000"/>
              </a:lnSpc>
              <a:spcBef>
                <a:spcPts val="1155"/>
              </a:spcBef>
              <a:buAutoNum type="alphaUcParenR" startAt="2"/>
              <a:tabLst>
                <a:tab pos="283210" algn="l"/>
              </a:tabLst>
            </a:pPr>
            <a:r>
              <a:rPr sz="1600" b="1" dirty="0" err="1">
                <a:latin typeface="Arial"/>
                <a:cs typeface="Arial"/>
              </a:rPr>
              <a:t>Delimitación</a:t>
            </a:r>
            <a:r>
              <a:rPr sz="1600" b="1" spc="-5" dirty="0">
                <a:latin typeface="Arial"/>
                <a:cs typeface="Arial"/>
              </a:rPr>
              <a:t> </a:t>
            </a:r>
            <a:r>
              <a:rPr sz="1600" b="1" dirty="0">
                <a:latin typeface="Arial"/>
                <a:cs typeface="Arial"/>
              </a:rPr>
              <a:t>de</a:t>
            </a:r>
            <a:r>
              <a:rPr sz="1600" b="1" spc="-35" dirty="0">
                <a:latin typeface="Arial"/>
                <a:cs typeface="Arial"/>
              </a:rPr>
              <a:t> </a:t>
            </a:r>
            <a:r>
              <a:rPr sz="1600" b="1" dirty="0">
                <a:latin typeface="Arial"/>
                <a:cs typeface="Arial"/>
              </a:rPr>
              <a:t>la</a:t>
            </a:r>
            <a:r>
              <a:rPr sz="1600" b="1" spc="-35" dirty="0">
                <a:latin typeface="Arial"/>
                <a:cs typeface="Arial"/>
              </a:rPr>
              <a:t> </a:t>
            </a:r>
            <a:r>
              <a:rPr sz="1600" b="1" dirty="0">
                <a:latin typeface="Arial"/>
                <a:cs typeface="Arial"/>
              </a:rPr>
              <a:t>potestad</a:t>
            </a:r>
            <a:r>
              <a:rPr sz="1600" b="1" spc="-20" dirty="0">
                <a:latin typeface="Arial"/>
                <a:cs typeface="Arial"/>
              </a:rPr>
              <a:t> </a:t>
            </a:r>
            <a:r>
              <a:rPr sz="1600" b="1" spc="-10" dirty="0">
                <a:latin typeface="Arial"/>
                <a:cs typeface="Arial"/>
              </a:rPr>
              <a:t>tributaria:</a:t>
            </a:r>
            <a:endParaRPr sz="1600" dirty="0">
              <a:latin typeface="Arial"/>
              <a:cs typeface="Arial"/>
            </a:endParaRPr>
          </a:p>
          <a:p>
            <a:pPr marL="487680" lvl="1" indent="-371475">
              <a:lnSpc>
                <a:spcPct val="100000"/>
              </a:lnSpc>
              <a:spcBef>
                <a:spcPts val="1120"/>
              </a:spcBef>
              <a:buClr>
                <a:srgbClr val="FC7812"/>
              </a:buClr>
              <a:buSzPct val="130000"/>
              <a:buFont typeface="Wingdings"/>
              <a:buChar char=""/>
              <a:tabLst>
                <a:tab pos="487680" algn="l"/>
              </a:tabLst>
            </a:pPr>
            <a:r>
              <a:rPr sz="1500" b="1" dirty="0">
                <a:latin typeface="Arial"/>
                <a:cs typeface="Arial"/>
              </a:rPr>
              <a:t>Regla</a:t>
            </a:r>
            <a:r>
              <a:rPr sz="1500" b="1" spc="-70" dirty="0">
                <a:latin typeface="Arial"/>
                <a:cs typeface="Arial"/>
              </a:rPr>
              <a:t> </a:t>
            </a:r>
            <a:r>
              <a:rPr sz="1500" b="1" spc="-10" dirty="0">
                <a:latin typeface="Arial"/>
                <a:cs typeface="Arial"/>
              </a:rPr>
              <a:t>general:</a:t>
            </a:r>
            <a:endParaRPr sz="1500" dirty="0">
              <a:latin typeface="Arial"/>
              <a:cs typeface="Arial"/>
            </a:endParaRPr>
          </a:p>
          <a:p>
            <a:pPr marL="754380" marR="5080" indent="-228600" algn="just">
              <a:lnSpc>
                <a:spcPct val="97400"/>
              </a:lnSpc>
              <a:spcBef>
                <a:spcPts val="400"/>
              </a:spcBef>
            </a:pPr>
            <a:r>
              <a:rPr sz="2100" dirty="0">
                <a:solidFill>
                  <a:srgbClr val="FC7812"/>
                </a:solidFill>
                <a:latin typeface="Wingdings"/>
                <a:cs typeface="Wingdings"/>
              </a:rPr>
              <a:t></a:t>
            </a:r>
            <a:r>
              <a:rPr sz="2100" spc="-85" dirty="0">
                <a:solidFill>
                  <a:srgbClr val="FC7812"/>
                </a:solidFill>
                <a:latin typeface="Times New Roman"/>
                <a:cs typeface="Times New Roman"/>
              </a:rPr>
              <a:t> </a:t>
            </a:r>
            <a:r>
              <a:rPr sz="1400" dirty="0">
                <a:solidFill>
                  <a:srgbClr val="FF0000"/>
                </a:solidFill>
                <a:latin typeface="Arial MT"/>
                <a:cs typeface="Arial MT"/>
              </a:rPr>
              <a:t>Sólo</a:t>
            </a:r>
            <a:r>
              <a:rPr sz="1400" spc="120" dirty="0">
                <a:solidFill>
                  <a:srgbClr val="FF0000"/>
                </a:solidFill>
                <a:latin typeface="Arial MT"/>
                <a:cs typeface="Arial MT"/>
              </a:rPr>
              <a:t> </a:t>
            </a:r>
            <a:r>
              <a:rPr sz="1400" dirty="0">
                <a:solidFill>
                  <a:srgbClr val="FF0000"/>
                </a:solidFill>
                <a:latin typeface="Arial MT"/>
                <a:cs typeface="Arial MT"/>
              </a:rPr>
              <a:t>pueden</a:t>
            </a:r>
            <a:r>
              <a:rPr sz="1400" spc="114" dirty="0">
                <a:solidFill>
                  <a:srgbClr val="FF0000"/>
                </a:solidFill>
                <a:latin typeface="Arial MT"/>
                <a:cs typeface="Arial MT"/>
              </a:rPr>
              <a:t> </a:t>
            </a:r>
            <a:r>
              <a:rPr sz="1400" dirty="0">
                <a:solidFill>
                  <a:srgbClr val="FF0000"/>
                </a:solidFill>
                <a:latin typeface="Arial MT"/>
                <a:cs typeface="Arial MT"/>
              </a:rPr>
              <a:t>gravarse</a:t>
            </a:r>
            <a:r>
              <a:rPr sz="1400" spc="114" dirty="0">
                <a:solidFill>
                  <a:srgbClr val="FF0000"/>
                </a:solidFill>
                <a:latin typeface="Arial MT"/>
                <a:cs typeface="Arial MT"/>
              </a:rPr>
              <a:t> </a:t>
            </a:r>
            <a:r>
              <a:rPr sz="1400" dirty="0">
                <a:solidFill>
                  <a:srgbClr val="FF0000"/>
                </a:solidFill>
                <a:latin typeface="Arial MT"/>
                <a:cs typeface="Arial MT"/>
              </a:rPr>
              <a:t>en</a:t>
            </a:r>
            <a:r>
              <a:rPr sz="1400" spc="110" dirty="0">
                <a:solidFill>
                  <a:srgbClr val="FF0000"/>
                </a:solidFill>
                <a:latin typeface="Arial MT"/>
                <a:cs typeface="Arial MT"/>
              </a:rPr>
              <a:t> </a:t>
            </a:r>
            <a:r>
              <a:rPr sz="1400" dirty="0">
                <a:solidFill>
                  <a:srgbClr val="FF0000"/>
                </a:solidFill>
                <a:latin typeface="Arial MT"/>
                <a:cs typeface="Arial MT"/>
              </a:rPr>
              <a:t>el</a:t>
            </a:r>
            <a:r>
              <a:rPr sz="1400" spc="120" dirty="0">
                <a:solidFill>
                  <a:srgbClr val="FF0000"/>
                </a:solidFill>
                <a:latin typeface="Arial MT"/>
                <a:cs typeface="Arial MT"/>
              </a:rPr>
              <a:t> </a:t>
            </a:r>
            <a:r>
              <a:rPr sz="1400" dirty="0">
                <a:solidFill>
                  <a:srgbClr val="FF0000"/>
                </a:solidFill>
                <a:latin typeface="Arial MT"/>
                <a:cs typeface="Arial MT"/>
              </a:rPr>
              <a:t>Estado</a:t>
            </a:r>
            <a:r>
              <a:rPr sz="1400" spc="120" dirty="0">
                <a:solidFill>
                  <a:srgbClr val="FF0000"/>
                </a:solidFill>
                <a:latin typeface="Arial MT"/>
                <a:cs typeface="Arial MT"/>
              </a:rPr>
              <a:t> </a:t>
            </a:r>
            <a:r>
              <a:rPr sz="1400" dirty="0">
                <a:solidFill>
                  <a:srgbClr val="FF0000"/>
                </a:solidFill>
                <a:latin typeface="Arial MT"/>
                <a:cs typeface="Arial MT"/>
              </a:rPr>
              <a:t>pagador</a:t>
            </a:r>
            <a:r>
              <a:rPr sz="1400" spc="125" dirty="0">
                <a:solidFill>
                  <a:srgbClr val="FF0000"/>
                </a:solidFill>
                <a:latin typeface="Arial MT"/>
                <a:cs typeface="Arial MT"/>
              </a:rPr>
              <a:t> </a:t>
            </a:r>
            <a:r>
              <a:rPr sz="1400" dirty="0">
                <a:solidFill>
                  <a:srgbClr val="FF0000"/>
                </a:solidFill>
                <a:latin typeface="Arial MT"/>
                <a:cs typeface="Arial MT"/>
              </a:rPr>
              <a:t>de</a:t>
            </a:r>
            <a:r>
              <a:rPr sz="1400" spc="120" dirty="0">
                <a:solidFill>
                  <a:srgbClr val="FF0000"/>
                </a:solidFill>
                <a:latin typeface="Arial MT"/>
                <a:cs typeface="Arial MT"/>
              </a:rPr>
              <a:t> </a:t>
            </a:r>
            <a:r>
              <a:rPr sz="1400" dirty="0">
                <a:solidFill>
                  <a:srgbClr val="FF0000"/>
                </a:solidFill>
                <a:latin typeface="Arial MT"/>
                <a:cs typeface="Arial MT"/>
              </a:rPr>
              <a:t>las</a:t>
            </a:r>
            <a:r>
              <a:rPr sz="1400" spc="125" dirty="0">
                <a:solidFill>
                  <a:srgbClr val="FF0000"/>
                </a:solidFill>
                <a:latin typeface="Arial MT"/>
                <a:cs typeface="Arial MT"/>
              </a:rPr>
              <a:t> </a:t>
            </a:r>
            <a:r>
              <a:rPr sz="1400" dirty="0">
                <a:solidFill>
                  <a:srgbClr val="FF0000"/>
                </a:solidFill>
                <a:latin typeface="Arial MT"/>
                <a:cs typeface="Arial MT"/>
              </a:rPr>
              <a:t>mismas</a:t>
            </a:r>
            <a:r>
              <a:rPr sz="1400" spc="120" dirty="0">
                <a:solidFill>
                  <a:srgbClr val="FF0000"/>
                </a:solidFill>
                <a:latin typeface="Arial MT"/>
                <a:cs typeface="Arial MT"/>
              </a:rPr>
              <a:t> </a:t>
            </a:r>
            <a:r>
              <a:rPr sz="1400" dirty="0">
                <a:latin typeface="Arial MT"/>
                <a:cs typeface="Arial MT"/>
              </a:rPr>
              <a:t>[art.</a:t>
            </a:r>
            <a:r>
              <a:rPr sz="1400" spc="110" dirty="0">
                <a:latin typeface="Arial MT"/>
                <a:cs typeface="Arial MT"/>
              </a:rPr>
              <a:t> </a:t>
            </a:r>
            <a:r>
              <a:rPr sz="1400" dirty="0">
                <a:latin typeface="Arial MT"/>
                <a:cs typeface="Arial MT"/>
              </a:rPr>
              <a:t>19.1.a)</a:t>
            </a:r>
            <a:r>
              <a:rPr sz="1400" spc="125" dirty="0">
                <a:latin typeface="Arial MT"/>
                <a:cs typeface="Arial MT"/>
              </a:rPr>
              <a:t> </a:t>
            </a:r>
            <a:r>
              <a:rPr sz="1400" dirty="0">
                <a:latin typeface="Arial MT"/>
                <a:cs typeface="Arial MT"/>
              </a:rPr>
              <a:t>y</a:t>
            </a:r>
            <a:r>
              <a:rPr sz="1400" spc="100" dirty="0">
                <a:latin typeface="Arial MT"/>
                <a:cs typeface="Arial MT"/>
              </a:rPr>
              <a:t> </a:t>
            </a:r>
            <a:r>
              <a:rPr sz="1400" dirty="0">
                <a:latin typeface="Arial MT"/>
                <a:cs typeface="Arial MT"/>
              </a:rPr>
              <a:t>19.2.a)],</a:t>
            </a:r>
            <a:r>
              <a:rPr sz="1400" spc="120" dirty="0">
                <a:latin typeface="Arial MT"/>
                <a:cs typeface="Arial MT"/>
              </a:rPr>
              <a:t> </a:t>
            </a:r>
            <a:r>
              <a:rPr sz="1400" spc="-25" dirty="0">
                <a:latin typeface="Arial MT"/>
                <a:cs typeface="Arial MT"/>
              </a:rPr>
              <a:t>con </a:t>
            </a:r>
            <a:r>
              <a:rPr sz="1400" dirty="0">
                <a:latin typeface="Arial MT"/>
                <a:cs typeface="Arial MT"/>
              </a:rPr>
              <a:t>independencia</a:t>
            </a:r>
            <a:r>
              <a:rPr sz="1400" spc="145" dirty="0">
                <a:latin typeface="Arial MT"/>
                <a:cs typeface="Arial MT"/>
              </a:rPr>
              <a:t> </a:t>
            </a:r>
            <a:r>
              <a:rPr sz="1400" dirty="0">
                <a:latin typeface="Arial MT"/>
                <a:cs typeface="Arial MT"/>
              </a:rPr>
              <a:t>de</a:t>
            </a:r>
            <a:r>
              <a:rPr sz="1400" spc="150" dirty="0">
                <a:latin typeface="Arial MT"/>
                <a:cs typeface="Arial MT"/>
              </a:rPr>
              <a:t> </a:t>
            </a:r>
            <a:r>
              <a:rPr sz="1400" dirty="0">
                <a:latin typeface="Arial MT"/>
                <a:cs typeface="Arial MT"/>
              </a:rPr>
              <a:t>la</a:t>
            </a:r>
            <a:r>
              <a:rPr sz="1400" spc="140" dirty="0">
                <a:latin typeface="Arial MT"/>
                <a:cs typeface="Arial MT"/>
              </a:rPr>
              <a:t> </a:t>
            </a:r>
            <a:r>
              <a:rPr sz="1400" dirty="0">
                <a:latin typeface="Arial MT"/>
                <a:cs typeface="Arial MT"/>
              </a:rPr>
              <a:t>nacionalidad</a:t>
            </a:r>
            <a:r>
              <a:rPr sz="1400" spc="145" dirty="0">
                <a:latin typeface="Arial MT"/>
                <a:cs typeface="Arial MT"/>
              </a:rPr>
              <a:t> </a:t>
            </a:r>
            <a:r>
              <a:rPr sz="1400" dirty="0">
                <a:latin typeface="Arial MT"/>
                <a:cs typeface="Arial MT"/>
              </a:rPr>
              <a:t>y</a:t>
            </a:r>
            <a:r>
              <a:rPr sz="1400" spc="140" dirty="0">
                <a:latin typeface="Arial MT"/>
                <a:cs typeface="Arial MT"/>
              </a:rPr>
              <a:t> </a:t>
            </a:r>
            <a:r>
              <a:rPr sz="1400" dirty="0">
                <a:latin typeface="Arial MT"/>
                <a:cs typeface="Arial MT"/>
              </a:rPr>
              <a:t>residencia</a:t>
            </a:r>
            <a:r>
              <a:rPr sz="1400" spc="145" dirty="0">
                <a:latin typeface="Arial MT"/>
                <a:cs typeface="Arial MT"/>
              </a:rPr>
              <a:t> </a:t>
            </a:r>
            <a:r>
              <a:rPr sz="1400" dirty="0">
                <a:latin typeface="Arial MT"/>
                <a:cs typeface="Arial MT"/>
              </a:rPr>
              <a:t>del</a:t>
            </a:r>
            <a:r>
              <a:rPr sz="1400" spc="140" dirty="0">
                <a:latin typeface="Arial MT"/>
                <a:cs typeface="Arial MT"/>
              </a:rPr>
              <a:t> </a:t>
            </a:r>
            <a:r>
              <a:rPr sz="1400" dirty="0">
                <a:latin typeface="Arial MT"/>
                <a:cs typeface="Arial MT"/>
              </a:rPr>
              <a:t>perceptor</a:t>
            </a:r>
            <a:r>
              <a:rPr sz="1400" spc="145" dirty="0">
                <a:latin typeface="Arial MT"/>
                <a:cs typeface="Arial MT"/>
              </a:rPr>
              <a:t> </a:t>
            </a:r>
            <a:r>
              <a:rPr sz="1400" dirty="0">
                <a:latin typeface="Arial MT"/>
                <a:cs typeface="Arial MT"/>
              </a:rPr>
              <a:t>(si</a:t>
            </a:r>
            <a:r>
              <a:rPr sz="1400" spc="150" dirty="0">
                <a:latin typeface="Arial MT"/>
                <a:cs typeface="Arial MT"/>
              </a:rPr>
              <a:t> </a:t>
            </a:r>
            <a:r>
              <a:rPr sz="1400" dirty="0">
                <a:latin typeface="Arial MT"/>
                <a:cs typeface="Arial MT"/>
              </a:rPr>
              <a:t>bien</a:t>
            </a:r>
            <a:r>
              <a:rPr sz="1400" spc="140" dirty="0">
                <a:latin typeface="Arial MT"/>
                <a:cs typeface="Arial MT"/>
              </a:rPr>
              <a:t> </a:t>
            </a:r>
            <a:r>
              <a:rPr sz="1400" dirty="0">
                <a:latin typeface="Arial MT"/>
                <a:cs typeface="Arial MT"/>
              </a:rPr>
              <a:t>el</a:t>
            </a:r>
            <a:r>
              <a:rPr sz="1400" spc="130" dirty="0">
                <a:latin typeface="Arial MT"/>
                <a:cs typeface="Arial MT"/>
              </a:rPr>
              <a:t> </a:t>
            </a:r>
            <a:r>
              <a:rPr sz="1400" dirty="0">
                <a:latin typeface="Arial MT"/>
                <a:cs typeface="Arial MT"/>
              </a:rPr>
              <a:t>perceptor</a:t>
            </a:r>
            <a:r>
              <a:rPr sz="1400" spc="150" dirty="0">
                <a:latin typeface="Arial MT"/>
                <a:cs typeface="Arial MT"/>
              </a:rPr>
              <a:t> </a:t>
            </a:r>
            <a:r>
              <a:rPr sz="1400" spc="-20" dirty="0">
                <a:latin typeface="Arial MT"/>
                <a:cs typeface="Arial MT"/>
              </a:rPr>
              <a:t>debe </a:t>
            </a:r>
            <a:r>
              <a:rPr sz="1400" dirty="0">
                <a:latin typeface="Arial MT"/>
                <a:cs typeface="Arial MT"/>
              </a:rPr>
              <a:t>residir</a:t>
            </a:r>
            <a:r>
              <a:rPr sz="1400" spc="-15" dirty="0">
                <a:latin typeface="Arial MT"/>
                <a:cs typeface="Arial MT"/>
              </a:rPr>
              <a:t> </a:t>
            </a:r>
            <a:r>
              <a:rPr sz="1400" dirty="0">
                <a:latin typeface="Arial MT"/>
                <a:cs typeface="Arial MT"/>
              </a:rPr>
              <a:t>en</a:t>
            </a:r>
            <a:r>
              <a:rPr sz="1400" spc="-15" dirty="0">
                <a:latin typeface="Arial MT"/>
                <a:cs typeface="Arial MT"/>
              </a:rPr>
              <a:t> </a:t>
            </a:r>
            <a:r>
              <a:rPr sz="1400" dirty="0">
                <a:latin typeface="Arial MT"/>
                <a:cs typeface="Arial MT"/>
              </a:rPr>
              <a:t>alguno de los</a:t>
            </a:r>
            <a:r>
              <a:rPr sz="1400" spc="5" dirty="0">
                <a:latin typeface="Arial MT"/>
                <a:cs typeface="Arial MT"/>
              </a:rPr>
              <a:t> </a:t>
            </a:r>
            <a:r>
              <a:rPr sz="1400" dirty="0">
                <a:latin typeface="Arial MT"/>
                <a:cs typeface="Arial MT"/>
              </a:rPr>
              <a:t>Estados</a:t>
            </a:r>
            <a:r>
              <a:rPr sz="1400" spc="-5" dirty="0">
                <a:latin typeface="Arial MT"/>
                <a:cs typeface="Arial MT"/>
              </a:rPr>
              <a:t> </a:t>
            </a:r>
            <a:r>
              <a:rPr sz="1400" dirty="0">
                <a:latin typeface="Arial MT"/>
                <a:cs typeface="Arial MT"/>
              </a:rPr>
              <a:t>contratantes, porque</a:t>
            </a:r>
            <a:r>
              <a:rPr sz="1400" spc="-15" dirty="0">
                <a:latin typeface="Arial MT"/>
                <a:cs typeface="Arial MT"/>
              </a:rPr>
              <a:t> </a:t>
            </a:r>
            <a:r>
              <a:rPr sz="1400" dirty="0">
                <a:latin typeface="Arial MT"/>
                <a:cs typeface="Arial MT"/>
              </a:rPr>
              <a:t>en</a:t>
            </a:r>
            <a:r>
              <a:rPr sz="1400" spc="-25" dirty="0">
                <a:latin typeface="Arial MT"/>
                <a:cs typeface="Arial MT"/>
              </a:rPr>
              <a:t> </a:t>
            </a:r>
            <a:r>
              <a:rPr sz="1400" dirty="0">
                <a:latin typeface="Arial MT"/>
                <a:cs typeface="Arial MT"/>
              </a:rPr>
              <a:t>caso</a:t>
            </a:r>
            <a:r>
              <a:rPr sz="1400" spc="-10" dirty="0">
                <a:latin typeface="Arial MT"/>
                <a:cs typeface="Arial MT"/>
              </a:rPr>
              <a:t> </a:t>
            </a:r>
            <a:r>
              <a:rPr sz="1400" dirty="0">
                <a:latin typeface="Arial MT"/>
                <a:cs typeface="Arial MT"/>
              </a:rPr>
              <a:t>contrario</a:t>
            </a:r>
            <a:r>
              <a:rPr sz="1400" spc="-15" dirty="0">
                <a:latin typeface="Arial MT"/>
                <a:cs typeface="Arial MT"/>
              </a:rPr>
              <a:t> </a:t>
            </a:r>
            <a:r>
              <a:rPr sz="1400" dirty="0">
                <a:latin typeface="Arial MT"/>
                <a:cs typeface="Arial MT"/>
              </a:rPr>
              <a:t>no</a:t>
            </a:r>
            <a:r>
              <a:rPr sz="1400" spc="-15" dirty="0">
                <a:latin typeface="Arial MT"/>
                <a:cs typeface="Arial MT"/>
              </a:rPr>
              <a:t> </a:t>
            </a:r>
            <a:r>
              <a:rPr sz="1400" dirty="0">
                <a:latin typeface="Arial MT"/>
                <a:cs typeface="Arial MT"/>
              </a:rPr>
              <a:t>se aplicaría</a:t>
            </a:r>
            <a:r>
              <a:rPr sz="1400" spc="-15" dirty="0">
                <a:latin typeface="Arial MT"/>
                <a:cs typeface="Arial MT"/>
              </a:rPr>
              <a:t> </a:t>
            </a:r>
            <a:r>
              <a:rPr sz="1400" spc="-25" dirty="0">
                <a:latin typeface="Arial MT"/>
                <a:cs typeface="Arial MT"/>
              </a:rPr>
              <a:t>el </a:t>
            </a:r>
            <a:r>
              <a:rPr sz="1400" spc="-10" dirty="0">
                <a:latin typeface="Arial MT"/>
                <a:cs typeface="Arial MT"/>
              </a:rPr>
              <a:t>Convenio).</a:t>
            </a:r>
            <a:endParaRPr sz="1400" dirty="0">
              <a:latin typeface="Arial MT"/>
              <a:cs typeface="Arial MT"/>
            </a:endParaRPr>
          </a:p>
          <a:p>
            <a:pPr marL="525780">
              <a:lnSpc>
                <a:spcPct val="100000"/>
              </a:lnSpc>
              <a:spcBef>
                <a:spcPts val="309"/>
              </a:spcBef>
            </a:pPr>
            <a:r>
              <a:rPr sz="2100" dirty="0">
                <a:solidFill>
                  <a:srgbClr val="FC7812"/>
                </a:solidFill>
                <a:latin typeface="Wingdings"/>
                <a:cs typeface="Wingdings"/>
              </a:rPr>
              <a:t></a:t>
            </a:r>
            <a:r>
              <a:rPr sz="2100" spc="-75" dirty="0">
                <a:solidFill>
                  <a:srgbClr val="FC7812"/>
                </a:solidFill>
                <a:latin typeface="Times New Roman"/>
                <a:cs typeface="Times New Roman"/>
              </a:rPr>
              <a:t> </a:t>
            </a:r>
            <a:r>
              <a:rPr sz="1400" dirty="0">
                <a:latin typeface="Arial MT"/>
                <a:cs typeface="Arial MT"/>
              </a:rPr>
              <a:t>Ello</a:t>
            </a:r>
            <a:r>
              <a:rPr sz="1400" spc="-20" dirty="0">
                <a:latin typeface="Arial MT"/>
                <a:cs typeface="Arial MT"/>
              </a:rPr>
              <a:t> </a:t>
            </a:r>
            <a:r>
              <a:rPr sz="1400" dirty="0">
                <a:latin typeface="Arial MT"/>
                <a:cs typeface="Arial MT"/>
              </a:rPr>
              <a:t>implica</a:t>
            </a:r>
            <a:r>
              <a:rPr sz="1400" spc="-25" dirty="0">
                <a:latin typeface="Arial MT"/>
                <a:cs typeface="Arial MT"/>
              </a:rPr>
              <a:t> </a:t>
            </a:r>
            <a:r>
              <a:rPr sz="1400" dirty="0">
                <a:latin typeface="Arial MT"/>
                <a:cs typeface="Arial MT"/>
              </a:rPr>
              <a:t>la</a:t>
            </a:r>
            <a:r>
              <a:rPr sz="1400" spc="-20" dirty="0">
                <a:latin typeface="Arial MT"/>
                <a:cs typeface="Arial MT"/>
              </a:rPr>
              <a:t> </a:t>
            </a:r>
            <a:r>
              <a:rPr sz="1400" dirty="0">
                <a:latin typeface="Arial MT"/>
                <a:cs typeface="Arial MT"/>
              </a:rPr>
              <a:t>exención</a:t>
            </a:r>
            <a:r>
              <a:rPr sz="1400" spc="-35" dirty="0">
                <a:latin typeface="Arial MT"/>
                <a:cs typeface="Arial MT"/>
              </a:rPr>
              <a:t> </a:t>
            </a:r>
            <a:r>
              <a:rPr sz="1400" dirty="0">
                <a:latin typeface="Arial MT"/>
                <a:cs typeface="Arial MT"/>
              </a:rPr>
              <a:t>en</a:t>
            </a:r>
            <a:r>
              <a:rPr sz="1400" spc="-30" dirty="0">
                <a:latin typeface="Arial MT"/>
                <a:cs typeface="Arial MT"/>
              </a:rPr>
              <a:t> </a:t>
            </a:r>
            <a:r>
              <a:rPr sz="1400" dirty="0">
                <a:latin typeface="Arial MT"/>
                <a:cs typeface="Arial MT"/>
              </a:rPr>
              <a:t>el</a:t>
            </a:r>
            <a:r>
              <a:rPr sz="1400" spc="-15" dirty="0">
                <a:latin typeface="Arial MT"/>
                <a:cs typeface="Arial MT"/>
              </a:rPr>
              <a:t> </a:t>
            </a:r>
            <a:r>
              <a:rPr sz="1400" dirty="0">
                <a:latin typeface="Arial MT"/>
                <a:cs typeface="Arial MT"/>
              </a:rPr>
              <a:t>Estado</a:t>
            </a:r>
            <a:r>
              <a:rPr sz="1400" spc="-40" dirty="0">
                <a:latin typeface="Arial MT"/>
                <a:cs typeface="Arial MT"/>
              </a:rPr>
              <a:t> </a:t>
            </a:r>
            <a:r>
              <a:rPr sz="1400" dirty="0">
                <a:latin typeface="Arial MT"/>
                <a:cs typeface="Arial MT"/>
              </a:rPr>
              <a:t>de</a:t>
            </a:r>
            <a:r>
              <a:rPr sz="1400" spc="-35" dirty="0">
                <a:latin typeface="Arial MT"/>
                <a:cs typeface="Arial MT"/>
              </a:rPr>
              <a:t> </a:t>
            </a:r>
            <a:r>
              <a:rPr sz="1400" dirty="0">
                <a:latin typeface="Arial MT"/>
                <a:cs typeface="Arial MT"/>
              </a:rPr>
              <a:t>residencia</a:t>
            </a:r>
            <a:r>
              <a:rPr sz="1400" spc="-50" dirty="0">
                <a:latin typeface="Arial MT"/>
                <a:cs typeface="Arial MT"/>
              </a:rPr>
              <a:t> </a:t>
            </a:r>
            <a:r>
              <a:rPr sz="1400" dirty="0">
                <a:latin typeface="Arial MT"/>
                <a:cs typeface="Arial MT"/>
              </a:rPr>
              <a:t>del</a:t>
            </a:r>
            <a:r>
              <a:rPr sz="1400" spc="-30" dirty="0">
                <a:latin typeface="Arial MT"/>
                <a:cs typeface="Arial MT"/>
              </a:rPr>
              <a:t> </a:t>
            </a:r>
            <a:r>
              <a:rPr sz="1400" spc="-10" dirty="0">
                <a:latin typeface="Arial MT"/>
                <a:cs typeface="Arial MT"/>
              </a:rPr>
              <a:t>perceptor.</a:t>
            </a:r>
            <a:endParaRPr sz="1400" dirty="0">
              <a:latin typeface="Arial MT"/>
              <a:cs typeface="Arial MT"/>
            </a:endParaRPr>
          </a:p>
          <a:p>
            <a:pPr marL="487680" lvl="1" indent="-371475">
              <a:lnSpc>
                <a:spcPct val="100000"/>
              </a:lnSpc>
              <a:spcBef>
                <a:spcPts val="910"/>
              </a:spcBef>
              <a:buClr>
                <a:srgbClr val="FC7812"/>
              </a:buClr>
              <a:buSzPct val="130000"/>
              <a:buFont typeface="Wingdings"/>
              <a:buChar char=""/>
              <a:tabLst>
                <a:tab pos="487680" algn="l"/>
              </a:tabLst>
            </a:pPr>
            <a:r>
              <a:rPr sz="1500" b="1" dirty="0">
                <a:latin typeface="Arial"/>
                <a:cs typeface="Arial"/>
              </a:rPr>
              <a:t>Excepciones</a:t>
            </a:r>
            <a:r>
              <a:rPr sz="1500" b="1" spc="-35" dirty="0">
                <a:latin typeface="Arial"/>
                <a:cs typeface="Arial"/>
              </a:rPr>
              <a:t> </a:t>
            </a:r>
            <a:r>
              <a:rPr sz="1500" b="1" dirty="0">
                <a:latin typeface="Arial"/>
                <a:cs typeface="Arial"/>
              </a:rPr>
              <a:t>a</a:t>
            </a:r>
            <a:r>
              <a:rPr sz="1500" b="1" spc="-30" dirty="0">
                <a:latin typeface="Arial"/>
                <a:cs typeface="Arial"/>
              </a:rPr>
              <a:t> </a:t>
            </a:r>
            <a:r>
              <a:rPr sz="1500" b="1" dirty="0">
                <a:latin typeface="Arial"/>
                <a:cs typeface="Arial"/>
              </a:rPr>
              <a:t>la</a:t>
            </a:r>
            <a:r>
              <a:rPr sz="1500" b="1" spc="-30" dirty="0">
                <a:latin typeface="Arial"/>
                <a:cs typeface="Arial"/>
              </a:rPr>
              <a:t> </a:t>
            </a:r>
            <a:r>
              <a:rPr sz="1500" b="1" dirty="0">
                <a:latin typeface="Arial"/>
                <a:cs typeface="Arial"/>
              </a:rPr>
              <a:t>regla</a:t>
            </a:r>
            <a:r>
              <a:rPr sz="1500" b="1" spc="-35" dirty="0">
                <a:latin typeface="Arial"/>
                <a:cs typeface="Arial"/>
              </a:rPr>
              <a:t> </a:t>
            </a:r>
            <a:r>
              <a:rPr sz="1500" b="1" spc="-10" dirty="0">
                <a:latin typeface="Arial"/>
                <a:cs typeface="Arial"/>
              </a:rPr>
              <a:t>general:</a:t>
            </a:r>
            <a:endParaRPr sz="1500" dirty="0">
              <a:latin typeface="Arial"/>
              <a:cs typeface="Arial"/>
            </a:endParaRPr>
          </a:p>
          <a:p>
            <a:pPr marL="754380" marR="5080" indent="-228600" algn="just">
              <a:lnSpc>
                <a:spcPct val="97300"/>
              </a:lnSpc>
              <a:spcBef>
                <a:spcPts val="405"/>
              </a:spcBef>
            </a:pPr>
            <a:r>
              <a:rPr sz="2100" dirty="0">
                <a:solidFill>
                  <a:srgbClr val="FC7812"/>
                </a:solidFill>
                <a:latin typeface="Wingdings"/>
                <a:cs typeface="Wingdings"/>
              </a:rPr>
              <a:t></a:t>
            </a:r>
            <a:r>
              <a:rPr sz="2100" spc="-85" dirty="0">
                <a:solidFill>
                  <a:srgbClr val="FC7812"/>
                </a:solidFill>
                <a:latin typeface="Times New Roman"/>
                <a:cs typeface="Times New Roman"/>
              </a:rPr>
              <a:t> </a:t>
            </a:r>
            <a:r>
              <a:rPr sz="1400" dirty="0">
                <a:latin typeface="Arial MT"/>
                <a:cs typeface="Arial MT"/>
              </a:rPr>
              <a:t>CUANDO</a:t>
            </a:r>
            <a:r>
              <a:rPr sz="1400" spc="80" dirty="0">
                <a:latin typeface="Arial MT"/>
                <a:cs typeface="Arial MT"/>
              </a:rPr>
              <a:t> </a:t>
            </a:r>
            <a:r>
              <a:rPr sz="1400" dirty="0">
                <a:latin typeface="Arial MT"/>
                <a:cs typeface="Arial MT"/>
              </a:rPr>
              <a:t>SE</a:t>
            </a:r>
            <a:r>
              <a:rPr sz="1400" spc="80" dirty="0">
                <a:latin typeface="Arial MT"/>
                <a:cs typeface="Arial MT"/>
              </a:rPr>
              <a:t> </a:t>
            </a:r>
            <a:r>
              <a:rPr sz="1400" dirty="0">
                <a:latin typeface="Arial MT"/>
                <a:cs typeface="Arial MT"/>
              </a:rPr>
              <a:t>TRATE</a:t>
            </a:r>
            <a:r>
              <a:rPr sz="1400" spc="75" dirty="0">
                <a:latin typeface="Arial MT"/>
                <a:cs typeface="Arial MT"/>
              </a:rPr>
              <a:t> </a:t>
            </a:r>
            <a:r>
              <a:rPr sz="1400" dirty="0">
                <a:latin typeface="Arial MT"/>
                <a:cs typeface="Arial MT"/>
              </a:rPr>
              <a:t>DE</a:t>
            </a:r>
            <a:r>
              <a:rPr sz="1400" spc="75" dirty="0">
                <a:latin typeface="Arial MT"/>
                <a:cs typeface="Arial MT"/>
              </a:rPr>
              <a:t> </a:t>
            </a:r>
            <a:r>
              <a:rPr sz="1400" dirty="0">
                <a:latin typeface="Arial MT"/>
                <a:cs typeface="Arial MT"/>
              </a:rPr>
              <a:t>SUELDOS</a:t>
            </a:r>
            <a:r>
              <a:rPr sz="1400" spc="70" dirty="0">
                <a:latin typeface="Arial MT"/>
                <a:cs typeface="Arial MT"/>
              </a:rPr>
              <a:t> </a:t>
            </a:r>
            <a:r>
              <a:rPr sz="1400" dirty="0">
                <a:latin typeface="Arial MT"/>
                <a:cs typeface="Arial MT"/>
              </a:rPr>
              <a:t>Y</a:t>
            </a:r>
            <a:r>
              <a:rPr sz="1400" spc="65" dirty="0">
                <a:latin typeface="Arial MT"/>
                <a:cs typeface="Arial MT"/>
              </a:rPr>
              <a:t> </a:t>
            </a:r>
            <a:r>
              <a:rPr sz="1400" dirty="0">
                <a:latin typeface="Arial MT"/>
                <a:cs typeface="Arial MT"/>
              </a:rPr>
              <a:t>SALARIOS:</a:t>
            </a:r>
            <a:r>
              <a:rPr sz="1400" spc="75" dirty="0">
                <a:latin typeface="Arial MT"/>
                <a:cs typeface="Arial MT"/>
              </a:rPr>
              <a:t> </a:t>
            </a:r>
            <a:r>
              <a:rPr sz="1400" dirty="0">
                <a:latin typeface="Arial MT"/>
                <a:cs typeface="Arial MT"/>
              </a:rPr>
              <a:t>Sólo</a:t>
            </a:r>
            <a:r>
              <a:rPr sz="1400" spc="65" dirty="0">
                <a:latin typeface="Arial MT"/>
                <a:cs typeface="Arial MT"/>
              </a:rPr>
              <a:t> </a:t>
            </a:r>
            <a:r>
              <a:rPr sz="1400" dirty="0">
                <a:latin typeface="Arial MT"/>
                <a:cs typeface="Arial MT"/>
              </a:rPr>
              <a:t>podrán</a:t>
            </a:r>
            <a:r>
              <a:rPr sz="1400" spc="60" dirty="0">
                <a:latin typeface="Arial MT"/>
                <a:cs typeface="Arial MT"/>
              </a:rPr>
              <a:t> </a:t>
            </a:r>
            <a:r>
              <a:rPr sz="1400" dirty="0">
                <a:latin typeface="Arial MT"/>
                <a:cs typeface="Arial MT"/>
              </a:rPr>
              <a:t>someterse</a:t>
            </a:r>
            <a:r>
              <a:rPr sz="1400" spc="65" dirty="0">
                <a:latin typeface="Arial MT"/>
                <a:cs typeface="Arial MT"/>
              </a:rPr>
              <a:t> </a:t>
            </a:r>
            <a:r>
              <a:rPr sz="1400" dirty="0">
                <a:latin typeface="Arial MT"/>
                <a:cs typeface="Arial MT"/>
              </a:rPr>
              <a:t>a</a:t>
            </a:r>
            <a:r>
              <a:rPr sz="1400" spc="65" dirty="0">
                <a:latin typeface="Arial MT"/>
                <a:cs typeface="Arial MT"/>
              </a:rPr>
              <a:t> </a:t>
            </a:r>
            <a:r>
              <a:rPr sz="1400" spc="-10" dirty="0">
                <a:latin typeface="Arial MT"/>
                <a:cs typeface="Arial MT"/>
              </a:rPr>
              <a:t>gravamen </a:t>
            </a:r>
            <a:r>
              <a:rPr sz="1400" dirty="0">
                <a:latin typeface="Arial MT"/>
                <a:cs typeface="Arial MT"/>
              </a:rPr>
              <a:t>en</a:t>
            </a:r>
            <a:r>
              <a:rPr sz="1400" spc="10" dirty="0">
                <a:latin typeface="Arial MT"/>
                <a:cs typeface="Arial MT"/>
              </a:rPr>
              <a:t> </a:t>
            </a:r>
            <a:r>
              <a:rPr sz="1400" dirty="0">
                <a:latin typeface="Arial MT"/>
                <a:cs typeface="Arial MT"/>
              </a:rPr>
              <a:t>el</a:t>
            </a:r>
            <a:r>
              <a:rPr sz="1400" spc="30" dirty="0">
                <a:latin typeface="Arial MT"/>
                <a:cs typeface="Arial MT"/>
              </a:rPr>
              <a:t> </a:t>
            </a:r>
            <a:r>
              <a:rPr sz="1400" dirty="0">
                <a:latin typeface="Arial MT"/>
                <a:cs typeface="Arial MT"/>
              </a:rPr>
              <a:t>Estado</a:t>
            </a:r>
            <a:r>
              <a:rPr sz="1400" spc="25" dirty="0">
                <a:latin typeface="Arial MT"/>
                <a:cs typeface="Arial MT"/>
              </a:rPr>
              <a:t> </a:t>
            </a:r>
            <a:r>
              <a:rPr sz="1400" dirty="0">
                <a:latin typeface="Arial MT"/>
                <a:cs typeface="Arial MT"/>
              </a:rPr>
              <a:t>de</a:t>
            </a:r>
            <a:r>
              <a:rPr sz="1400" spc="15" dirty="0">
                <a:latin typeface="Arial MT"/>
                <a:cs typeface="Arial MT"/>
              </a:rPr>
              <a:t> </a:t>
            </a:r>
            <a:r>
              <a:rPr sz="1400" dirty="0">
                <a:latin typeface="Arial MT"/>
                <a:cs typeface="Arial MT"/>
              </a:rPr>
              <a:t>residencia</a:t>
            </a:r>
            <a:r>
              <a:rPr sz="1400" spc="20" dirty="0">
                <a:latin typeface="Arial MT"/>
                <a:cs typeface="Arial MT"/>
              </a:rPr>
              <a:t> </a:t>
            </a:r>
            <a:r>
              <a:rPr sz="1400" dirty="0">
                <a:latin typeface="Arial MT"/>
                <a:cs typeface="Arial MT"/>
              </a:rPr>
              <a:t>cuando</a:t>
            </a:r>
            <a:r>
              <a:rPr sz="1400" spc="15" dirty="0">
                <a:latin typeface="Arial MT"/>
                <a:cs typeface="Arial MT"/>
              </a:rPr>
              <a:t> </a:t>
            </a:r>
            <a:r>
              <a:rPr sz="1400" dirty="0">
                <a:latin typeface="Arial MT"/>
                <a:cs typeface="Arial MT"/>
              </a:rPr>
              <a:t>los</a:t>
            </a:r>
            <a:r>
              <a:rPr sz="1400" spc="15" dirty="0">
                <a:latin typeface="Arial MT"/>
                <a:cs typeface="Arial MT"/>
              </a:rPr>
              <a:t> </a:t>
            </a:r>
            <a:r>
              <a:rPr sz="1400" dirty="0">
                <a:latin typeface="Arial MT"/>
                <a:cs typeface="Arial MT"/>
              </a:rPr>
              <a:t>servicios</a:t>
            </a:r>
            <a:r>
              <a:rPr sz="1400" spc="25" dirty="0">
                <a:latin typeface="Arial MT"/>
                <a:cs typeface="Arial MT"/>
              </a:rPr>
              <a:t> </a:t>
            </a:r>
            <a:r>
              <a:rPr sz="1400" dirty="0">
                <a:latin typeface="Arial MT"/>
                <a:cs typeface="Arial MT"/>
              </a:rPr>
              <a:t>se</a:t>
            </a:r>
            <a:r>
              <a:rPr sz="1400" spc="15" dirty="0">
                <a:latin typeface="Arial MT"/>
                <a:cs typeface="Arial MT"/>
              </a:rPr>
              <a:t> </a:t>
            </a:r>
            <a:r>
              <a:rPr sz="1400" dirty="0">
                <a:latin typeface="Arial MT"/>
                <a:cs typeface="Arial MT"/>
              </a:rPr>
              <a:t>presten</a:t>
            </a:r>
            <a:r>
              <a:rPr sz="1400" spc="25" dirty="0">
                <a:latin typeface="Arial MT"/>
                <a:cs typeface="Arial MT"/>
              </a:rPr>
              <a:t> </a:t>
            </a:r>
            <a:r>
              <a:rPr sz="1400" dirty="0">
                <a:latin typeface="Arial MT"/>
                <a:cs typeface="Arial MT"/>
              </a:rPr>
              <a:t>en</a:t>
            </a:r>
            <a:r>
              <a:rPr sz="1400" spc="25" dirty="0">
                <a:latin typeface="Arial MT"/>
                <a:cs typeface="Arial MT"/>
              </a:rPr>
              <a:t> </a:t>
            </a:r>
            <a:r>
              <a:rPr sz="1400" dirty="0">
                <a:latin typeface="Arial MT"/>
                <a:cs typeface="Arial MT"/>
              </a:rPr>
              <a:t>dicho</a:t>
            </a:r>
            <a:r>
              <a:rPr sz="1400" spc="25" dirty="0">
                <a:latin typeface="Arial MT"/>
                <a:cs typeface="Arial MT"/>
              </a:rPr>
              <a:t> </a:t>
            </a:r>
            <a:r>
              <a:rPr sz="1400" dirty="0">
                <a:latin typeface="Arial MT"/>
                <a:cs typeface="Arial MT"/>
              </a:rPr>
              <a:t>Estado</a:t>
            </a:r>
            <a:r>
              <a:rPr sz="1400" spc="10" dirty="0">
                <a:latin typeface="Arial MT"/>
                <a:cs typeface="Arial MT"/>
              </a:rPr>
              <a:t> </a:t>
            </a:r>
            <a:r>
              <a:rPr sz="1400" dirty="0">
                <a:latin typeface="Arial MT"/>
                <a:cs typeface="Arial MT"/>
              </a:rPr>
              <a:t>y</a:t>
            </a:r>
            <a:r>
              <a:rPr sz="1400" spc="10" dirty="0">
                <a:latin typeface="Arial MT"/>
                <a:cs typeface="Arial MT"/>
              </a:rPr>
              <a:t> </a:t>
            </a:r>
            <a:r>
              <a:rPr sz="1400" dirty="0">
                <a:latin typeface="Arial MT"/>
                <a:cs typeface="Arial MT"/>
              </a:rPr>
              <a:t>la</a:t>
            </a:r>
            <a:r>
              <a:rPr sz="1400" spc="25" dirty="0">
                <a:latin typeface="Arial MT"/>
                <a:cs typeface="Arial MT"/>
              </a:rPr>
              <a:t> </a:t>
            </a:r>
            <a:r>
              <a:rPr sz="1400" spc="-10" dirty="0">
                <a:latin typeface="Arial MT"/>
                <a:cs typeface="Arial MT"/>
              </a:rPr>
              <a:t>persona </a:t>
            </a:r>
            <a:r>
              <a:rPr sz="1400" dirty="0">
                <a:latin typeface="Arial MT"/>
                <a:cs typeface="Arial MT"/>
              </a:rPr>
              <a:t>física</a:t>
            </a:r>
            <a:r>
              <a:rPr sz="1400" spc="60" dirty="0">
                <a:latin typeface="Arial MT"/>
                <a:cs typeface="Arial MT"/>
              </a:rPr>
              <a:t> </a:t>
            </a:r>
            <a:r>
              <a:rPr sz="1400" dirty="0">
                <a:latin typeface="Arial MT"/>
                <a:cs typeface="Arial MT"/>
              </a:rPr>
              <a:t>es</a:t>
            </a:r>
            <a:r>
              <a:rPr sz="1400" spc="60" dirty="0">
                <a:latin typeface="Arial MT"/>
                <a:cs typeface="Arial MT"/>
              </a:rPr>
              <a:t> </a:t>
            </a:r>
            <a:r>
              <a:rPr sz="1400" dirty="0">
                <a:latin typeface="Arial MT"/>
                <a:cs typeface="Arial MT"/>
              </a:rPr>
              <a:t>residente</a:t>
            </a:r>
            <a:r>
              <a:rPr sz="1400" spc="50" dirty="0">
                <a:latin typeface="Arial MT"/>
                <a:cs typeface="Arial MT"/>
              </a:rPr>
              <a:t> </a:t>
            </a:r>
            <a:r>
              <a:rPr sz="1400" dirty="0">
                <a:latin typeface="Arial MT"/>
                <a:cs typeface="Arial MT"/>
              </a:rPr>
              <a:t>y</a:t>
            </a:r>
            <a:r>
              <a:rPr sz="1400" spc="50" dirty="0">
                <a:latin typeface="Arial MT"/>
                <a:cs typeface="Arial MT"/>
              </a:rPr>
              <a:t> </a:t>
            </a:r>
            <a:r>
              <a:rPr sz="1400" dirty="0">
                <a:latin typeface="Arial MT"/>
                <a:cs typeface="Arial MT"/>
              </a:rPr>
              <a:t>nacional</a:t>
            </a:r>
            <a:r>
              <a:rPr sz="1400" spc="50" dirty="0">
                <a:latin typeface="Arial MT"/>
                <a:cs typeface="Arial MT"/>
              </a:rPr>
              <a:t> </a:t>
            </a:r>
            <a:r>
              <a:rPr sz="1400" dirty="0">
                <a:latin typeface="Arial MT"/>
                <a:cs typeface="Arial MT"/>
              </a:rPr>
              <a:t>de</a:t>
            </a:r>
            <a:r>
              <a:rPr sz="1400" spc="60" dirty="0">
                <a:latin typeface="Arial MT"/>
                <a:cs typeface="Arial MT"/>
              </a:rPr>
              <a:t> </a:t>
            </a:r>
            <a:r>
              <a:rPr sz="1400" dirty="0">
                <a:latin typeface="Arial MT"/>
                <a:cs typeface="Arial MT"/>
              </a:rPr>
              <a:t>ese</a:t>
            </a:r>
            <a:r>
              <a:rPr sz="1400" spc="45" dirty="0">
                <a:latin typeface="Arial MT"/>
                <a:cs typeface="Arial MT"/>
              </a:rPr>
              <a:t> </a:t>
            </a:r>
            <a:r>
              <a:rPr sz="1400" dirty="0">
                <a:latin typeface="Arial MT"/>
                <a:cs typeface="Arial MT"/>
              </a:rPr>
              <a:t>Estado</a:t>
            </a:r>
            <a:r>
              <a:rPr sz="1400" spc="50" dirty="0">
                <a:latin typeface="Arial MT"/>
                <a:cs typeface="Arial MT"/>
              </a:rPr>
              <a:t> </a:t>
            </a:r>
            <a:r>
              <a:rPr sz="1400" dirty="0">
                <a:latin typeface="Arial MT"/>
                <a:cs typeface="Arial MT"/>
              </a:rPr>
              <a:t>o</a:t>
            </a:r>
            <a:r>
              <a:rPr sz="1400" spc="55" dirty="0">
                <a:latin typeface="Arial MT"/>
                <a:cs typeface="Arial MT"/>
              </a:rPr>
              <a:t> </a:t>
            </a:r>
            <a:r>
              <a:rPr sz="1400" dirty="0">
                <a:latin typeface="Arial MT"/>
                <a:cs typeface="Arial MT"/>
              </a:rPr>
              <a:t>no</a:t>
            </a:r>
            <a:r>
              <a:rPr sz="1400" spc="50" dirty="0">
                <a:latin typeface="Arial MT"/>
                <a:cs typeface="Arial MT"/>
              </a:rPr>
              <a:t> </a:t>
            </a:r>
            <a:r>
              <a:rPr sz="1400" dirty="0">
                <a:latin typeface="Arial MT"/>
                <a:cs typeface="Arial MT"/>
              </a:rPr>
              <a:t>ha</a:t>
            </a:r>
            <a:r>
              <a:rPr sz="1400" spc="55" dirty="0">
                <a:latin typeface="Arial MT"/>
                <a:cs typeface="Arial MT"/>
              </a:rPr>
              <a:t> </a:t>
            </a:r>
            <a:r>
              <a:rPr sz="1400" dirty="0">
                <a:latin typeface="Arial MT"/>
                <a:cs typeface="Arial MT"/>
              </a:rPr>
              <a:t>adquirido</a:t>
            </a:r>
            <a:r>
              <a:rPr sz="1400" spc="60" dirty="0">
                <a:latin typeface="Arial MT"/>
                <a:cs typeface="Arial MT"/>
              </a:rPr>
              <a:t> </a:t>
            </a:r>
            <a:r>
              <a:rPr sz="1400" dirty="0">
                <a:latin typeface="Arial MT"/>
                <a:cs typeface="Arial MT"/>
              </a:rPr>
              <a:t>la</a:t>
            </a:r>
            <a:r>
              <a:rPr sz="1400" spc="40" dirty="0">
                <a:latin typeface="Arial MT"/>
                <a:cs typeface="Arial MT"/>
              </a:rPr>
              <a:t> </a:t>
            </a:r>
            <a:r>
              <a:rPr sz="1400" dirty="0">
                <a:latin typeface="Arial MT"/>
                <a:cs typeface="Arial MT"/>
              </a:rPr>
              <a:t>condición</a:t>
            </a:r>
            <a:r>
              <a:rPr sz="1400" spc="55" dirty="0">
                <a:latin typeface="Arial MT"/>
                <a:cs typeface="Arial MT"/>
              </a:rPr>
              <a:t> </a:t>
            </a:r>
            <a:r>
              <a:rPr sz="1400" dirty="0">
                <a:latin typeface="Arial MT"/>
                <a:cs typeface="Arial MT"/>
              </a:rPr>
              <a:t>de</a:t>
            </a:r>
            <a:r>
              <a:rPr sz="1400" spc="55" dirty="0">
                <a:latin typeface="Arial MT"/>
                <a:cs typeface="Arial MT"/>
              </a:rPr>
              <a:t> </a:t>
            </a:r>
            <a:r>
              <a:rPr sz="1400" spc="-10" dirty="0">
                <a:latin typeface="Arial MT"/>
                <a:cs typeface="Arial MT"/>
              </a:rPr>
              <a:t>residente </a:t>
            </a:r>
            <a:r>
              <a:rPr sz="1400" dirty="0">
                <a:latin typeface="Arial MT"/>
                <a:cs typeface="Arial MT"/>
              </a:rPr>
              <a:t>de</a:t>
            </a:r>
            <a:r>
              <a:rPr sz="1400" spc="-40" dirty="0">
                <a:latin typeface="Arial MT"/>
                <a:cs typeface="Arial MT"/>
              </a:rPr>
              <a:t> </a:t>
            </a:r>
            <a:r>
              <a:rPr sz="1400" dirty="0">
                <a:latin typeface="Arial MT"/>
                <a:cs typeface="Arial MT"/>
              </a:rPr>
              <a:t>ese</a:t>
            </a:r>
            <a:r>
              <a:rPr sz="1400" spc="-20" dirty="0">
                <a:latin typeface="Arial MT"/>
                <a:cs typeface="Arial MT"/>
              </a:rPr>
              <a:t> </a:t>
            </a:r>
            <a:r>
              <a:rPr sz="1400" dirty="0">
                <a:latin typeface="Arial MT"/>
                <a:cs typeface="Arial MT"/>
              </a:rPr>
              <a:t>Estado</a:t>
            </a:r>
            <a:r>
              <a:rPr sz="1400" spc="-40" dirty="0">
                <a:latin typeface="Arial MT"/>
                <a:cs typeface="Arial MT"/>
              </a:rPr>
              <a:t> </a:t>
            </a:r>
            <a:r>
              <a:rPr sz="1400" dirty="0">
                <a:latin typeface="Arial MT"/>
                <a:cs typeface="Arial MT"/>
              </a:rPr>
              <a:t>sólo</a:t>
            </a:r>
            <a:r>
              <a:rPr sz="1400" spc="-25" dirty="0">
                <a:latin typeface="Arial MT"/>
                <a:cs typeface="Arial MT"/>
              </a:rPr>
              <a:t> </a:t>
            </a:r>
            <a:r>
              <a:rPr sz="1400" dirty="0">
                <a:latin typeface="Arial MT"/>
                <a:cs typeface="Arial MT"/>
              </a:rPr>
              <a:t>con</a:t>
            </a:r>
            <a:r>
              <a:rPr sz="1400" spc="-30" dirty="0">
                <a:latin typeface="Arial MT"/>
                <a:cs typeface="Arial MT"/>
              </a:rPr>
              <a:t> </a:t>
            </a:r>
            <a:r>
              <a:rPr sz="1400" dirty="0">
                <a:latin typeface="Arial MT"/>
                <a:cs typeface="Arial MT"/>
              </a:rPr>
              <a:t>la</a:t>
            </a:r>
            <a:r>
              <a:rPr sz="1400" spc="-15" dirty="0">
                <a:latin typeface="Arial MT"/>
                <a:cs typeface="Arial MT"/>
              </a:rPr>
              <a:t> </a:t>
            </a:r>
            <a:r>
              <a:rPr sz="1400" dirty="0">
                <a:latin typeface="Arial MT"/>
                <a:cs typeface="Arial MT"/>
              </a:rPr>
              <a:t>finalidad</a:t>
            </a:r>
            <a:r>
              <a:rPr sz="1400" spc="-45" dirty="0">
                <a:latin typeface="Arial MT"/>
                <a:cs typeface="Arial MT"/>
              </a:rPr>
              <a:t> </a:t>
            </a:r>
            <a:r>
              <a:rPr sz="1400" dirty="0">
                <a:latin typeface="Arial MT"/>
                <a:cs typeface="Arial MT"/>
              </a:rPr>
              <a:t>de</a:t>
            </a:r>
            <a:r>
              <a:rPr sz="1400" spc="-20" dirty="0">
                <a:latin typeface="Arial MT"/>
                <a:cs typeface="Arial MT"/>
              </a:rPr>
              <a:t> </a:t>
            </a:r>
            <a:r>
              <a:rPr sz="1400" dirty="0">
                <a:latin typeface="Arial MT"/>
                <a:cs typeface="Arial MT"/>
              </a:rPr>
              <a:t>prestar</a:t>
            </a:r>
            <a:r>
              <a:rPr sz="1400" spc="-60" dirty="0">
                <a:latin typeface="Arial MT"/>
                <a:cs typeface="Arial MT"/>
              </a:rPr>
              <a:t> </a:t>
            </a:r>
            <a:r>
              <a:rPr sz="1400" dirty="0">
                <a:latin typeface="Arial MT"/>
                <a:cs typeface="Arial MT"/>
              </a:rPr>
              <a:t>los</a:t>
            </a:r>
            <a:r>
              <a:rPr sz="1400" spc="-15" dirty="0">
                <a:latin typeface="Arial MT"/>
                <a:cs typeface="Arial MT"/>
              </a:rPr>
              <a:t> </a:t>
            </a:r>
            <a:r>
              <a:rPr sz="1400" dirty="0">
                <a:latin typeface="Arial MT"/>
                <a:cs typeface="Arial MT"/>
              </a:rPr>
              <a:t>servicios</a:t>
            </a:r>
            <a:r>
              <a:rPr sz="1400" spc="-25" dirty="0">
                <a:latin typeface="Arial MT"/>
                <a:cs typeface="Arial MT"/>
              </a:rPr>
              <a:t> </a:t>
            </a:r>
            <a:r>
              <a:rPr sz="1400" dirty="0">
                <a:latin typeface="Arial MT"/>
                <a:cs typeface="Arial MT"/>
              </a:rPr>
              <a:t>[art.</a:t>
            </a:r>
            <a:r>
              <a:rPr sz="1400" spc="-45" dirty="0">
                <a:latin typeface="Arial MT"/>
                <a:cs typeface="Arial MT"/>
              </a:rPr>
              <a:t> </a:t>
            </a:r>
            <a:r>
              <a:rPr sz="1400" spc="-10" dirty="0">
                <a:latin typeface="Arial MT"/>
                <a:cs typeface="Arial MT"/>
              </a:rPr>
              <a:t>19.1.b)]</a:t>
            </a:r>
            <a:endParaRPr sz="1400" dirty="0">
              <a:latin typeface="Arial MT"/>
              <a:cs typeface="Arial MT"/>
            </a:endParaRPr>
          </a:p>
          <a:p>
            <a:pPr marL="754380" marR="5080" indent="-228600" algn="just">
              <a:lnSpc>
                <a:spcPct val="96100"/>
              </a:lnSpc>
              <a:spcBef>
                <a:spcPts val="409"/>
              </a:spcBef>
            </a:pPr>
            <a:r>
              <a:rPr sz="2100" dirty="0">
                <a:solidFill>
                  <a:srgbClr val="FC7812"/>
                </a:solidFill>
                <a:latin typeface="Wingdings"/>
                <a:cs typeface="Wingdings"/>
              </a:rPr>
              <a:t></a:t>
            </a:r>
            <a:r>
              <a:rPr sz="2100" spc="-90" dirty="0">
                <a:solidFill>
                  <a:srgbClr val="FC7812"/>
                </a:solidFill>
                <a:latin typeface="Times New Roman"/>
                <a:cs typeface="Times New Roman"/>
              </a:rPr>
              <a:t> </a:t>
            </a:r>
            <a:r>
              <a:rPr sz="1400" dirty="0">
                <a:latin typeface="Arial MT"/>
                <a:cs typeface="Arial MT"/>
              </a:rPr>
              <a:t>CUANDO</a:t>
            </a:r>
            <a:r>
              <a:rPr sz="1400" spc="240" dirty="0">
                <a:latin typeface="Arial MT"/>
                <a:cs typeface="Arial MT"/>
              </a:rPr>
              <a:t> </a:t>
            </a:r>
            <a:r>
              <a:rPr sz="1400" dirty="0">
                <a:latin typeface="Arial MT"/>
                <a:cs typeface="Arial MT"/>
              </a:rPr>
              <a:t>SE</a:t>
            </a:r>
            <a:r>
              <a:rPr sz="1400" spc="240" dirty="0">
                <a:latin typeface="Arial MT"/>
                <a:cs typeface="Arial MT"/>
              </a:rPr>
              <a:t> </a:t>
            </a:r>
            <a:r>
              <a:rPr sz="1400" dirty="0">
                <a:latin typeface="Arial MT"/>
                <a:cs typeface="Arial MT"/>
              </a:rPr>
              <a:t>TRATE</a:t>
            </a:r>
            <a:r>
              <a:rPr sz="1400" spc="245" dirty="0">
                <a:latin typeface="Arial MT"/>
                <a:cs typeface="Arial MT"/>
              </a:rPr>
              <a:t> </a:t>
            </a:r>
            <a:r>
              <a:rPr sz="1400" dirty="0">
                <a:latin typeface="Arial MT"/>
                <a:cs typeface="Arial MT"/>
              </a:rPr>
              <a:t>DE</a:t>
            </a:r>
            <a:r>
              <a:rPr sz="1400" spc="240" dirty="0">
                <a:latin typeface="Arial MT"/>
                <a:cs typeface="Arial MT"/>
              </a:rPr>
              <a:t> </a:t>
            </a:r>
            <a:r>
              <a:rPr sz="1400" dirty="0">
                <a:latin typeface="Arial MT"/>
                <a:cs typeface="Arial MT"/>
              </a:rPr>
              <a:t>PENSIONES:</a:t>
            </a:r>
            <a:r>
              <a:rPr sz="1400" spc="235" dirty="0">
                <a:latin typeface="Arial MT"/>
                <a:cs typeface="Arial MT"/>
              </a:rPr>
              <a:t> </a:t>
            </a:r>
            <a:r>
              <a:rPr sz="1400" dirty="0">
                <a:latin typeface="Arial MT"/>
                <a:cs typeface="Arial MT"/>
              </a:rPr>
              <a:t>tributación</a:t>
            </a:r>
            <a:r>
              <a:rPr sz="1400" spc="235" dirty="0">
                <a:latin typeface="Arial MT"/>
                <a:cs typeface="Arial MT"/>
              </a:rPr>
              <a:t> </a:t>
            </a:r>
            <a:r>
              <a:rPr sz="1400" dirty="0">
                <a:latin typeface="Arial MT"/>
                <a:cs typeface="Arial MT"/>
              </a:rPr>
              <a:t>exclusiva</a:t>
            </a:r>
            <a:r>
              <a:rPr sz="1400" spc="245" dirty="0">
                <a:latin typeface="Arial MT"/>
                <a:cs typeface="Arial MT"/>
              </a:rPr>
              <a:t> </a:t>
            </a:r>
            <a:r>
              <a:rPr sz="1400" dirty="0">
                <a:latin typeface="Arial MT"/>
                <a:cs typeface="Arial MT"/>
              </a:rPr>
              <a:t>en</a:t>
            </a:r>
            <a:r>
              <a:rPr sz="1400" spc="225" dirty="0">
                <a:latin typeface="Arial MT"/>
                <a:cs typeface="Arial MT"/>
              </a:rPr>
              <a:t> </a:t>
            </a:r>
            <a:r>
              <a:rPr sz="1400" dirty="0">
                <a:latin typeface="Arial MT"/>
                <a:cs typeface="Arial MT"/>
              </a:rPr>
              <a:t>residencia</a:t>
            </a:r>
            <a:r>
              <a:rPr sz="1400" spc="235" dirty="0">
                <a:latin typeface="Arial MT"/>
                <a:cs typeface="Arial MT"/>
              </a:rPr>
              <a:t> </a:t>
            </a:r>
            <a:r>
              <a:rPr sz="1400" dirty="0">
                <a:latin typeface="Arial MT"/>
                <a:cs typeface="Arial MT"/>
              </a:rPr>
              <a:t>cuando</a:t>
            </a:r>
            <a:r>
              <a:rPr sz="1400" spc="229" dirty="0">
                <a:latin typeface="Arial MT"/>
                <a:cs typeface="Arial MT"/>
              </a:rPr>
              <a:t> </a:t>
            </a:r>
            <a:r>
              <a:rPr sz="1400" spc="-25" dirty="0">
                <a:latin typeface="Arial MT"/>
                <a:cs typeface="Arial MT"/>
              </a:rPr>
              <a:t>el </a:t>
            </a:r>
            <a:r>
              <a:rPr sz="1400" dirty="0">
                <a:latin typeface="Arial MT"/>
                <a:cs typeface="Arial MT"/>
              </a:rPr>
              <a:t>perceptor</a:t>
            </a:r>
            <a:r>
              <a:rPr sz="1400" spc="30" dirty="0">
                <a:latin typeface="Arial MT"/>
                <a:cs typeface="Arial MT"/>
              </a:rPr>
              <a:t> </a:t>
            </a:r>
            <a:r>
              <a:rPr sz="1400" dirty="0">
                <a:latin typeface="Arial MT"/>
                <a:cs typeface="Arial MT"/>
              </a:rPr>
              <a:t>sea</a:t>
            </a:r>
            <a:r>
              <a:rPr sz="1400" spc="35" dirty="0">
                <a:latin typeface="Arial MT"/>
                <a:cs typeface="Arial MT"/>
              </a:rPr>
              <a:t> </a:t>
            </a:r>
            <a:r>
              <a:rPr sz="1400" dirty="0">
                <a:latin typeface="Arial MT"/>
                <a:cs typeface="Arial MT"/>
              </a:rPr>
              <a:t>residente</a:t>
            </a:r>
            <a:r>
              <a:rPr sz="1400" spc="35" dirty="0">
                <a:latin typeface="Arial MT"/>
                <a:cs typeface="Arial MT"/>
              </a:rPr>
              <a:t> </a:t>
            </a:r>
            <a:r>
              <a:rPr sz="1400" dirty="0">
                <a:latin typeface="Arial MT"/>
                <a:cs typeface="Arial MT"/>
              </a:rPr>
              <a:t>y</a:t>
            </a:r>
            <a:r>
              <a:rPr sz="1400" spc="35" dirty="0">
                <a:latin typeface="Arial MT"/>
                <a:cs typeface="Arial MT"/>
              </a:rPr>
              <a:t> </a:t>
            </a:r>
            <a:r>
              <a:rPr sz="1400" dirty="0">
                <a:latin typeface="Arial MT"/>
                <a:cs typeface="Arial MT"/>
              </a:rPr>
              <a:t>nacional</a:t>
            </a:r>
            <a:r>
              <a:rPr sz="1400" spc="35" dirty="0">
                <a:latin typeface="Arial MT"/>
                <a:cs typeface="Arial MT"/>
              </a:rPr>
              <a:t> </a:t>
            </a:r>
            <a:r>
              <a:rPr sz="1400" dirty="0">
                <a:latin typeface="Arial MT"/>
                <a:cs typeface="Arial MT"/>
              </a:rPr>
              <a:t>del</a:t>
            </a:r>
            <a:r>
              <a:rPr sz="1400" spc="35" dirty="0">
                <a:latin typeface="Arial MT"/>
                <a:cs typeface="Arial MT"/>
              </a:rPr>
              <a:t> </a:t>
            </a:r>
            <a:r>
              <a:rPr sz="1400" dirty="0">
                <a:latin typeface="Arial MT"/>
                <a:cs typeface="Arial MT"/>
              </a:rPr>
              <a:t>otro</a:t>
            </a:r>
            <a:r>
              <a:rPr sz="1400" spc="45" dirty="0">
                <a:latin typeface="Arial MT"/>
                <a:cs typeface="Arial MT"/>
              </a:rPr>
              <a:t> </a:t>
            </a:r>
            <a:r>
              <a:rPr sz="1400" dirty="0">
                <a:latin typeface="Arial MT"/>
                <a:cs typeface="Arial MT"/>
              </a:rPr>
              <a:t>Estado</a:t>
            </a:r>
            <a:r>
              <a:rPr sz="1400" spc="40" dirty="0">
                <a:latin typeface="Arial MT"/>
                <a:cs typeface="Arial MT"/>
              </a:rPr>
              <a:t> </a:t>
            </a:r>
            <a:r>
              <a:rPr sz="1400" dirty="0">
                <a:latin typeface="Arial MT"/>
                <a:cs typeface="Arial MT"/>
              </a:rPr>
              <a:t>(distinto</a:t>
            </a:r>
            <a:r>
              <a:rPr sz="1400" spc="50" dirty="0">
                <a:latin typeface="Arial MT"/>
                <a:cs typeface="Arial MT"/>
              </a:rPr>
              <a:t> </a:t>
            </a:r>
            <a:r>
              <a:rPr sz="1400" dirty="0">
                <a:latin typeface="Arial MT"/>
                <a:cs typeface="Arial MT"/>
              </a:rPr>
              <a:t>al</a:t>
            </a:r>
            <a:r>
              <a:rPr sz="1400" spc="35" dirty="0">
                <a:latin typeface="Arial MT"/>
                <a:cs typeface="Arial MT"/>
              </a:rPr>
              <a:t> </a:t>
            </a:r>
            <a:r>
              <a:rPr sz="1400" dirty="0">
                <a:latin typeface="Arial MT"/>
                <a:cs typeface="Arial MT"/>
              </a:rPr>
              <a:t>que</a:t>
            </a:r>
            <a:r>
              <a:rPr sz="1400" spc="35" dirty="0">
                <a:latin typeface="Arial MT"/>
                <a:cs typeface="Arial MT"/>
              </a:rPr>
              <a:t> </a:t>
            </a:r>
            <a:r>
              <a:rPr sz="1400" dirty="0">
                <a:latin typeface="Arial MT"/>
                <a:cs typeface="Arial MT"/>
              </a:rPr>
              <a:t>paga</a:t>
            </a:r>
            <a:r>
              <a:rPr sz="1400" spc="40" dirty="0">
                <a:latin typeface="Arial MT"/>
                <a:cs typeface="Arial MT"/>
              </a:rPr>
              <a:t> </a:t>
            </a:r>
            <a:r>
              <a:rPr sz="1400" dirty="0">
                <a:latin typeface="Arial MT"/>
                <a:cs typeface="Arial MT"/>
              </a:rPr>
              <a:t>la</a:t>
            </a:r>
            <a:r>
              <a:rPr sz="1400" spc="35" dirty="0">
                <a:latin typeface="Arial MT"/>
                <a:cs typeface="Arial MT"/>
              </a:rPr>
              <a:t> </a:t>
            </a:r>
            <a:r>
              <a:rPr sz="1400" dirty="0">
                <a:latin typeface="Arial MT"/>
                <a:cs typeface="Arial MT"/>
              </a:rPr>
              <a:t>pensión)</a:t>
            </a:r>
            <a:r>
              <a:rPr sz="1400" spc="35" dirty="0">
                <a:latin typeface="Arial MT"/>
                <a:cs typeface="Arial MT"/>
              </a:rPr>
              <a:t> </a:t>
            </a:r>
            <a:r>
              <a:rPr sz="1400" spc="-10" dirty="0">
                <a:latin typeface="Arial MT"/>
                <a:cs typeface="Arial MT"/>
              </a:rPr>
              <a:t>–art. 19.2.b)-</a:t>
            </a:r>
            <a:endParaRPr sz="1400" dirty="0">
              <a:latin typeface="Arial MT"/>
              <a:cs typeface="Arial MT"/>
            </a:endParaRPr>
          </a:p>
        </p:txBody>
      </p:sp>
    </p:spTree>
    <p:extLst>
      <p:ext uri="{BB962C8B-B14F-4D97-AF65-F5344CB8AC3E}">
        <p14:creationId xmlns:p14="http://schemas.microsoft.com/office/powerpoint/2010/main" val="2143680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6F682-9385-A912-6A80-E9AEA34AB4A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B530BCC-E3AD-3785-FABE-8A60E18CD881}"/>
              </a:ext>
            </a:extLst>
          </p:cNvPr>
          <p:cNvSpPr>
            <a:spLocks noGrp="1"/>
          </p:cNvSpPr>
          <p:nvPr>
            <p:ph type="title"/>
          </p:nvPr>
        </p:nvSpPr>
        <p:spPr/>
        <p:txBody>
          <a:bodyPr/>
          <a:lstStyle/>
          <a:p>
            <a:r>
              <a:rPr lang="es-419" dirty="0"/>
              <a:t>Cuestiones Previas</a:t>
            </a:r>
          </a:p>
        </p:txBody>
      </p:sp>
      <p:sp>
        <p:nvSpPr>
          <p:cNvPr id="4" name="Marcador de contenido 3">
            <a:extLst>
              <a:ext uri="{FF2B5EF4-FFF2-40B4-BE49-F238E27FC236}">
                <a16:creationId xmlns:a16="http://schemas.microsoft.com/office/drawing/2014/main" id="{2F7D7425-B91F-CE30-97FC-BEC2C75B4529}"/>
              </a:ext>
            </a:extLst>
          </p:cNvPr>
          <p:cNvSpPr txBox="1">
            <a:spLocks noGrp="1"/>
          </p:cNvSpPr>
          <p:nvPr>
            <p:ph sz="half" idx="1"/>
          </p:nvPr>
        </p:nvSpPr>
        <p:spPr>
          <a:xfrm>
            <a:off x="838200" y="1825626"/>
            <a:ext cx="10283890" cy="5900077"/>
          </a:xfrm>
          <a:prstGeom prst="rect">
            <a:avLst/>
          </a:prstGeom>
          <a:noFill/>
        </p:spPr>
        <p:txBody>
          <a:bodyPr wrap="square">
            <a:spAutoFit/>
          </a:bodyPr>
          <a:lstStyle/>
          <a:p>
            <a:pPr marL="0" indent="0">
              <a:buNone/>
            </a:pPr>
            <a:r>
              <a:rPr lang="es-419" dirty="0">
                <a:solidFill>
                  <a:srgbClr val="000000"/>
                </a:solidFill>
                <a:effectLst/>
                <a:latin typeface="Arial" panose="020B0604020202020204" pitchFamily="34" charset="0"/>
                <a:cs typeface="Arial" panose="020B0604020202020204" pitchFamily="34" charset="0"/>
              </a:rPr>
              <a:t>Efectos e importancia del MC OCDE</a:t>
            </a:r>
          </a:p>
          <a:p>
            <a:pPr marL="0" indent="0">
              <a:buNone/>
            </a:pPr>
            <a:endParaRPr lang="es-419" dirty="0">
              <a:latin typeface="Arial" panose="020B0604020202020204" pitchFamily="34" charset="0"/>
              <a:cs typeface="Arial" panose="020B0604020202020204" pitchFamily="34" charset="0"/>
            </a:endParaRPr>
          </a:p>
          <a:p>
            <a:r>
              <a:rPr lang="es-419" dirty="0">
                <a:solidFill>
                  <a:srgbClr val="000000"/>
                </a:solidFill>
                <a:effectLst/>
                <a:latin typeface="Arial" panose="020B0604020202020204" pitchFamily="34" charset="0"/>
                <a:cs typeface="Arial" panose="020B0604020202020204" pitchFamily="34" charset="0"/>
              </a:rPr>
              <a:t>La OCDE carece de poder normativo en materia tributaria, se limita a emitir recomendaciones.</a:t>
            </a:r>
          </a:p>
          <a:p>
            <a:r>
              <a:rPr lang="es-419" dirty="0">
                <a:solidFill>
                  <a:srgbClr val="000000"/>
                </a:solidFill>
                <a:effectLst/>
                <a:latin typeface="Arial" panose="020B0604020202020204" pitchFamily="34" charset="0"/>
                <a:cs typeface="Arial" panose="020B0604020202020204" pitchFamily="34" charset="0"/>
              </a:rPr>
              <a:t>Ni el MC OCDE ni los Comentarios tienen naturaleza de tratado internacional </a:t>
            </a:r>
          </a:p>
          <a:p>
            <a:pPr marL="0" indent="0">
              <a:buNone/>
            </a:pPr>
            <a:endParaRPr lang="es-419" dirty="0">
              <a:solidFill>
                <a:srgbClr val="000000"/>
              </a:solidFill>
              <a:effectLst/>
              <a:latin typeface="Arial" panose="020B0604020202020204" pitchFamily="34" charset="0"/>
            </a:endParaRPr>
          </a:p>
          <a:p>
            <a:pPr marL="0" indent="0">
              <a:buNone/>
            </a:pPr>
            <a:endParaRPr lang="es-419" dirty="0"/>
          </a:p>
          <a:p>
            <a:pPr marL="0" indent="0">
              <a:buNone/>
            </a:pPr>
            <a:endParaRPr lang="es-419" b="1" dirty="0"/>
          </a:p>
          <a:p>
            <a:pPr marL="0" indent="0">
              <a:buNone/>
            </a:pPr>
            <a:endParaRPr lang="es-419" b="1" dirty="0"/>
          </a:p>
          <a:p>
            <a:pPr marL="0" indent="0">
              <a:buNone/>
            </a:pPr>
            <a:endParaRPr lang="es-419" b="1" dirty="0"/>
          </a:p>
          <a:p>
            <a:pPr marL="0" indent="0">
              <a:buNone/>
            </a:pPr>
            <a:endParaRPr lang="es-419" b="1" dirty="0"/>
          </a:p>
        </p:txBody>
      </p:sp>
    </p:spTree>
    <p:extLst>
      <p:ext uri="{BB962C8B-B14F-4D97-AF65-F5344CB8AC3E}">
        <p14:creationId xmlns:p14="http://schemas.microsoft.com/office/powerpoint/2010/main" val="12057563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6EBFB-A2D0-849E-0200-5E4EF1C8238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C13175C-3FA4-3DA3-8E9F-644E3BE3BA3E}"/>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3" name="object 7">
            <a:extLst>
              <a:ext uri="{FF2B5EF4-FFF2-40B4-BE49-F238E27FC236}">
                <a16:creationId xmlns:a16="http://schemas.microsoft.com/office/drawing/2014/main" id="{8C2316A8-5523-EDCD-BFC3-DD7F0682C005}"/>
              </a:ext>
            </a:extLst>
          </p:cNvPr>
          <p:cNvSpPr txBox="1"/>
          <p:nvPr/>
        </p:nvSpPr>
        <p:spPr>
          <a:xfrm>
            <a:off x="1955038" y="2598166"/>
            <a:ext cx="7710805" cy="3244215"/>
          </a:xfrm>
          <a:prstGeom prst="rect">
            <a:avLst/>
          </a:prstGeom>
        </p:spPr>
        <p:txBody>
          <a:bodyPr vert="horz" wrap="square" lIns="0" tIns="12065" rIns="0" bIns="0" rtlCol="0">
            <a:spAutoFit/>
          </a:bodyPr>
          <a:lstStyle/>
          <a:p>
            <a:pPr marL="382905" marR="5080" indent="-370840" algn="just">
              <a:lnSpc>
                <a:spcPct val="100000"/>
              </a:lnSpc>
              <a:spcBef>
                <a:spcPts val="95"/>
              </a:spcBef>
              <a:buClr>
                <a:srgbClr val="FC7812"/>
              </a:buClr>
              <a:buSzPct val="128125"/>
              <a:buFont typeface="Wingdings"/>
              <a:buChar char=""/>
              <a:tabLst>
                <a:tab pos="384175" algn="l"/>
              </a:tabLst>
            </a:pPr>
            <a:r>
              <a:rPr sz="1600" dirty="0">
                <a:latin typeface="Arial MT"/>
                <a:cs typeface="Arial MT"/>
              </a:rPr>
              <a:t>Estudiantes</a:t>
            </a:r>
            <a:r>
              <a:rPr sz="1600" spc="50" dirty="0">
                <a:latin typeface="Arial MT"/>
                <a:cs typeface="Arial MT"/>
              </a:rPr>
              <a:t> </a:t>
            </a:r>
            <a:r>
              <a:rPr sz="1600" dirty="0">
                <a:latin typeface="Arial MT"/>
                <a:cs typeface="Arial MT"/>
              </a:rPr>
              <a:t>o</a:t>
            </a:r>
            <a:r>
              <a:rPr sz="1600" spc="35" dirty="0">
                <a:latin typeface="Arial MT"/>
                <a:cs typeface="Arial MT"/>
              </a:rPr>
              <a:t> </a:t>
            </a:r>
            <a:r>
              <a:rPr sz="1600" dirty="0">
                <a:latin typeface="Arial MT"/>
                <a:cs typeface="Arial MT"/>
              </a:rPr>
              <a:t>personas</a:t>
            </a:r>
            <a:r>
              <a:rPr sz="1600" spc="45" dirty="0">
                <a:latin typeface="Arial MT"/>
                <a:cs typeface="Arial MT"/>
              </a:rPr>
              <a:t> </a:t>
            </a:r>
            <a:r>
              <a:rPr sz="1600" dirty="0">
                <a:latin typeface="Arial MT"/>
                <a:cs typeface="Arial MT"/>
              </a:rPr>
              <a:t>en</a:t>
            </a:r>
            <a:r>
              <a:rPr sz="1600" spc="45" dirty="0">
                <a:latin typeface="Arial MT"/>
                <a:cs typeface="Arial MT"/>
              </a:rPr>
              <a:t> </a:t>
            </a:r>
            <a:r>
              <a:rPr sz="1600" dirty="0">
                <a:latin typeface="Arial MT"/>
                <a:cs typeface="Arial MT"/>
              </a:rPr>
              <a:t>prácticas</a:t>
            </a:r>
            <a:r>
              <a:rPr sz="1600" spc="50" dirty="0">
                <a:latin typeface="Arial MT"/>
                <a:cs typeface="Arial MT"/>
              </a:rPr>
              <a:t> </a:t>
            </a:r>
            <a:r>
              <a:rPr sz="1600" dirty="0">
                <a:latin typeface="Arial MT"/>
                <a:cs typeface="Arial MT"/>
              </a:rPr>
              <a:t>(cualquiera</a:t>
            </a:r>
            <a:r>
              <a:rPr sz="1600" spc="35" dirty="0">
                <a:latin typeface="Arial MT"/>
                <a:cs typeface="Arial MT"/>
              </a:rPr>
              <a:t> </a:t>
            </a:r>
            <a:r>
              <a:rPr sz="1600" dirty="0">
                <a:latin typeface="Arial MT"/>
                <a:cs typeface="Arial MT"/>
              </a:rPr>
              <a:t>que</a:t>
            </a:r>
            <a:r>
              <a:rPr sz="1600" spc="35" dirty="0">
                <a:latin typeface="Arial MT"/>
                <a:cs typeface="Arial MT"/>
              </a:rPr>
              <a:t> </a:t>
            </a:r>
            <a:r>
              <a:rPr sz="1600" dirty="0">
                <a:latin typeface="Arial MT"/>
                <a:cs typeface="Arial MT"/>
              </a:rPr>
              <a:t>sea</a:t>
            </a:r>
            <a:r>
              <a:rPr sz="1600" spc="40" dirty="0">
                <a:latin typeface="Arial MT"/>
                <a:cs typeface="Arial MT"/>
              </a:rPr>
              <a:t> </a:t>
            </a:r>
            <a:r>
              <a:rPr sz="1600" dirty="0">
                <a:latin typeface="Arial MT"/>
                <a:cs typeface="Arial MT"/>
              </a:rPr>
              <a:t>el</a:t>
            </a:r>
            <a:r>
              <a:rPr sz="1600" spc="45" dirty="0">
                <a:latin typeface="Arial MT"/>
                <a:cs typeface="Arial MT"/>
              </a:rPr>
              <a:t> </a:t>
            </a:r>
            <a:r>
              <a:rPr sz="1600" dirty="0">
                <a:latin typeface="Arial MT"/>
                <a:cs typeface="Arial MT"/>
              </a:rPr>
              <a:t>grado</a:t>
            </a:r>
            <a:r>
              <a:rPr sz="1600" spc="45" dirty="0">
                <a:latin typeface="Arial MT"/>
                <a:cs typeface="Arial MT"/>
              </a:rPr>
              <a:t> </a:t>
            </a:r>
            <a:r>
              <a:rPr sz="1600" dirty="0">
                <a:latin typeface="Arial MT"/>
                <a:cs typeface="Arial MT"/>
              </a:rPr>
              <a:t>de</a:t>
            </a:r>
            <a:r>
              <a:rPr sz="1600" spc="45" dirty="0">
                <a:latin typeface="Arial MT"/>
                <a:cs typeface="Arial MT"/>
              </a:rPr>
              <a:t> </a:t>
            </a:r>
            <a:r>
              <a:rPr sz="1600" spc="-10" dirty="0">
                <a:latin typeface="Arial MT"/>
                <a:cs typeface="Arial MT"/>
              </a:rPr>
              <a:t>formación) 	</a:t>
            </a:r>
            <a:r>
              <a:rPr sz="1600" dirty="0">
                <a:latin typeface="Arial MT"/>
                <a:cs typeface="Arial MT"/>
              </a:rPr>
              <a:t>que</a:t>
            </a:r>
            <a:r>
              <a:rPr sz="1600" spc="15" dirty="0">
                <a:latin typeface="Arial MT"/>
                <a:cs typeface="Arial MT"/>
              </a:rPr>
              <a:t> </a:t>
            </a:r>
            <a:r>
              <a:rPr sz="1600" dirty="0">
                <a:latin typeface="Arial MT"/>
                <a:cs typeface="Arial MT"/>
              </a:rPr>
              <a:t>se</a:t>
            </a:r>
            <a:r>
              <a:rPr sz="1600" spc="15" dirty="0">
                <a:latin typeface="Arial MT"/>
                <a:cs typeface="Arial MT"/>
              </a:rPr>
              <a:t> </a:t>
            </a:r>
            <a:r>
              <a:rPr sz="1600" dirty="0">
                <a:latin typeface="Arial MT"/>
                <a:cs typeface="Arial MT"/>
              </a:rPr>
              <a:t>trasladen</a:t>
            </a:r>
            <a:r>
              <a:rPr sz="1600" spc="25" dirty="0">
                <a:latin typeface="Arial MT"/>
                <a:cs typeface="Arial MT"/>
              </a:rPr>
              <a:t> </a:t>
            </a:r>
            <a:r>
              <a:rPr sz="1600" dirty="0">
                <a:latin typeface="Arial MT"/>
                <a:cs typeface="Arial MT"/>
              </a:rPr>
              <a:t>a</a:t>
            </a:r>
            <a:r>
              <a:rPr sz="1600" spc="15" dirty="0">
                <a:latin typeface="Arial MT"/>
                <a:cs typeface="Arial MT"/>
              </a:rPr>
              <a:t> </a:t>
            </a:r>
            <a:r>
              <a:rPr sz="1600" dirty="0">
                <a:latin typeface="Arial MT"/>
                <a:cs typeface="Arial MT"/>
              </a:rPr>
              <a:t>un</a:t>
            </a:r>
            <a:r>
              <a:rPr sz="1600" spc="20" dirty="0">
                <a:latin typeface="Arial MT"/>
                <a:cs typeface="Arial MT"/>
              </a:rPr>
              <a:t> </a:t>
            </a:r>
            <a:r>
              <a:rPr sz="1600" dirty="0">
                <a:latin typeface="Arial MT"/>
                <a:cs typeface="Arial MT"/>
              </a:rPr>
              <a:t>Estado</a:t>
            </a:r>
            <a:r>
              <a:rPr sz="1600" spc="20" dirty="0">
                <a:latin typeface="Arial MT"/>
                <a:cs typeface="Arial MT"/>
              </a:rPr>
              <a:t> </a:t>
            </a:r>
            <a:r>
              <a:rPr sz="1600" dirty="0">
                <a:latin typeface="Arial MT"/>
                <a:cs typeface="Arial MT"/>
              </a:rPr>
              <a:t>contratante</a:t>
            </a:r>
            <a:r>
              <a:rPr sz="1600" spc="35" dirty="0">
                <a:latin typeface="Arial MT"/>
                <a:cs typeface="Arial MT"/>
              </a:rPr>
              <a:t> </a:t>
            </a:r>
            <a:r>
              <a:rPr sz="1600" dirty="0">
                <a:latin typeface="Arial MT"/>
                <a:cs typeface="Arial MT"/>
              </a:rPr>
              <a:t>(Estado</a:t>
            </a:r>
            <a:r>
              <a:rPr sz="1600" spc="30" dirty="0">
                <a:latin typeface="Arial MT"/>
                <a:cs typeface="Arial MT"/>
              </a:rPr>
              <a:t> </a:t>
            </a:r>
            <a:r>
              <a:rPr sz="1600" dirty="0">
                <a:latin typeface="Arial MT"/>
                <a:cs typeface="Arial MT"/>
              </a:rPr>
              <a:t>de</a:t>
            </a:r>
            <a:r>
              <a:rPr sz="1600" spc="15" dirty="0">
                <a:latin typeface="Arial MT"/>
                <a:cs typeface="Arial MT"/>
              </a:rPr>
              <a:t> </a:t>
            </a:r>
            <a:r>
              <a:rPr sz="1600" dirty="0">
                <a:latin typeface="Arial MT"/>
                <a:cs typeface="Arial MT"/>
              </a:rPr>
              <a:t>destino)</a:t>
            </a:r>
            <a:r>
              <a:rPr sz="1600" spc="15" dirty="0">
                <a:latin typeface="Arial MT"/>
                <a:cs typeface="Arial MT"/>
              </a:rPr>
              <a:t> </a:t>
            </a:r>
            <a:r>
              <a:rPr sz="1600" dirty="0">
                <a:latin typeface="Arial MT"/>
                <a:cs typeface="Arial MT"/>
              </a:rPr>
              <a:t>con</a:t>
            </a:r>
            <a:r>
              <a:rPr sz="1600" spc="20" dirty="0">
                <a:latin typeface="Arial MT"/>
                <a:cs typeface="Arial MT"/>
              </a:rPr>
              <a:t> </a:t>
            </a:r>
            <a:r>
              <a:rPr sz="1600" dirty="0">
                <a:latin typeface="Arial MT"/>
                <a:cs typeface="Arial MT"/>
              </a:rPr>
              <a:t>el</a:t>
            </a:r>
            <a:r>
              <a:rPr sz="1600" spc="20" dirty="0">
                <a:latin typeface="Arial MT"/>
                <a:cs typeface="Arial MT"/>
              </a:rPr>
              <a:t> </a:t>
            </a:r>
            <a:r>
              <a:rPr sz="1600" dirty="0">
                <a:latin typeface="Arial MT"/>
                <a:cs typeface="Arial MT"/>
              </a:rPr>
              <a:t>único</a:t>
            </a:r>
            <a:r>
              <a:rPr sz="1600" spc="20" dirty="0">
                <a:latin typeface="Arial MT"/>
                <a:cs typeface="Arial MT"/>
              </a:rPr>
              <a:t> </a:t>
            </a:r>
            <a:r>
              <a:rPr sz="1600" dirty="0">
                <a:latin typeface="Arial MT"/>
                <a:cs typeface="Arial MT"/>
              </a:rPr>
              <a:t>fin</a:t>
            </a:r>
            <a:r>
              <a:rPr sz="1600" spc="20" dirty="0">
                <a:latin typeface="Arial MT"/>
                <a:cs typeface="Arial MT"/>
              </a:rPr>
              <a:t> </a:t>
            </a:r>
            <a:r>
              <a:rPr sz="1600" spc="-25" dirty="0">
                <a:latin typeface="Arial MT"/>
                <a:cs typeface="Arial MT"/>
              </a:rPr>
              <a:t>de 	</a:t>
            </a:r>
            <a:r>
              <a:rPr sz="1600" dirty="0">
                <a:latin typeface="Arial MT"/>
                <a:cs typeface="Arial MT"/>
              </a:rPr>
              <a:t>continuar</a:t>
            </a:r>
            <a:r>
              <a:rPr sz="1600" spc="420" dirty="0">
                <a:latin typeface="Arial MT"/>
                <a:cs typeface="Arial MT"/>
              </a:rPr>
              <a:t> </a:t>
            </a:r>
            <a:r>
              <a:rPr sz="1600" dirty="0">
                <a:latin typeface="Arial MT"/>
                <a:cs typeface="Arial MT"/>
              </a:rPr>
              <a:t>sus</a:t>
            </a:r>
            <a:r>
              <a:rPr sz="1600" spc="425" dirty="0">
                <a:latin typeface="Arial MT"/>
                <a:cs typeface="Arial MT"/>
              </a:rPr>
              <a:t> </a:t>
            </a:r>
            <a:r>
              <a:rPr sz="1600" dirty="0">
                <a:latin typeface="Arial MT"/>
                <a:cs typeface="Arial MT"/>
              </a:rPr>
              <a:t>estudios</a:t>
            </a:r>
            <a:r>
              <a:rPr sz="1600" spc="434" dirty="0">
                <a:latin typeface="Arial MT"/>
                <a:cs typeface="Arial MT"/>
              </a:rPr>
              <a:t> </a:t>
            </a:r>
            <a:r>
              <a:rPr sz="1600" dirty="0">
                <a:latin typeface="Arial MT"/>
                <a:cs typeface="Arial MT"/>
              </a:rPr>
              <a:t>o</a:t>
            </a:r>
            <a:r>
              <a:rPr sz="1600" spc="420" dirty="0">
                <a:latin typeface="Arial MT"/>
                <a:cs typeface="Arial MT"/>
              </a:rPr>
              <a:t> </a:t>
            </a:r>
            <a:r>
              <a:rPr sz="1600" dirty="0">
                <a:latin typeface="Arial MT"/>
                <a:cs typeface="Arial MT"/>
              </a:rPr>
              <a:t>formación</a:t>
            </a:r>
            <a:r>
              <a:rPr sz="1600" spc="430" dirty="0">
                <a:latin typeface="Arial MT"/>
                <a:cs typeface="Arial MT"/>
              </a:rPr>
              <a:t> </a:t>
            </a:r>
            <a:r>
              <a:rPr sz="1600" dirty="0">
                <a:latin typeface="Arial MT"/>
                <a:cs typeface="Arial MT"/>
              </a:rPr>
              <a:t>práctica</a:t>
            </a:r>
            <a:r>
              <a:rPr sz="1600" spc="430" dirty="0">
                <a:latin typeface="Arial MT"/>
                <a:cs typeface="Arial MT"/>
              </a:rPr>
              <a:t> </a:t>
            </a:r>
            <a:r>
              <a:rPr sz="1600" dirty="0">
                <a:latin typeface="Arial MT"/>
                <a:cs typeface="Arial MT"/>
              </a:rPr>
              <a:t>y</a:t>
            </a:r>
            <a:r>
              <a:rPr sz="1600" spc="425" dirty="0">
                <a:latin typeface="Arial MT"/>
                <a:cs typeface="Arial MT"/>
              </a:rPr>
              <a:t> </a:t>
            </a:r>
            <a:r>
              <a:rPr sz="1600" dirty="0">
                <a:latin typeface="Arial MT"/>
                <a:cs typeface="Arial MT"/>
              </a:rPr>
              <a:t>que</a:t>
            </a:r>
            <a:r>
              <a:rPr sz="1600" spc="425" dirty="0">
                <a:latin typeface="Arial MT"/>
                <a:cs typeface="Arial MT"/>
              </a:rPr>
              <a:t> </a:t>
            </a:r>
            <a:r>
              <a:rPr sz="1600" dirty="0">
                <a:latin typeface="Arial MT"/>
                <a:cs typeface="Arial MT"/>
              </a:rPr>
              <a:t>sean</a:t>
            </a:r>
            <a:r>
              <a:rPr sz="1600" spc="440" dirty="0">
                <a:latin typeface="Arial MT"/>
                <a:cs typeface="Arial MT"/>
              </a:rPr>
              <a:t> </a:t>
            </a:r>
            <a:r>
              <a:rPr sz="1600" dirty="0">
                <a:latin typeface="Arial MT"/>
                <a:cs typeface="Arial MT"/>
              </a:rPr>
              <a:t>residentes</a:t>
            </a:r>
            <a:r>
              <a:rPr sz="1600" spc="425" dirty="0">
                <a:latin typeface="Arial MT"/>
                <a:cs typeface="Arial MT"/>
              </a:rPr>
              <a:t> </a:t>
            </a:r>
            <a:r>
              <a:rPr sz="1600" dirty="0">
                <a:latin typeface="Arial MT"/>
                <a:cs typeface="Arial MT"/>
              </a:rPr>
              <a:t>del</a:t>
            </a:r>
            <a:r>
              <a:rPr sz="1600" spc="425" dirty="0">
                <a:latin typeface="Arial MT"/>
                <a:cs typeface="Arial MT"/>
              </a:rPr>
              <a:t> </a:t>
            </a:r>
            <a:r>
              <a:rPr sz="1600" spc="-20" dirty="0">
                <a:latin typeface="Arial MT"/>
                <a:cs typeface="Arial MT"/>
              </a:rPr>
              <a:t>otro 	</a:t>
            </a:r>
            <a:r>
              <a:rPr sz="1600" dirty="0">
                <a:latin typeface="Arial MT"/>
                <a:cs typeface="Arial MT"/>
              </a:rPr>
              <a:t>Estado</a:t>
            </a:r>
            <a:r>
              <a:rPr sz="1600" spc="-5" dirty="0">
                <a:latin typeface="Arial MT"/>
                <a:cs typeface="Arial MT"/>
              </a:rPr>
              <a:t> </a:t>
            </a:r>
            <a:r>
              <a:rPr sz="1600" dirty="0">
                <a:latin typeface="Arial MT"/>
                <a:cs typeface="Arial MT"/>
              </a:rPr>
              <a:t>contratante (Estado</a:t>
            </a:r>
            <a:r>
              <a:rPr sz="1600" spc="-5" dirty="0">
                <a:latin typeface="Arial MT"/>
                <a:cs typeface="Arial MT"/>
              </a:rPr>
              <a:t> </a:t>
            </a:r>
            <a:r>
              <a:rPr sz="1600" dirty="0">
                <a:latin typeface="Arial MT"/>
                <a:cs typeface="Arial MT"/>
              </a:rPr>
              <a:t>de</a:t>
            </a:r>
            <a:r>
              <a:rPr sz="1600" spc="5" dirty="0">
                <a:latin typeface="Arial MT"/>
                <a:cs typeface="Arial MT"/>
              </a:rPr>
              <a:t> </a:t>
            </a:r>
            <a:r>
              <a:rPr sz="1600" dirty="0">
                <a:latin typeface="Arial MT"/>
                <a:cs typeface="Arial MT"/>
              </a:rPr>
              <a:t>procedencia)</a:t>
            </a:r>
            <a:r>
              <a:rPr sz="1600" spc="-5" dirty="0">
                <a:latin typeface="Arial MT"/>
                <a:cs typeface="Arial MT"/>
              </a:rPr>
              <a:t> </a:t>
            </a:r>
            <a:r>
              <a:rPr sz="1600" dirty="0">
                <a:latin typeface="Arial MT"/>
                <a:cs typeface="Arial MT"/>
              </a:rPr>
              <a:t>o</a:t>
            </a:r>
            <a:r>
              <a:rPr sz="1600" spc="-5" dirty="0">
                <a:latin typeface="Arial MT"/>
                <a:cs typeface="Arial MT"/>
              </a:rPr>
              <a:t> </a:t>
            </a:r>
            <a:r>
              <a:rPr sz="1600" dirty="0">
                <a:latin typeface="Arial MT"/>
                <a:cs typeface="Arial MT"/>
              </a:rPr>
              <a:t>lo</a:t>
            </a:r>
            <a:r>
              <a:rPr sz="1600" spc="-5" dirty="0">
                <a:latin typeface="Arial MT"/>
                <a:cs typeface="Arial MT"/>
              </a:rPr>
              <a:t> </a:t>
            </a:r>
            <a:r>
              <a:rPr sz="1600" dirty="0">
                <a:latin typeface="Arial MT"/>
                <a:cs typeface="Arial MT"/>
              </a:rPr>
              <a:t>hubiesen sido</a:t>
            </a:r>
            <a:r>
              <a:rPr sz="1600" spc="-5" dirty="0">
                <a:latin typeface="Arial MT"/>
                <a:cs typeface="Arial MT"/>
              </a:rPr>
              <a:t> </a:t>
            </a:r>
            <a:r>
              <a:rPr sz="1600" b="1" spc="-10" dirty="0">
                <a:latin typeface="Arial"/>
                <a:cs typeface="Arial"/>
              </a:rPr>
              <a:t>inmediatamente 	</a:t>
            </a:r>
            <a:r>
              <a:rPr sz="1600" b="1" dirty="0">
                <a:latin typeface="Arial"/>
                <a:cs typeface="Arial"/>
              </a:rPr>
              <a:t>antes</a:t>
            </a:r>
            <a:r>
              <a:rPr sz="1600" b="1" spc="-25" dirty="0">
                <a:latin typeface="Arial"/>
                <a:cs typeface="Arial"/>
              </a:rPr>
              <a:t> </a:t>
            </a:r>
            <a:r>
              <a:rPr sz="1600" b="1" dirty="0">
                <a:latin typeface="Arial"/>
                <a:cs typeface="Arial"/>
              </a:rPr>
              <a:t>de</a:t>
            </a:r>
            <a:r>
              <a:rPr sz="1600" b="1" spc="-15" dirty="0">
                <a:latin typeface="Arial"/>
                <a:cs typeface="Arial"/>
              </a:rPr>
              <a:t> </a:t>
            </a:r>
            <a:r>
              <a:rPr sz="1600" b="1" dirty="0">
                <a:latin typeface="Arial"/>
                <a:cs typeface="Arial"/>
              </a:rPr>
              <a:t>trasladarse</a:t>
            </a:r>
            <a:r>
              <a:rPr sz="1600" b="1" spc="-10" dirty="0">
                <a:latin typeface="Arial"/>
                <a:cs typeface="Arial"/>
              </a:rPr>
              <a:t> </a:t>
            </a:r>
            <a:r>
              <a:rPr sz="1600" dirty="0">
                <a:latin typeface="Arial MT"/>
                <a:cs typeface="Arial MT"/>
              </a:rPr>
              <a:t>al</a:t>
            </a:r>
            <a:r>
              <a:rPr sz="1600" spc="-30" dirty="0">
                <a:latin typeface="Arial MT"/>
                <a:cs typeface="Arial MT"/>
              </a:rPr>
              <a:t> </a:t>
            </a:r>
            <a:r>
              <a:rPr sz="1600" dirty="0">
                <a:latin typeface="Arial MT"/>
                <a:cs typeface="Arial MT"/>
              </a:rPr>
              <a:t>Estado</a:t>
            </a:r>
            <a:r>
              <a:rPr sz="1600" spc="-25" dirty="0">
                <a:latin typeface="Arial MT"/>
                <a:cs typeface="Arial MT"/>
              </a:rPr>
              <a:t> </a:t>
            </a:r>
            <a:r>
              <a:rPr sz="1600" dirty="0">
                <a:latin typeface="Arial MT"/>
                <a:cs typeface="Arial MT"/>
              </a:rPr>
              <a:t>de</a:t>
            </a:r>
            <a:r>
              <a:rPr sz="1600" spc="-40" dirty="0">
                <a:latin typeface="Arial MT"/>
                <a:cs typeface="Arial MT"/>
              </a:rPr>
              <a:t> </a:t>
            </a:r>
            <a:r>
              <a:rPr sz="1600" dirty="0">
                <a:latin typeface="Arial MT"/>
                <a:cs typeface="Arial MT"/>
              </a:rPr>
              <a:t>destino</a:t>
            </a:r>
            <a:r>
              <a:rPr sz="1600" spc="-30" dirty="0">
                <a:latin typeface="Arial MT"/>
                <a:cs typeface="Arial MT"/>
              </a:rPr>
              <a:t> </a:t>
            </a:r>
            <a:r>
              <a:rPr sz="1600" dirty="0">
                <a:latin typeface="Arial MT"/>
                <a:cs typeface="Arial MT"/>
              </a:rPr>
              <a:t>de</a:t>
            </a:r>
            <a:r>
              <a:rPr sz="1600" spc="-35" dirty="0">
                <a:latin typeface="Arial MT"/>
                <a:cs typeface="Arial MT"/>
              </a:rPr>
              <a:t> </a:t>
            </a:r>
            <a:r>
              <a:rPr sz="1600" dirty="0">
                <a:latin typeface="Arial MT"/>
                <a:cs typeface="Arial MT"/>
              </a:rPr>
              <a:t>sus</a:t>
            </a:r>
            <a:r>
              <a:rPr sz="1600" spc="-25" dirty="0">
                <a:latin typeface="Arial MT"/>
                <a:cs typeface="Arial MT"/>
              </a:rPr>
              <a:t> </a:t>
            </a:r>
            <a:r>
              <a:rPr sz="1600" spc="-10" dirty="0">
                <a:latin typeface="Arial MT"/>
                <a:cs typeface="Arial MT"/>
              </a:rPr>
              <a:t>estudios.</a:t>
            </a:r>
            <a:endParaRPr sz="1600" dirty="0">
              <a:latin typeface="Arial MT"/>
              <a:cs typeface="Arial MT"/>
            </a:endParaRPr>
          </a:p>
          <a:p>
            <a:pPr marL="382905" marR="6350" indent="-370840" algn="just">
              <a:lnSpc>
                <a:spcPct val="100000"/>
              </a:lnSpc>
              <a:spcBef>
                <a:spcPts val="1155"/>
              </a:spcBef>
              <a:buClr>
                <a:srgbClr val="FC7812"/>
              </a:buClr>
              <a:buSzPct val="128125"/>
              <a:buFont typeface="Wingdings"/>
              <a:buChar char=""/>
              <a:tabLst>
                <a:tab pos="384175" algn="l"/>
              </a:tabLst>
            </a:pPr>
            <a:r>
              <a:rPr sz="1600" dirty="0">
                <a:latin typeface="Arial MT"/>
                <a:cs typeface="Arial MT"/>
              </a:rPr>
              <a:t>Becas</a:t>
            </a:r>
            <a:r>
              <a:rPr sz="1600" spc="25" dirty="0">
                <a:latin typeface="Arial MT"/>
                <a:cs typeface="Arial MT"/>
              </a:rPr>
              <a:t> </a:t>
            </a:r>
            <a:r>
              <a:rPr sz="1600" dirty="0">
                <a:latin typeface="Arial MT"/>
                <a:cs typeface="Arial MT"/>
              </a:rPr>
              <a:t>y</a:t>
            </a:r>
            <a:r>
              <a:rPr sz="1600" spc="15" dirty="0">
                <a:latin typeface="Arial MT"/>
                <a:cs typeface="Arial MT"/>
              </a:rPr>
              <a:t> </a:t>
            </a:r>
            <a:r>
              <a:rPr sz="1600" dirty="0">
                <a:latin typeface="Arial MT"/>
                <a:cs typeface="Arial MT"/>
              </a:rPr>
              <a:t>bolsas</a:t>
            </a:r>
            <a:r>
              <a:rPr sz="1600" spc="30" dirty="0">
                <a:latin typeface="Arial MT"/>
                <a:cs typeface="Arial MT"/>
              </a:rPr>
              <a:t> </a:t>
            </a:r>
            <a:r>
              <a:rPr sz="1600" dirty="0">
                <a:latin typeface="Arial MT"/>
                <a:cs typeface="Arial MT"/>
              </a:rPr>
              <a:t>de</a:t>
            </a:r>
            <a:r>
              <a:rPr sz="1600" spc="20" dirty="0">
                <a:latin typeface="Arial MT"/>
                <a:cs typeface="Arial MT"/>
              </a:rPr>
              <a:t> </a:t>
            </a:r>
            <a:r>
              <a:rPr sz="1600" dirty="0">
                <a:latin typeface="Arial MT"/>
                <a:cs typeface="Arial MT"/>
              </a:rPr>
              <a:t>viaje:</a:t>
            </a:r>
            <a:r>
              <a:rPr sz="1600" spc="15" dirty="0">
                <a:latin typeface="Arial MT"/>
                <a:cs typeface="Arial MT"/>
              </a:rPr>
              <a:t> </a:t>
            </a:r>
            <a:r>
              <a:rPr sz="1600" dirty="0">
                <a:latin typeface="Arial MT"/>
                <a:cs typeface="Arial MT"/>
              </a:rPr>
              <a:t>se</a:t>
            </a:r>
            <a:r>
              <a:rPr sz="1600" spc="20" dirty="0">
                <a:latin typeface="Arial MT"/>
                <a:cs typeface="Arial MT"/>
              </a:rPr>
              <a:t> </a:t>
            </a:r>
            <a:r>
              <a:rPr sz="1600" dirty="0">
                <a:latin typeface="Arial MT"/>
                <a:cs typeface="Arial MT"/>
              </a:rPr>
              <a:t>aplica</a:t>
            </a:r>
            <a:r>
              <a:rPr sz="1600" spc="15" dirty="0">
                <a:latin typeface="Arial MT"/>
                <a:cs typeface="Arial MT"/>
              </a:rPr>
              <a:t> </a:t>
            </a:r>
            <a:r>
              <a:rPr sz="1600" dirty="0">
                <a:latin typeface="Arial MT"/>
                <a:cs typeface="Arial MT"/>
              </a:rPr>
              <a:t>a</a:t>
            </a:r>
            <a:r>
              <a:rPr sz="1600" spc="30" dirty="0">
                <a:latin typeface="Arial MT"/>
                <a:cs typeface="Arial MT"/>
              </a:rPr>
              <a:t> </a:t>
            </a:r>
            <a:r>
              <a:rPr sz="1600" dirty="0">
                <a:latin typeface="Arial MT"/>
                <a:cs typeface="Arial MT"/>
              </a:rPr>
              <a:t>las</a:t>
            </a:r>
            <a:r>
              <a:rPr sz="1600" spc="20" dirty="0">
                <a:latin typeface="Arial MT"/>
                <a:cs typeface="Arial MT"/>
              </a:rPr>
              <a:t> </a:t>
            </a:r>
            <a:r>
              <a:rPr sz="1600" dirty="0">
                <a:latin typeface="Arial MT"/>
                <a:cs typeface="Arial MT"/>
              </a:rPr>
              <a:t>cantidades</a:t>
            </a:r>
            <a:r>
              <a:rPr sz="1600" spc="20" dirty="0">
                <a:latin typeface="Arial MT"/>
                <a:cs typeface="Arial MT"/>
              </a:rPr>
              <a:t> </a:t>
            </a:r>
            <a:r>
              <a:rPr sz="1600" dirty="0">
                <a:latin typeface="Arial MT"/>
                <a:cs typeface="Arial MT"/>
              </a:rPr>
              <a:t>percibidas</a:t>
            </a:r>
            <a:r>
              <a:rPr sz="1600" spc="35" dirty="0">
                <a:latin typeface="Arial MT"/>
                <a:cs typeface="Arial MT"/>
              </a:rPr>
              <a:t> </a:t>
            </a:r>
            <a:r>
              <a:rPr sz="1600" dirty="0">
                <a:latin typeface="Arial MT"/>
                <a:cs typeface="Arial MT"/>
              </a:rPr>
              <a:t>para</a:t>
            </a:r>
            <a:r>
              <a:rPr sz="1600" spc="40" dirty="0">
                <a:latin typeface="Arial MT"/>
                <a:cs typeface="Arial MT"/>
              </a:rPr>
              <a:t> </a:t>
            </a:r>
            <a:r>
              <a:rPr sz="1600" dirty="0">
                <a:latin typeface="Arial MT"/>
                <a:cs typeface="Arial MT"/>
              </a:rPr>
              <a:t>cubrir</a:t>
            </a:r>
            <a:r>
              <a:rPr sz="1600" spc="15" dirty="0">
                <a:latin typeface="Arial MT"/>
                <a:cs typeface="Arial MT"/>
              </a:rPr>
              <a:t> </a:t>
            </a:r>
            <a:r>
              <a:rPr sz="1600" spc="-10" dirty="0">
                <a:latin typeface="Arial MT"/>
                <a:cs typeface="Arial MT"/>
              </a:rPr>
              <a:t>gastos 	</a:t>
            </a:r>
            <a:r>
              <a:rPr sz="1600" dirty="0">
                <a:latin typeface="Arial MT"/>
                <a:cs typeface="Arial MT"/>
              </a:rPr>
              <a:t>de</a:t>
            </a:r>
            <a:r>
              <a:rPr sz="1600" spc="65" dirty="0">
                <a:latin typeface="Arial MT"/>
                <a:cs typeface="Arial MT"/>
              </a:rPr>
              <a:t> </a:t>
            </a:r>
            <a:r>
              <a:rPr sz="1600" dirty="0">
                <a:latin typeface="Arial MT"/>
                <a:cs typeface="Arial MT"/>
              </a:rPr>
              <a:t>mantenimiento,</a:t>
            </a:r>
            <a:r>
              <a:rPr sz="1600" spc="80" dirty="0">
                <a:latin typeface="Arial MT"/>
                <a:cs typeface="Arial MT"/>
              </a:rPr>
              <a:t> </a:t>
            </a:r>
            <a:r>
              <a:rPr sz="1600" dirty="0">
                <a:latin typeface="Arial MT"/>
                <a:cs typeface="Arial MT"/>
              </a:rPr>
              <a:t>estudios</a:t>
            </a:r>
            <a:r>
              <a:rPr sz="1600" spc="85" dirty="0">
                <a:latin typeface="Arial MT"/>
                <a:cs typeface="Arial MT"/>
              </a:rPr>
              <a:t> </a:t>
            </a:r>
            <a:r>
              <a:rPr sz="1600" dirty="0">
                <a:latin typeface="Arial MT"/>
                <a:cs typeface="Arial MT"/>
              </a:rPr>
              <a:t>y</a:t>
            </a:r>
            <a:r>
              <a:rPr sz="1600" spc="65" dirty="0">
                <a:latin typeface="Arial MT"/>
                <a:cs typeface="Arial MT"/>
              </a:rPr>
              <a:t> </a:t>
            </a:r>
            <a:r>
              <a:rPr sz="1600" dirty="0">
                <a:latin typeface="Arial MT"/>
                <a:cs typeface="Arial MT"/>
              </a:rPr>
              <a:t>formación</a:t>
            </a:r>
            <a:r>
              <a:rPr sz="1600" spc="75" dirty="0">
                <a:latin typeface="Arial MT"/>
                <a:cs typeface="Arial MT"/>
              </a:rPr>
              <a:t> </a:t>
            </a:r>
            <a:r>
              <a:rPr sz="1600" dirty="0">
                <a:latin typeface="Arial MT"/>
                <a:cs typeface="Arial MT"/>
              </a:rPr>
              <a:t>de</a:t>
            </a:r>
            <a:r>
              <a:rPr sz="1600" spc="70" dirty="0">
                <a:latin typeface="Arial MT"/>
                <a:cs typeface="Arial MT"/>
              </a:rPr>
              <a:t> </a:t>
            </a:r>
            <a:r>
              <a:rPr sz="1600" b="1" dirty="0">
                <a:latin typeface="Arial"/>
                <a:cs typeface="Arial"/>
              </a:rPr>
              <a:t>fuentes</a:t>
            </a:r>
            <a:r>
              <a:rPr sz="1600" b="1" spc="70" dirty="0">
                <a:latin typeface="Arial"/>
                <a:cs typeface="Arial"/>
              </a:rPr>
              <a:t> </a:t>
            </a:r>
            <a:r>
              <a:rPr sz="1600" b="1" dirty="0">
                <a:latin typeface="Arial"/>
                <a:cs typeface="Arial"/>
              </a:rPr>
              <a:t>situadas</a:t>
            </a:r>
            <a:r>
              <a:rPr sz="1600" b="1" spc="85" dirty="0">
                <a:latin typeface="Arial"/>
                <a:cs typeface="Arial"/>
              </a:rPr>
              <a:t> </a:t>
            </a:r>
            <a:r>
              <a:rPr sz="1600" b="1" dirty="0">
                <a:latin typeface="Arial"/>
                <a:cs typeface="Arial"/>
              </a:rPr>
              <a:t>fuera</a:t>
            </a:r>
            <a:r>
              <a:rPr sz="1600" b="1" spc="75" dirty="0">
                <a:latin typeface="Arial"/>
                <a:cs typeface="Arial"/>
              </a:rPr>
              <a:t> </a:t>
            </a:r>
            <a:r>
              <a:rPr sz="1600" b="1" dirty="0">
                <a:latin typeface="Arial"/>
                <a:cs typeface="Arial"/>
              </a:rPr>
              <a:t>del</a:t>
            </a:r>
            <a:r>
              <a:rPr sz="1600" b="1" spc="80" dirty="0">
                <a:latin typeface="Arial"/>
                <a:cs typeface="Arial"/>
              </a:rPr>
              <a:t> </a:t>
            </a:r>
            <a:r>
              <a:rPr sz="1600" b="1" spc="-10" dirty="0">
                <a:latin typeface="Arial"/>
                <a:cs typeface="Arial"/>
              </a:rPr>
              <a:t>Estado 	</a:t>
            </a:r>
            <a:r>
              <a:rPr sz="1600" b="1" dirty="0">
                <a:latin typeface="Arial"/>
                <a:cs typeface="Arial"/>
              </a:rPr>
              <a:t>de</a:t>
            </a:r>
            <a:r>
              <a:rPr sz="1600" b="1" spc="5" dirty="0">
                <a:latin typeface="Arial"/>
                <a:cs typeface="Arial"/>
              </a:rPr>
              <a:t> </a:t>
            </a:r>
            <a:r>
              <a:rPr sz="1600" b="1" spc="-10" dirty="0">
                <a:latin typeface="Arial"/>
                <a:cs typeface="Arial"/>
              </a:rPr>
              <a:t>destino.</a:t>
            </a:r>
            <a:endParaRPr sz="1600" dirty="0">
              <a:latin typeface="Arial"/>
              <a:cs typeface="Arial"/>
            </a:endParaRPr>
          </a:p>
          <a:p>
            <a:pPr marL="382905" marR="5080" indent="-370840" algn="just">
              <a:lnSpc>
                <a:spcPct val="100000"/>
              </a:lnSpc>
              <a:spcBef>
                <a:spcPts val="1155"/>
              </a:spcBef>
              <a:buClr>
                <a:srgbClr val="FC7812"/>
              </a:buClr>
              <a:buSzPct val="128125"/>
              <a:buFont typeface="Wingdings"/>
              <a:buChar char=""/>
              <a:tabLst>
                <a:tab pos="384175" algn="l"/>
              </a:tabLst>
            </a:pPr>
            <a:r>
              <a:rPr sz="1600" dirty="0">
                <a:latin typeface="Arial MT"/>
                <a:cs typeface="Arial MT"/>
              </a:rPr>
              <a:t>Las</a:t>
            </a:r>
            <a:r>
              <a:rPr sz="1600" spc="35" dirty="0">
                <a:latin typeface="Arial MT"/>
                <a:cs typeface="Arial MT"/>
              </a:rPr>
              <a:t> </a:t>
            </a:r>
            <a:r>
              <a:rPr sz="1600" dirty="0">
                <a:latin typeface="Arial MT"/>
                <a:cs typeface="Arial MT"/>
              </a:rPr>
              <a:t>rentas</a:t>
            </a:r>
            <a:r>
              <a:rPr sz="1600" spc="40" dirty="0">
                <a:latin typeface="Arial MT"/>
                <a:cs typeface="Arial MT"/>
              </a:rPr>
              <a:t> </a:t>
            </a:r>
            <a:r>
              <a:rPr sz="1600" dirty="0">
                <a:latin typeface="Arial MT"/>
                <a:cs typeface="Arial MT"/>
              </a:rPr>
              <a:t>percibidas</a:t>
            </a:r>
            <a:r>
              <a:rPr sz="1600" spc="45" dirty="0">
                <a:latin typeface="Arial MT"/>
                <a:cs typeface="Arial MT"/>
              </a:rPr>
              <a:t> </a:t>
            </a:r>
            <a:r>
              <a:rPr sz="1600" dirty="0">
                <a:latin typeface="Arial MT"/>
                <a:cs typeface="Arial MT"/>
              </a:rPr>
              <a:t>por</a:t>
            </a:r>
            <a:r>
              <a:rPr sz="1600" spc="30" dirty="0">
                <a:latin typeface="Arial MT"/>
                <a:cs typeface="Arial MT"/>
              </a:rPr>
              <a:t> </a:t>
            </a:r>
            <a:r>
              <a:rPr sz="1600" dirty="0">
                <a:latin typeface="Arial MT"/>
                <a:cs typeface="Arial MT"/>
              </a:rPr>
              <a:t>los</a:t>
            </a:r>
            <a:r>
              <a:rPr sz="1600" spc="40" dirty="0">
                <a:latin typeface="Arial MT"/>
                <a:cs typeface="Arial MT"/>
              </a:rPr>
              <a:t> </a:t>
            </a:r>
            <a:r>
              <a:rPr sz="1600" b="1" dirty="0">
                <a:latin typeface="Arial"/>
                <a:cs typeface="Arial"/>
              </a:rPr>
              <a:t>profesores</a:t>
            </a:r>
            <a:r>
              <a:rPr sz="1600" b="1" spc="70" dirty="0">
                <a:latin typeface="Arial"/>
                <a:cs typeface="Arial"/>
              </a:rPr>
              <a:t> </a:t>
            </a:r>
            <a:r>
              <a:rPr sz="1600" b="1" dirty="0">
                <a:latin typeface="Arial"/>
                <a:cs typeface="Arial"/>
              </a:rPr>
              <a:t>y/o</a:t>
            </a:r>
            <a:r>
              <a:rPr sz="1600" b="1" spc="40" dirty="0">
                <a:latin typeface="Arial"/>
                <a:cs typeface="Arial"/>
              </a:rPr>
              <a:t> </a:t>
            </a:r>
            <a:r>
              <a:rPr sz="1600" b="1" dirty="0">
                <a:latin typeface="Arial"/>
                <a:cs typeface="Arial"/>
              </a:rPr>
              <a:t>investigadores</a:t>
            </a:r>
            <a:r>
              <a:rPr sz="1600" b="1" spc="70" dirty="0">
                <a:latin typeface="Arial"/>
                <a:cs typeface="Arial"/>
              </a:rPr>
              <a:t> </a:t>
            </a:r>
            <a:r>
              <a:rPr sz="1600" b="1" dirty="0">
                <a:latin typeface="Arial"/>
                <a:cs typeface="Arial"/>
              </a:rPr>
              <a:t>visitantes</a:t>
            </a:r>
            <a:r>
              <a:rPr sz="1600" b="1" spc="45" dirty="0">
                <a:latin typeface="Arial"/>
                <a:cs typeface="Arial"/>
              </a:rPr>
              <a:t> </a:t>
            </a:r>
            <a:r>
              <a:rPr sz="1600" dirty="0">
                <a:latin typeface="Arial MT"/>
                <a:cs typeface="Arial MT"/>
              </a:rPr>
              <a:t>no</a:t>
            </a:r>
            <a:r>
              <a:rPr sz="1600" spc="40" dirty="0">
                <a:latin typeface="Arial MT"/>
                <a:cs typeface="Arial MT"/>
              </a:rPr>
              <a:t> </a:t>
            </a:r>
            <a:r>
              <a:rPr sz="1600" spc="-25" dirty="0">
                <a:latin typeface="Arial MT"/>
                <a:cs typeface="Arial MT"/>
              </a:rPr>
              <a:t>son 	</a:t>
            </a:r>
            <a:r>
              <a:rPr sz="1600" dirty="0">
                <a:latin typeface="Arial MT"/>
                <a:cs typeface="Arial MT"/>
              </a:rPr>
              <a:t>objeto</a:t>
            </a:r>
            <a:r>
              <a:rPr sz="1600" spc="35" dirty="0">
                <a:latin typeface="Arial MT"/>
                <a:cs typeface="Arial MT"/>
              </a:rPr>
              <a:t> </a:t>
            </a:r>
            <a:r>
              <a:rPr sz="1600" dirty="0">
                <a:latin typeface="Arial MT"/>
                <a:cs typeface="Arial MT"/>
              </a:rPr>
              <a:t>de</a:t>
            </a:r>
            <a:r>
              <a:rPr sz="1600" spc="30" dirty="0">
                <a:latin typeface="Arial MT"/>
                <a:cs typeface="Arial MT"/>
              </a:rPr>
              <a:t> </a:t>
            </a:r>
            <a:r>
              <a:rPr sz="1600" dirty="0">
                <a:latin typeface="Arial MT"/>
                <a:cs typeface="Arial MT"/>
              </a:rPr>
              <a:t>tratamiento</a:t>
            </a:r>
            <a:r>
              <a:rPr sz="1600" spc="50" dirty="0">
                <a:latin typeface="Arial MT"/>
                <a:cs typeface="Arial MT"/>
              </a:rPr>
              <a:t> </a:t>
            </a:r>
            <a:r>
              <a:rPr sz="1600" dirty="0">
                <a:latin typeface="Arial MT"/>
                <a:cs typeface="Arial MT"/>
              </a:rPr>
              <a:t>tributario</a:t>
            </a:r>
            <a:r>
              <a:rPr sz="1600" spc="40" dirty="0">
                <a:latin typeface="Arial MT"/>
                <a:cs typeface="Arial MT"/>
              </a:rPr>
              <a:t> </a:t>
            </a:r>
            <a:r>
              <a:rPr sz="1600" dirty="0">
                <a:latin typeface="Arial MT"/>
                <a:cs typeface="Arial MT"/>
              </a:rPr>
              <a:t>específico</a:t>
            </a:r>
            <a:r>
              <a:rPr sz="1600" spc="35" dirty="0">
                <a:latin typeface="Arial MT"/>
                <a:cs typeface="Arial MT"/>
              </a:rPr>
              <a:t> </a:t>
            </a:r>
            <a:r>
              <a:rPr sz="1600" dirty="0">
                <a:latin typeface="Arial MT"/>
                <a:cs typeface="Arial MT"/>
              </a:rPr>
              <a:t>por</a:t>
            </a:r>
            <a:r>
              <a:rPr sz="1600" spc="35" dirty="0">
                <a:latin typeface="Arial MT"/>
                <a:cs typeface="Arial MT"/>
              </a:rPr>
              <a:t> </a:t>
            </a:r>
            <a:r>
              <a:rPr sz="1600" dirty="0">
                <a:latin typeface="Arial MT"/>
                <a:cs typeface="Arial MT"/>
              </a:rPr>
              <a:t>el</a:t>
            </a:r>
            <a:r>
              <a:rPr sz="1600" spc="40" dirty="0">
                <a:latin typeface="Arial MT"/>
                <a:cs typeface="Arial MT"/>
              </a:rPr>
              <a:t> </a:t>
            </a:r>
            <a:r>
              <a:rPr sz="1600" dirty="0">
                <a:latin typeface="Arial MT"/>
                <a:cs typeface="Arial MT"/>
              </a:rPr>
              <a:t>MC</a:t>
            </a:r>
            <a:r>
              <a:rPr sz="1600" spc="40" dirty="0">
                <a:latin typeface="Arial MT"/>
                <a:cs typeface="Arial MT"/>
              </a:rPr>
              <a:t> </a:t>
            </a:r>
            <a:r>
              <a:rPr sz="1600" dirty="0">
                <a:latin typeface="Arial MT"/>
                <a:cs typeface="Arial MT"/>
              </a:rPr>
              <a:t>OCDE,</a:t>
            </a:r>
            <a:r>
              <a:rPr sz="1600" spc="30" dirty="0">
                <a:latin typeface="Arial MT"/>
                <a:cs typeface="Arial MT"/>
              </a:rPr>
              <a:t> </a:t>
            </a:r>
            <a:r>
              <a:rPr sz="1600" dirty="0">
                <a:latin typeface="Arial MT"/>
                <a:cs typeface="Arial MT"/>
              </a:rPr>
              <a:t>pero</a:t>
            </a:r>
            <a:r>
              <a:rPr sz="1600" spc="50" dirty="0">
                <a:latin typeface="Arial MT"/>
                <a:cs typeface="Arial MT"/>
              </a:rPr>
              <a:t> </a:t>
            </a:r>
            <a:r>
              <a:rPr sz="1600" dirty="0">
                <a:latin typeface="Arial MT"/>
                <a:cs typeface="Arial MT"/>
              </a:rPr>
              <a:t>muchos</a:t>
            </a:r>
            <a:r>
              <a:rPr sz="1600" spc="35" dirty="0">
                <a:latin typeface="Arial MT"/>
                <a:cs typeface="Arial MT"/>
              </a:rPr>
              <a:t> </a:t>
            </a:r>
            <a:r>
              <a:rPr sz="1600" dirty="0">
                <a:latin typeface="Arial MT"/>
                <a:cs typeface="Arial MT"/>
              </a:rPr>
              <a:t>de</a:t>
            </a:r>
            <a:r>
              <a:rPr sz="1600" spc="30" dirty="0">
                <a:latin typeface="Arial MT"/>
                <a:cs typeface="Arial MT"/>
              </a:rPr>
              <a:t> </a:t>
            </a:r>
            <a:r>
              <a:rPr sz="1600" spc="-25" dirty="0">
                <a:latin typeface="Arial MT"/>
                <a:cs typeface="Arial MT"/>
              </a:rPr>
              <a:t>los 	</a:t>
            </a:r>
            <a:r>
              <a:rPr sz="1600" dirty="0">
                <a:latin typeface="Arial MT"/>
                <a:cs typeface="Arial MT"/>
              </a:rPr>
              <a:t>CDI</a:t>
            </a:r>
            <a:r>
              <a:rPr sz="1600" spc="430" dirty="0">
                <a:latin typeface="Arial MT"/>
                <a:cs typeface="Arial MT"/>
              </a:rPr>
              <a:t> </a:t>
            </a:r>
            <a:r>
              <a:rPr sz="1600" dirty="0">
                <a:latin typeface="Arial MT"/>
                <a:cs typeface="Arial MT"/>
              </a:rPr>
              <a:t>suscritos</a:t>
            </a:r>
            <a:r>
              <a:rPr sz="1600" spc="445" dirty="0">
                <a:latin typeface="Arial MT"/>
                <a:cs typeface="Arial MT"/>
              </a:rPr>
              <a:t> </a:t>
            </a:r>
            <a:r>
              <a:rPr sz="1600" dirty="0">
                <a:latin typeface="Arial MT"/>
                <a:cs typeface="Arial MT"/>
              </a:rPr>
              <a:t>por</a:t>
            </a:r>
            <a:r>
              <a:rPr sz="1600" spc="425" dirty="0">
                <a:latin typeface="Arial MT"/>
                <a:cs typeface="Arial MT"/>
              </a:rPr>
              <a:t> </a:t>
            </a:r>
            <a:r>
              <a:rPr sz="1600" dirty="0">
                <a:latin typeface="Arial MT"/>
                <a:cs typeface="Arial MT"/>
              </a:rPr>
              <a:t>España</a:t>
            </a:r>
            <a:r>
              <a:rPr sz="1600" spc="434" dirty="0">
                <a:latin typeface="Arial MT"/>
                <a:cs typeface="Arial MT"/>
              </a:rPr>
              <a:t> </a:t>
            </a:r>
            <a:r>
              <a:rPr sz="1600" dirty="0">
                <a:latin typeface="Arial MT"/>
                <a:cs typeface="Arial MT"/>
              </a:rPr>
              <a:t>contienen</a:t>
            </a:r>
            <a:r>
              <a:rPr sz="1600" spc="434" dirty="0">
                <a:latin typeface="Arial MT"/>
                <a:cs typeface="Arial MT"/>
              </a:rPr>
              <a:t> </a:t>
            </a:r>
            <a:r>
              <a:rPr sz="1600" dirty="0">
                <a:latin typeface="Arial MT"/>
                <a:cs typeface="Arial MT"/>
              </a:rPr>
              <a:t>una</a:t>
            </a:r>
            <a:r>
              <a:rPr sz="1600" spc="430" dirty="0">
                <a:latin typeface="Arial MT"/>
                <a:cs typeface="Arial MT"/>
              </a:rPr>
              <a:t> </a:t>
            </a:r>
            <a:r>
              <a:rPr sz="1600" dirty="0">
                <a:latin typeface="Arial MT"/>
                <a:cs typeface="Arial MT"/>
              </a:rPr>
              <a:t>previsión</a:t>
            </a:r>
            <a:r>
              <a:rPr sz="1600" spc="440" dirty="0">
                <a:latin typeface="Arial MT"/>
                <a:cs typeface="Arial MT"/>
              </a:rPr>
              <a:t> </a:t>
            </a:r>
            <a:r>
              <a:rPr sz="1600" dirty="0">
                <a:latin typeface="Arial MT"/>
                <a:cs typeface="Arial MT"/>
              </a:rPr>
              <a:t>expresa</a:t>
            </a:r>
            <a:r>
              <a:rPr sz="1600" spc="434" dirty="0">
                <a:latin typeface="Arial MT"/>
                <a:cs typeface="Arial MT"/>
              </a:rPr>
              <a:t> </a:t>
            </a:r>
            <a:r>
              <a:rPr sz="1600" dirty="0">
                <a:latin typeface="Arial MT"/>
                <a:cs typeface="Arial MT"/>
              </a:rPr>
              <a:t>respecto</a:t>
            </a:r>
            <a:r>
              <a:rPr sz="1600" spc="434" dirty="0">
                <a:latin typeface="Arial MT"/>
                <a:cs typeface="Arial MT"/>
              </a:rPr>
              <a:t> </a:t>
            </a:r>
            <a:r>
              <a:rPr sz="1600" dirty="0">
                <a:latin typeface="Arial MT"/>
                <a:cs typeface="Arial MT"/>
              </a:rPr>
              <a:t>de</a:t>
            </a:r>
            <a:r>
              <a:rPr sz="1600" spc="440" dirty="0">
                <a:latin typeface="Arial MT"/>
                <a:cs typeface="Arial MT"/>
              </a:rPr>
              <a:t> </a:t>
            </a:r>
            <a:r>
              <a:rPr sz="1600" spc="-25" dirty="0">
                <a:latin typeface="Arial MT"/>
                <a:cs typeface="Arial MT"/>
              </a:rPr>
              <a:t>los 	</a:t>
            </a:r>
            <a:r>
              <a:rPr sz="1600" dirty="0">
                <a:latin typeface="Arial MT"/>
                <a:cs typeface="Arial MT"/>
              </a:rPr>
              <a:t>rendimientos</a:t>
            </a:r>
            <a:r>
              <a:rPr sz="1600" spc="-35" dirty="0">
                <a:latin typeface="Arial MT"/>
                <a:cs typeface="Arial MT"/>
              </a:rPr>
              <a:t> </a:t>
            </a:r>
            <a:r>
              <a:rPr sz="1600" dirty="0">
                <a:latin typeface="Arial MT"/>
                <a:cs typeface="Arial MT"/>
              </a:rPr>
              <a:t>percibidos</a:t>
            </a:r>
            <a:r>
              <a:rPr sz="1600" spc="-40" dirty="0">
                <a:latin typeface="Arial MT"/>
                <a:cs typeface="Arial MT"/>
              </a:rPr>
              <a:t> </a:t>
            </a:r>
            <a:r>
              <a:rPr sz="1600" dirty="0">
                <a:latin typeface="Arial MT"/>
                <a:cs typeface="Arial MT"/>
              </a:rPr>
              <a:t>por</a:t>
            </a:r>
            <a:r>
              <a:rPr sz="1600" spc="-30" dirty="0">
                <a:latin typeface="Arial MT"/>
                <a:cs typeface="Arial MT"/>
              </a:rPr>
              <a:t> </a:t>
            </a:r>
            <a:r>
              <a:rPr sz="1600" dirty="0">
                <a:latin typeface="Arial MT"/>
                <a:cs typeface="Arial MT"/>
              </a:rPr>
              <a:t>los</a:t>
            </a:r>
            <a:r>
              <a:rPr sz="1600" spc="-45" dirty="0">
                <a:latin typeface="Arial MT"/>
                <a:cs typeface="Arial MT"/>
              </a:rPr>
              <a:t> </a:t>
            </a:r>
            <a:r>
              <a:rPr sz="1600" spc="-10" dirty="0">
                <a:latin typeface="Arial MT"/>
                <a:cs typeface="Arial MT"/>
              </a:rPr>
              <a:t>profesores.</a:t>
            </a:r>
            <a:endParaRPr sz="1600" dirty="0">
              <a:latin typeface="Arial MT"/>
              <a:cs typeface="Arial MT"/>
            </a:endParaRPr>
          </a:p>
        </p:txBody>
      </p:sp>
      <p:sp>
        <p:nvSpPr>
          <p:cNvPr id="5" name="object 6">
            <a:extLst>
              <a:ext uri="{FF2B5EF4-FFF2-40B4-BE49-F238E27FC236}">
                <a16:creationId xmlns:a16="http://schemas.microsoft.com/office/drawing/2014/main" id="{B28EE0A7-92E6-BD78-47B1-CFB66AE6555A}"/>
              </a:ext>
            </a:extLst>
          </p:cNvPr>
          <p:cNvSpPr txBox="1"/>
          <p:nvPr/>
        </p:nvSpPr>
        <p:spPr>
          <a:xfrm>
            <a:off x="1363725" y="1541779"/>
            <a:ext cx="8302118" cy="966931"/>
          </a:xfrm>
          <a:prstGeom prst="rect">
            <a:avLst/>
          </a:prstGeom>
        </p:spPr>
        <p:txBody>
          <a:bodyPr vert="horz" wrap="square" lIns="0" tIns="12700" rIns="0" bIns="0" rtlCol="0">
            <a:spAutoFit/>
          </a:bodyPr>
          <a:lstStyle/>
          <a:p>
            <a:pPr marL="12700">
              <a:lnSpc>
                <a:spcPct val="100000"/>
              </a:lnSpc>
              <a:spcBef>
                <a:spcPts val="100"/>
              </a:spcBef>
              <a:tabLst>
                <a:tab pos="2062480" algn="l"/>
              </a:tabLst>
            </a:pPr>
            <a:r>
              <a:rPr sz="1800" b="1" spc="-10" dirty="0">
                <a:latin typeface="Arial"/>
                <a:cs typeface="Arial"/>
              </a:rPr>
              <a:t>ESTUDIANTES,</a:t>
            </a:r>
            <a:r>
              <a:rPr sz="1800" b="1" dirty="0">
                <a:latin typeface="Arial"/>
                <a:cs typeface="Arial"/>
              </a:rPr>
              <a:t>	</a:t>
            </a:r>
            <a:r>
              <a:rPr sz="1800" b="1" spc="-10" dirty="0">
                <a:latin typeface="Arial"/>
                <a:cs typeface="Arial"/>
              </a:rPr>
              <a:t>PERSONAS</a:t>
            </a:r>
            <a:r>
              <a:rPr lang="es-ES" sz="1800" b="1" spc="-10" dirty="0">
                <a:latin typeface="Arial"/>
                <a:cs typeface="Arial"/>
              </a:rPr>
              <a:t> EN PRÁCTICAS, PROFESORES E INVESTIGADORES (ART. 20)</a:t>
            </a:r>
            <a:endParaRPr sz="1800" dirty="0">
              <a:latin typeface="Arial"/>
              <a:cs typeface="Arial"/>
            </a:endParaRPr>
          </a:p>
          <a:p>
            <a:pPr marL="500380">
              <a:lnSpc>
                <a:spcPct val="100000"/>
              </a:lnSpc>
              <a:spcBef>
                <a:spcPts val="1155"/>
              </a:spcBef>
            </a:pPr>
            <a:r>
              <a:rPr sz="1600" b="1" dirty="0">
                <a:latin typeface="Arial"/>
                <a:cs typeface="Arial"/>
              </a:rPr>
              <a:t>A)</a:t>
            </a:r>
            <a:r>
              <a:rPr sz="1600" b="1" spc="-15" dirty="0">
                <a:latin typeface="Arial"/>
                <a:cs typeface="Arial"/>
              </a:rPr>
              <a:t> </a:t>
            </a:r>
            <a:r>
              <a:rPr sz="1600" b="1" spc="-10" dirty="0">
                <a:latin typeface="Arial"/>
                <a:cs typeface="Arial"/>
              </a:rPr>
              <a:t>Definición:</a:t>
            </a:r>
            <a:endParaRPr sz="1600" dirty="0">
              <a:latin typeface="Arial"/>
              <a:cs typeface="Arial"/>
            </a:endParaRPr>
          </a:p>
        </p:txBody>
      </p:sp>
    </p:spTree>
    <p:extLst>
      <p:ext uri="{BB962C8B-B14F-4D97-AF65-F5344CB8AC3E}">
        <p14:creationId xmlns:p14="http://schemas.microsoft.com/office/powerpoint/2010/main" val="30128664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51D6A-68FA-E270-79D4-82106B245EF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B49A3AD-F6B8-4B03-692C-227162A712C7}"/>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object 5">
            <a:extLst>
              <a:ext uri="{FF2B5EF4-FFF2-40B4-BE49-F238E27FC236}">
                <a16:creationId xmlns:a16="http://schemas.microsoft.com/office/drawing/2014/main" id="{69A03E32-4602-6D1C-BA36-2F3E48D05A95}"/>
              </a:ext>
            </a:extLst>
          </p:cNvPr>
          <p:cNvSpPr txBox="1"/>
          <p:nvPr/>
        </p:nvSpPr>
        <p:spPr>
          <a:xfrm>
            <a:off x="1363725" y="1560195"/>
            <a:ext cx="8303259" cy="3298339"/>
          </a:xfrm>
          <a:prstGeom prst="rect">
            <a:avLst/>
          </a:prstGeom>
        </p:spPr>
        <p:txBody>
          <a:bodyPr vert="horz" wrap="square" lIns="0" tIns="167640" rIns="0" bIns="0" rtlCol="0">
            <a:spAutoFit/>
          </a:bodyPr>
          <a:lstStyle/>
          <a:p>
            <a:pPr marL="836930" indent="-336550">
              <a:lnSpc>
                <a:spcPct val="100000"/>
              </a:lnSpc>
              <a:spcBef>
                <a:spcPts val="1360"/>
              </a:spcBef>
              <a:buAutoNum type="alphaUcParenR" startAt="2"/>
              <a:tabLst>
                <a:tab pos="836930" algn="l"/>
              </a:tabLst>
            </a:pPr>
            <a:r>
              <a:rPr sz="2000" b="1" dirty="0" err="1">
                <a:latin typeface="Arial"/>
                <a:cs typeface="Arial"/>
              </a:rPr>
              <a:t>Delimitación</a:t>
            </a:r>
            <a:r>
              <a:rPr sz="2000" b="1" spc="-65" dirty="0">
                <a:latin typeface="Arial"/>
                <a:cs typeface="Arial"/>
              </a:rPr>
              <a:t> </a:t>
            </a:r>
            <a:r>
              <a:rPr sz="2000" b="1" dirty="0">
                <a:latin typeface="Arial"/>
                <a:cs typeface="Arial"/>
              </a:rPr>
              <a:t>de</a:t>
            </a:r>
            <a:r>
              <a:rPr sz="2000" b="1" spc="-30" dirty="0">
                <a:latin typeface="Arial"/>
                <a:cs typeface="Arial"/>
              </a:rPr>
              <a:t> </a:t>
            </a:r>
            <a:r>
              <a:rPr sz="2000" b="1" dirty="0">
                <a:latin typeface="Arial"/>
                <a:cs typeface="Arial"/>
              </a:rPr>
              <a:t>la</a:t>
            </a:r>
            <a:r>
              <a:rPr sz="2000" b="1" spc="-35" dirty="0">
                <a:latin typeface="Arial"/>
                <a:cs typeface="Arial"/>
              </a:rPr>
              <a:t> </a:t>
            </a:r>
            <a:r>
              <a:rPr sz="2000" b="1" dirty="0">
                <a:latin typeface="Arial"/>
                <a:cs typeface="Arial"/>
              </a:rPr>
              <a:t>potestad</a:t>
            </a:r>
            <a:r>
              <a:rPr sz="2000" b="1" spc="-50" dirty="0">
                <a:latin typeface="Arial"/>
                <a:cs typeface="Arial"/>
              </a:rPr>
              <a:t> </a:t>
            </a:r>
            <a:r>
              <a:rPr sz="2000" b="1" spc="-10" dirty="0">
                <a:latin typeface="Arial"/>
                <a:cs typeface="Arial"/>
              </a:rPr>
              <a:t>tributaria:</a:t>
            </a:r>
            <a:endParaRPr sz="2000" dirty="0">
              <a:latin typeface="Arial"/>
              <a:cs typeface="Arial"/>
            </a:endParaRPr>
          </a:p>
          <a:p>
            <a:pPr marL="974090" marR="5080" lvl="1" indent="-370840" algn="just">
              <a:lnSpc>
                <a:spcPct val="100000"/>
              </a:lnSpc>
              <a:spcBef>
                <a:spcPts val="1440"/>
              </a:spcBef>
              <a:buClr>
                <a:srgbClr val="FC7812"/>
              </a:buClr>
              <a:buSzPct val="130000"/>
              <a:buFont typeface="Wingdings"/>
              <a:buChar char=""/>
              <a:tabLst>
                <a:tab pos="975360" algn="l"/>
              </a:tabLst>
            </a:pPr>
            <a:r>
              <a:rPr sz="2000" dirty="0">
                <a:latin typeface="Arial MT"/>
                <a:cs typeface="Arial MT"/>
              </a:rPr>
              <a:t>Tributación</a:t>
            </a:r>
            <a:r>
              <a:rPr sz="2000" spc="320" dirty="0">
                <a:latin typeface="Arial MT"/>
                <a:cs typeface="Arial MT"/>
              </a:rPr>
              <a:t> </a:t>
            </a:r>
            <a:r>
              <a:rPr sz="2000" dirty="0">
                <a:latin typeface="Arial MT"/>
                <a:cs typeface="Arial MT"/>
              </a:rPr>
              <a:t>en</a:t>
            </a:r>
            <a:r>
              <a:rPr sz="2000" spc="315" dirty="0">
                <a:latin typeface="Arial MT"/>
                <a:cs typeface="Arial MT"/>
              </a:rPr>
              <a:t> </a:t>
            </a:r>
            <a:r>
              <a:rPr sz="2000" dirty="0">
                <a:latin typeface="Arial MT"/>
                <a:cs typeface="Arial MT"/>
              </a:rPr>
              <a:t>Estado</a:t>
            </a:r>
            <a:r>
              <a:rPr sz="2000" spc="315" dirty="0">
                <a:latin typeface="Arial MT"/>
                <a:cs typeface="Arial MT"/>
              </a:rPr>
              <a:t> </a:t>
            </a:r>
            <a:r>
              <a:rPr sz="2000" dirty="0">
                <a:latin typeface="Arial MT"/>
                <a:cs typeface="Arial MT"/>
              </a:rPr>
              <a:t>de</a:t>
            </a:r>
            <a:r>
              <a:rPr sz="2000" spc="300" dirty="0">
                <a:latin typeface="Arial MT"/>
                <a:cs typeface="Arial MT"/>
              </a:rPr>
              <a:t> </a:t>
            </a:r>
            <a:r>
              <a:rPr sz="2000" dirty="0">
                <a:latin typeface="Arial MT"/>
                <a:cs typeface="Arial MT"/>
              </a:rPr>
              <a:t>procedencia.</a:t>
            </a:r>
            <a:r>
              <a:rPr sz="2000" spc="310" dirty="0">
                <a:latin typeface="Arial MT"/>
                <a:cs typeface="Arial MT"/>
              </a:rPr>
              <a:t> </a:t>
            </a:r>
            <a:r>
              <a:rPr sz="2000" dirty="0">
                <a:latin typeface="Arial MT"/>
                <a:cs typeface="Arial MT"/>
              </a:rPr>
              <a:t>Exención</a:t>
            </a:r>
            <a:r>
              <a:rPr sz="2000" spc="315" dirty="0">
                <a:latin typeface="Arial MT"/>
                <a:cs typeface="Arial MT"/>
              </a:rPr>
              <a:t> </a:t>
            </a:r>
            <a:r>
              <a:rPr sz="2000" dirty="0">
                <a:latin typeface="Arial MT"/>
                <a:cs typeface="Arial MT"/>
              </a:rPr>
              <a:t>en</a:t>
            </a:r>
            <a:r>
              <a:rPr sz="2000" spc="315" dirty="0">
                <a:latin typeface="Arial MT"/>
                <a:cs typeface="Arial MT"/>
              </a:rPr>
              <a:t> </a:t>
            </a:r>
            <a:r>
              <a:rPr sz="2000" dirty="0">
                <a:latin typeface="Arial MT"/>
                <a:cs typeface="Arial MT"/>
              </a:rPr>
              <a:t>el</a:t>
            </a:r>
            <a:r>
              <a:rPr sz="2000" spc="310" dirty="0">
                <a:latin typeface="Arial MT"/>
                <a:cs typeface="Arial MT"/>
              </a:rPr>
              <a:t> </a:t>
            </a:r>
            <a:r>
              <a:rPr sz="2000" spc="-10" dirty="0">
                <a:latin typeface="Arial MT"/>
                <a:cs typeface="Arial MT"/>
              </a:rPr>
              <a:t>Estado 	</a:t>
            </a:r>
            <a:r>
              <a:rPr sz="2000" dirty="0">
                <a:latin typeface="Arial MT"/>
                <a:cs typeface="Arial MT"/>
              </a:rPr>
              <a:t>donde</a:t>
            </a:r>
            <a:r>
              <a:rPr sz="2000" spc="165" dirty="0">
                <a:latin typeface="Arial MT"/>
                <a:cs typeface="Arial MT"/>
              </a:rPr>
              <a:t>  </a:t>
            </a:r>
            <a:r>
              <a:rPr sz="2000" dirty="0">
                <a:latin typeface="Arial MT"/>
                <a:cs typeface="Arial MT"/>
              </a:rPr>
              <a:t>cursan</a:t>
            </a:r>
            <a:r>
              <a:rPr sz="2000" spc="180" dirty="0">
                <a:latin typeface="Arial MT"/>
                <a:cs typeface="Arial MT"/>
              </a:rPr>
              <a:t>  </a:t>
            </a:r>
            <a:r>
              <a:rPr sz="2000" dirty="0">
                <a:latin typeface="Arial MT"/>
                <a:cs typeface="Arial MT"/>
              </a:rPr>
              <a:t>estudios,</a:t>
            </a:r>
            <a:r>
              <a:rPr sz="2000" spc="165" dirty="0">
                <a:latin typeface="Arial MT"/>
                <a:cs typeface="Arial MT"/>
              </a:rPr>
              <a:t>  </a:t>
            </a:r>
            <a:r>
              <a:rPr sz="2000" dirty="0">
                <a:latin typeface="Arial MT"/>
                <a:cs typeface="Arial MT"/>
              </a:rPr>
              <a:t>siempre</a:t>
            </a:r>
            <a:r>
              <a:rPr sz="2000" spc="175" dirty="0">
                <a:latin typeface="Arial MT"/>
                <a:cs typeface="Arial MT"/>
              </a:rPr>
              <a:t>  </a:t>
            </a:r>
            <a:r>
              <a:rPr sz="2000" dirty="0">
                <a:latin typeface="Arial MT"/>
                <a:cs typeface="Arial MT"/>
              </a:rPr>
              <a:t>que</a:t>
            </a:r>
            <a:r>
              <a:rPr sz="2000" spc="175" dirty="0">
                <a:latin typeface="Arial MT"/>
                <a:cs typeface="Arial MT"/>
              </a:rPr>
              <a:t>  </a:t>
            </a:r>
            <a:r>
              <a:rPr sz="2000" dirty="0">
                <a:latin typeface="Arial MT"/>
                <a:cs typeface="Arial MT"/>
              </a:rPr>
              <a:t>procedan</a:t>
            </a:r>
            <a:r>
              <a:rPr sz="2000" spc="170" dirty="0">
                <a:latin typeface="Arial MT"/>
                <a:cs typeface="Arial MT"/>
              </a:rPr>
              <a:t>  </a:t>
            </a:r>
            <a:r>
              <a:rPr sz="2000" dirty="0">
                <a:latin typeface="Arial MT"/>
                <a:cs typeface="Arial MT"/>
              </a:rPr>
              <a:t>de</a:t>
            </a:r>
            <a:r>
              <a:rPr sz="2000" spc="175" dirty="0">
                <a:latin typeface="Arial MT"/>
                <a:cs typeface="Arial MT"/>
              </a:rPr>
              <a:t>  </a:t>
            </a:r>
            <a:r>
              <a:rPr sz="2000" spc="-10" dirty="0">
                <a:latin typeface="Arial MT"/>
                <a:cs typeface="Arial MT"/>
              </a:rPr>
              <a:t>fuentes 	</a:t>
            </a:r>
            <a:r>
              <a:rPr sz="2000" dirty="0">
                <a:latin typeface="Arial MT"/>
                <a:cs typeface="Arial MT"/>
              </a:rPr>
              <a:t>situadas</a:t>
            </a:r>
            <a:r>
              <a:rPr sz="2000" spc="-35" dirty="0">
                <a:latin typeface="Arial MT"/>
                <a:cs typeface="Arial MT"/>
              </a:rPr>
              <a:t> </a:t>
            </a:r>
            <a:r>
              <a:rPr sz="2000" dirty="0">
                <a:latin typeface="Arial MT"/>
                <a:cs typeface="Arial MT"/>
              </a:rPr>
              <a:t>fuera</a:t>
            </a:r>
            <a:r>
              <a:rPr sz="2000" spc="-35" dirty="0">
                <a:latin typeface="Arial MT"/>
                <a:cs typeface="Arial MT"/>
              </a:rPr>
              <a:t> </a:t>
            </a:r>
            <a:r>
              <a:rPr sz="2000" dirty="0">
                <a:latin typeface="Arial MT"/>
                <a:cs typeface="Arial MT"/>
              </a:rPr>
              <a:t>de</a:t>
            </a:r>
            <a:r>
              <a:rPr sz="2000" spc="-30" dirty="0">
                <a:latin typeface="Arial MT"/>
                <a:cs typeface="Arial MT"/>
              </a:rPr>
              <a:t> </a:t>
            </a:r>
            <a:r>
              <a:rPr sz="2000" dirty="0">
                <a:latin typeface="Arial MT"/>
                <a:cs typeface="Arial MT"/>
              </a:rPr>
              <a:t>ese</a:t>
            </a:r>
            <a:r>
              <a:rPr sz="2000" spc="-15" dirty="0">
                <a:latin typeface="Arial MT"/>
                <a:cs typeface="Arial MT"/>
              </a:rPr>
              <a:t> </a:t>
            </a:r>
            <a:r>
              <a:rPr sz="2000" spc="-10" dirty="0">
                <a:latin typeface="Arial MT"/>
                <a:cs typeface="Arial MT"/>
              </a:rPr>
              <a:t>Estado.</a:t>
            </a:r>
            <a:endParaRPr sz="2000" dirty="0">
              <a:latin typeface="Arial MT"/>
              <a:cs typeface="Arial MT"/>
            </a:endParaRPr>
          </a:p>
          <a:p>
            <a:pPr marL="974090" marR="5080" lvl="1" indent="-370840" algn="just">
              <a:lnSpc>
                <a:spcPct val="100000"/>
              </a:lnSpc>
              <a:spcBef>
                <a:spcPts val="1445"/>
              </a:spcBef>
              <a:buClr>
                <a:srgbClr val="FC7812"/>
              </a:buClr>
              <a:buSzPct val="130000"/>
              <a:buFont typeface="Wingdings"/>
              <a:buChar char=""/>
              <a:tabLst>
                <a:tab pos="975360" algn="l"/>
              </a:tabLst>
            </a:pPr>
            <a:r>
              <a:rPr sz="2000" dirty="0">
                <a:latin typeface="Arial MT"/>
                <a:cs typeface="Arial MT"/>
              </a:rPr>
              <a:t>Algunos</a:t>
            </a:r>
            <a:r>
              <a:rPr sz="2000" spc="450" dirty="0">
                <a:latin typeface="Arial MT"/>
                <a:cs typeface="Arial MT"/>
              </a:rPr>
              <a:t> </a:t>
            </a:r>
            <a:r>
              <a:rPr sz="2000" dirty="0">
                <a:latin typeface="Arial MT"/>
                <a:cs typeface="Arial MT"/>
              </a:rPr>
              <a:t>CDI</a:t>
            </a:r>
            <a:r>
              <a:rPr sz="2000" spc="425" dirty="0">
                <a:latin typeface="Arial MT"/>
                <a:cs typeface="Arial MT"/>
              </a:rPr>
              <a:t> </a:t>
            </a:r>
            <a:r>
              <a:rPr sz="2000" dirty="0">
                <a:latin typeface="Arial MT"/>
                <a:cs typeface="Arial MT"/>
              </a:rPr>
              <a:t>españoles</a:t>
            </a:r>
            <a:r>
              <a:rPr sz="2000" spc="445" dirty="0">
                <a:latin typeface="Arial MT"/>
                <a:cs typeface="Arial MT"/>
              </a:rPr>
              <a:t> </a:t>
            </a:r>
            <a:r>
              <a:rPr sz="2000" dirty="0">
                <a:latin typeface="Arial MT"/>
                <a:cs typeface="Arial MT"/>
              </a:rPr>
              <a:t>el</a:t>
            </a:r>
            <a:r>
              <a:rPr sz="2000" spc="440" dirty="0">
                <a:latin typeface="Arial MT"/>
                <a:cs typeface="Arial MT"/>
              </a:rPr>
              <a:t> </a:t>
            </a:r>
            <a:r>
              <a:rPr sz="2000" dirty="0">
                <a:latin typeface="Arial MT"/>
                <a:cs typeface="Arial MT"/>
              </a:rPr>
              <a:t>disfrute</a:t>
            </a:r>
            <a:r>
              <a:rPr sz="2000" spc="445" dirty="0">
                <a:latin typeface="Arial MT"/>
                <a:cs typeface="Arial MT"/>
              </a:rPr>
              <a:t> </a:t>
            </a:r>
            <a:r>
              <a:rPr sz="2000" dirty="0">
                <a:latin typeface="Arial MT"/>
                <a:cs typeface="Arial MT"/>
              </a:rPr>
              <a:t>de</a:t>
            </a:r>
            <a:r>
              <a:rPr sz="2000" spc="434" dirty="0">
                <a:latin typeface="Arial MT"/>
                <a:cs typeface="Arial MT"/>
              </a:rPr>
              <a:t> </a:t>
            </a:r>
            <a:r>
              <a:rPr sz="2000" dirty="0">
                <a:latin typeface="Arial MT"/>
                <a:cs typeface="Arial MT"/>
              </a:rPr>
              <a:t>la</a:t>
            </a:r>
            <a:r>
              <a:rPr sz="2000" spc="445" dirty="0">
                <a:latin typeface="Arial MT"/>
                <a:cs typeface="Arial MT"/>
              </a:rPr>
              <a:t> </a:t>
            </a:r>
            <a:r>
              <a:rPr sz="2000" dirty="0">
                <a:latin typeface="Arial MT"/>
                <a:cs typeface="Arial MT"/>
              </a:rPr>
              <a:t>exención</a:t>
            </a:r>
            <a:r>
              <a:rPr sz="2000" spc="434" dirty="0">
                <a:latin typeface="Arial MT"/>
                <a:cs typeface="Arial MT"/>
              </a:rPr>
              <a:t> </a:t>
            </a:r>
            <a:r>
              <a:rPr sz="2000" dirty="0">
                <a:latin typeface="Arial MT"/>
                <a:cs typeface="Arial MT"/>
              </a:rPr>
              <a:t>en</a:t>
            </a:r>
            <a:r>
              <a:rPr sz="2000" spc="445" dirty="0">
                <a:latin typeface="Arial MT"/>
                <a:cs typeface="Arial MT"/>
              </a:rPr>
              <a:t> </a:t>
            </a:r>
            <a:r>
              <a:rPr sz="2000" spc="-10" dirty="0">
                <a:latin typeface="Arial MT"/>
                <a:cs typeface="Arial MT"/>
              </a:rPr>
              <a:t>destino 	</a:t>
            </a:r>
            <a:r>
              <a:rPr sz="2000" dirty="0">
                <a:latin typeface="Arial MT"/>
                <a:cs typeface="Arial MT"/>
              </a:rPr>
              <a:t>está</a:t>
            </a:r>
            <a:r>
              <a:rPr sz="2000" spc="95" dirty="0">
                <a:latin typeface="Arial MT"/>
                <a:cs typeface="Arial MT"/>
              </a:rPr>
              <a:t> </a:t>
            </a:r>
            <a:r>
              <a:rPr sz="2000" dirty="0">
                <a:latin typeface="Arial MT"/>
                <a:cs typeface="Arial MT"/>
              </a:rPr>
              <a:t>limitado</a:t>
            </a:r>
            <a:r>
              <a:rPr sz="2000" spc="105" dirty="0">
                <a:latin typeface="Arial MT"/>
                <a:cs typeface="Arial MT"/>
              </a:rPr>
              <a:t> </a:t>
            </a:r>
            <a:r>
              <a:rPr sz="2000" dirty="0">
                <a:latin typeface="Arial MT"/>
                <a:cs typeface="Arial MT"/>
              </a:rPr>
              <a:t>temporalmente:</a:t>
            </a:r>
            <a:r>
              <a:rPr sz="2000" spc="110" dirty="0">
                <a:latin typeface="Arial MT"/>
                <a:cs typeface="Arial MT"/>
              </a:rPr>
              <a:t> </a:t>
            </a:r>
            <a:r>
              <a:rPr sz="2000" dirty="0">
                <a:latin typeface="Arial MT"/>
                <a:cs typeface="Arial MT"/>
              </a:rPr>
              <a:t>así,</a:t>
            </a:r>
            <a:r>
              <a:rPr sz="2000" spc="95" dirty="0">
                <a:latin typeface="Arial MT"/>
                <a:cs typeface="Arial MT"/>
              </a:rPr>
              <a:t> </a:t>
            </a:r>
            <a:r>
              <a:rPr sz="2000" dirty="0">
                <a:latin typeface="Arial MT"/>
                <a:cs typeface="Arial MT"/>
              </a:rPr>
              <a:t>dicho</a:t>
            </a:r>
            <a:r>
              <a:rPr sz="2000" spc="100" dirty="0">
                <a:latin typeface="Arial MT"/>
                <a:cs typeface="Arial MT"/>
              </a:rPr>
              <a:t> </a:t>
            </a:r>
            <a:r>
              <a:rPr sz="2000" dirty="0">
                <a:latin typeface="Arial MT"/>
                <a:cs typeface="Arial MT"/>
              </a:rPr>
              <a:t>límite</a:t>
            </a:r>
            <a:r>
              <a:rPr sz="2000" spc="114" dirty="0">
                <a:latin typeface="Arial MT"/>
                <a:cs typeface="Arial MT"/>
              </a:rPr>
              <a:t> </a:t>
            </a:r>
            <a:r>
              <a:rPr sz="2000" dirty="0">
                <a:latin typeface="Arial MT"/>
                <a:cs typeface="Arial MT"/>
              </a:rPr>
              <a:t>de</a:t>
            </a:r>
            <a:r>
              <a:rPr sz="2000" spc="100" dirty="0">
                <a:latin typeface="Arial MT"/>
                <a:cs typeface="Arial MT"/>
              </a:rPr>
              <a:t> </a:t>
            </a:r>
            <a:r>
              <a:rPr sz="2000" dirty="0">
                <a:latin typeface="Arial MT"/>
                <a:cs typeface="Arial MT"/>
              </a:rPr>
              <a:t>estancia</a:t>
            </a:r>
            <a:r>
              <a:rPr sz="2000" spc="114" dirty="0">
                <a:latin typeface="Arial MT"/>
                <a:cs typeface="Arial MT"/>
              </a:rPr>
              <a:t> </a:t>
            </a:r>
            <a:r>
              <a:rPr sz="2000" dirty="0">
                <a:latin typeface="Arial MT"/>
                <a:cs typeface="Arial MT"/>
              </a:rPr>
              <a:t>es</a:t>
            </a:r>
            <a:r>
              <a:rPr sz="2000" spc="114" dirty="0">
                <a:latin typeface="Arial MT"/>
                <a:cs typeface="Arial MT"/>
              </a:rPr>
              <a:t> </a:t>
            </a:r>
            <a:r>
              <a:rPr sz="2000" spc="-25" dirty="0">
                <a:latin typeface="Arial MT"/>
                <a:cs typeface="Arial MT"/>
              </a:rPr>
              <a:t>de 	</a:t>
            </a:r>
            <a:r>
              <a:rPr sz="2000" dirty="0">
                <a:latin typeface="Arial MT"/>
                <a:cs typeface="Arial MT"/>
              </a:rPr>
              <a:t>dos</a:t>
            </a:r>
            <a:r>
              <a:rPr sz="2000" spc="235" dirty="0">
                <a:latin typeface="Arial MT"/>
                <a:cs typeface="Arial MT"/>
              </a:rPr>
              <a:t> </a:t>
            </a:r>
            <a:r>
              <a:rPr sz="2000" dirty="0">
                <a:latin typeface="Arial MT"/>
                <a:cs typeface="Arial MT"/>
              </a:rPr>
              <a:t>años</a:t>
            </a:r>
            <a:r>
              <a:rPr sz="2000" spc="245" dirty="0">
                <a:latin typeface="Arial MT"/>
                <a:cs typeface="Arial MT"/>
              </a:rPr>
              <a:t> </a:t>
            </a:r>
            <a:r>
              <a:rPr sz="2000" dirty="0">
                <a:latin typeface="Arial MT"/>
                <a:cs typeface="Arial MT"/>
              </a:rPr>
              <a:t>en</a:t>
            </a:r>
            <a:r>
              <a:rPr sz="2000" spc="240" dirty="0">
                <a:latin typeface="Arial MT"/>
                <a:cs typeface="Arial MT"/>
              </a:rPr>
              <a:t> </a:t>
            </a:r>
            <a:r>
              <a:rPr sz="2000" dirty="0">
                <a:latin typeface="Arial MT"/>
                <a:cs typeface="Arial MT"/>
              </a:rPr>
              <a:t>el</a:t>
            </a:r>
            <a:r>
              <a:rPr sz="2000" spc="245" dirty="0">
                <a:latin typeface="Arial MT"/>
                <a:cs typeface="Arial MT"/>
              </a:rPr>
              <a:t> </a:t>
            </a:r>
            <a:r>
              <a:rPr sz="2000" dirty="0">
                <a:latin typeface="Arial MT"/>
                <a:cs typeface="Arial MT"/>
              </a:rPr>
              <a:t>firmado</a:t>
            </a:r>
            <a:r>
              <a:rPr sz="2000" spc="250" dirty="0">
                <a:latin typeface="Arial MT"/>
                <a:cs typeface="Arial MT"/>
              </a:rPr>
              <a:t> </a:t>
            </a:r>
            <a:r>
              <a:rPr sz="2000" dirty="0">
                <a:latin typeface="Arial MT"/>
                <a:cs typeface="Arial MT"/>
              </a:rPr>
              <a:t>con</a:t>
            </a:r>
            <a:r>
              <a:rPr sz="2000" spc="250" dirty="0">
                <a:latin typeface="Arial MT"/>
                <a:cs typeface="Arial MT"/>
              </a:rPr>
              <a:t> </a:t>
            </a:r>
            <a:r>
              <a:rPr sz="2000" dirty="0">
                <a:latin typeface="Arial MT"/>
                <a:cs typeface="Arial MT"/>
              </a:rPr>
              <a:t>Venezuela,</a:t>
            </a:r>
            <a:r>
              <a:rPr sz="2000" spc="225" dirty="0">
                <a:latin typeface="Arial MT"/>
                <a:cs typeface="Arial MT"/>
              </a:rPr>
              <a:t> </a:t>
            </a:r>
            <a:r>
              <a:rPr sz="2000" dirty="0">
                <a:latin typeface="Arial MT"/>
                <a:cs typeface="Arial MT"/>
              </a:rPr>
              <a:t>tres</a:t>
            </a:r>
            <a:r>
              <a:rPr sz="2000" spc="250" dirty="0">
                <a:latin typeface="Arial MT"/>
                <a:cs typeface="Arial MT"/>
              </a:rPr>
              <a:t> </a:t>
            </a:r>
            <a:r>
              <a:rPr sz="2000" dirty="0">
                <a:latin typeface="Arial MT"/>
                <a:cs typeface="Arial MT"/>
              </a:rPr>
              <a:t>en</a:t>
            </a:r>
            <a:r>
              <a:rPr sz="2000" spc="250" dirty="0">
                <a:latin typeface="Arial MT"/>
                <a:cs typeface="Arial MT"/>
              </a:rPr>
              <a:t> </a:t>
            </a:r>
            <a:r>
              <a:rPr sz="2000" dirty="0">
                <a:latin typeface="Arial MT"/>
                <a:cs typeface="Arial MT"/>
              </a:rPr>
              <a:t>el</a:t>
            </a:r>
            <a:r>
              <a:rPr sz="2000" spc="245" dirty="0">
                <a:latin typeface="Arial MT"/>
                <a:cs typeface="Arial MT"/>
              </a:rPr>
              <a:t> </a:t>
            </a:r>
            <a:r>
              <a:rPr sz="2000" dirty="0">
                <a:latin typeface="Arial MT"/>
                <a:cs typeface="Arial MT"/>
              </a:rPr>
              <a:t>suscrito</a:t>
            </a:r>
            <a:r>
              <a:rPr sz="2000" spc="235" dirty="0">
                <a:latin typeface="Arial MT"/>
                <a:cs typeface="Arial MT"/>
              </a:rPr>
              <a:t> </a:t>
            </a:r>
            <a:r>
              <a:rPr sz="2000" spc="-25" dirty="0">
                <a:latin typeface="Arial MT"/>
                <a:cs typeface="Arial MT"/>
              </a:rPr>
              <a:t>con 	</a:t>
            </a:r>
            <a:r>
              <a:rPr sz="2000" dirty="0">
                <a:latin typeface="Arial MT"/>
                <a:cs typeface="Arial MT"/>
              </a:rPr>
              <a:t>Hungría,</a:t>
            </a:r>
            <a:r>
              <a:rPr sz="2000" spc="335" dirty="0">
                <a:latin typeface="Arial MT"/>
                <a:cs typeface="Arial MT"/>
              </a:rPr>
              <a:t> </a:t>
            </a:r>
            <a:r>
              <a:rPr sz="2000" dirty="0">
                <a:latin typeface="Arial MT"/>
                <a:cs typeface="Arial MT"/>
              </a:rPr>
              <a:t>cinco</a:t>
            </a:r>
            <a:r>
              <a:rPr sz="2000" spc="350" dirty="0">
                <a:latin typeface="Arial MT"/>
                <a:cs typeface="Arial MT"/>
              </a:rPr>
              <a:t> </a:t>
            </a:r>
            <a:r>
              <a:rPr sz="2000" dirty="0">
                <a:latin typeface="Arial MT"/>
                <a:cs typeface="Arial MT"/>
              </a:rPr>
              <a:t>en</a:t>
            </a:r>
            <a:r>
              <a:rPr sz="2000" spc="350" dirty="0">
                <a:latin typeface="Arial MT"/>
                <a:cs typeface="Arial MT"/>
              </a:rPr>
              <a:t> </a:t>
            </a:r>
            <a:r>
              <a:rPr sz="2000" dirty="0">
                <a:latin typeface="Arial MT"/>
                <a:cs typeface="Arial MT"/>
              </a:rPr>
              <a:t>los</a:t>
            </a:r>
            <a:r>
              <a:rPr sz="2000" spc="340" dirty="0">
                <a:latin typeface="Arial MT"/>
                <a:cs typeface="Arial MT"/>
              </a:rPr>
              <a:t> </a:t>
            </a:r>
            <a:r>
              <a:rPr sz="2000" dirty="0">
                <a:latin typeface="Arial MT"/>
                <a:cs typeface="Arial MT"/>
              </a:rPr>
              <a:t>celebrados</a:t>
            </a:r>
            <a:r>
              <a:rPr sz="2000" spc="345" dirty="0">
                <a:latin typeface="Arial MT"/>
                <a:cs typeface="Arial MT"/>
              </a:rPr>
              <a:t> </a:t>
            </a:r>
            <a:r>
              <a:rPr sz="2000" dirty="0">
                <a:latin typeface="Arial MT"/>
                <a:cs typeface="Arial MT"/>
              </a:rPr>
              <a:t>con</a:t>
            </a:r>
            <a:r>
              <a:rPr sz="2000" spc="340" dirty="0">
                <a:latin typeface="Arial MT"/>
                <a:cs typeface="Arial MT"/>
              </a:rPr>
              <a:t> </a:t>
            </a:r>
            <a:r>
              <a:rPr sz="2000" dirty="0">
                <a:latin typeface="Arial MT"/>
                <a:cs typeface="Arial MT"/>
              </a:rPr>
              <a:t>Corea</a:t>
            </a:r>
            <a:r>
              <a:rPr sz="2000" spc="355" dirty="0">
                <a:latin typeface="Arial MT"/>
                <a:cs typeface="Arial MT"/>
              </a:rPr>
              <a:t> </a:t>
            </a:r>
            <a:r>
              <a:rPr sz="2000" dirty="0">
                <a:latin typeface="Arial MT"/>
                <a:cs typeface="Arial MT"/>
              </a:rPr>
              <a:t>del</a:t>
            </a:r>
            <a:r>
              <a:rPr sz="2000" spc="345" dirty="0">
                <a:latin typeface="Arial MT"/>
                <a:cs typeface="Arial MT"/>
              </a:rPr>
              <a:t> </a:t>
            </a:r>
            <a:r>
              <a:rPr sz="2000" dirty="0">
                <a:latin typeface="Arial MT"/>
                <a:cs typeface="Arial MT"/>
              </a:rPr>
              <a:t>Sur,</a:t>
            </a:r>
            <a:r>
              <a:rPr sz="2000" spc="345" dirty="0">
                <a:latin typeface="Arial MT"/>
                <a:cs typeface="Arial MT"/>
              </a:rPr>
              <a:t> </a:t>
            </a:r>
            <a:r>
              <a:rPr sz="2000" spc="-10" dirty="0">
                <a:latin typeface="Arial MT"/>
                <a:cs typeface="Arial MT"/>
              </a:rPr>
              <a:t>Estados 	</a:t>
            </a:r>
            <a:r>
              <a:rPr sz="2000" dirty="0">
                <a:latin typeface="Arial MT"/>
                <a:cs typeface="Arial MT"/>
              </a:rPr>
              <a:t>Unidos</a:t>
            </a:r>
            <a:r>
              <a:rPr sz="2000" spc="-20" dirty="0">
                <a:latin typeface="Arial MT"/>
                <a:cs typeface="Arial MT"/>
              </a:rPr>
              <a:t> </a:t>
            </a:r>
            <a:r>
              <a:rPr sz="2000" dirty="0">
                <a:latin typeface="Arial MT"/>
                <a:cs typeface="Arial MT"/>
              </a:rPr>
              <a:t>y</a:t>
            </a:r>
            <a:r>
              <a:rPr sz="2000" spc="-20" dirty="0">
                <a:latin typeface="Arial MT"/>
                <a:cs typeface="Arial MT"/>
              </a:rPr>
              <a:t> </a:t>
            </a:r>
            <a:r>
              <a:rPr sz="2000" dirty="0">
                <a:latin typeface="Arial MT"/>
                <a:cs typeface="Arial MT"/>
              </a:rPr>
              <a:t>Rumania,</a:t>
            </a:r>
            <a:r>
              <a:rPr sz="2000" spc="-45" dirty="0">
                <a:latin typeface="Arial MT"/>
                <a:cs typeface="Arial MT"/>
              </a:rPr>
              <a:t> </a:t>
            </a:r>
            <a:r>
              <a:rPr sz="2000" dirty="0">
                <a:latin typeface="Arial MT"/>
                <a:cs typeface="Arial MT"/>
              </a:rPr>
              <a:t>y</a:t>
            </a:r>
            <a:r>
              <a:rPr sz="2000" spc="-20" dirty="0">
                <a:latin typeface="Arial MT"/>
                <a:cs typeface="Arial MT"/>
              </a:rPr>
              <a:t> </a:t>
            </a:r>
            <a:r>
              <a:rPr sz="2000" dirty="0">
                <a:latin typeface="Arial MT"/>
                <a:cs typeface="Arial MT"/>
              </a:rPr>
              <a:t>seis</a:t>
            </a:r>
            <a:r>
              <a:rPr sz="2000" spc="-25" dirty="0">
                <a:latin typeface="Arial MT"/>
                <a:cs typeface="Arial MT"/>
              </a:rPr>
              <a:t> </a:t>
            </a:r>
            <a:r>
              <a:rPr sz="2000" dirty="0">
                <a:latin typeface="Arial MT"/>
                <a:cs typeface="Arial MT"/>
              </a:rPr>
              <a:t>en</a:t>
            </a:r>
            <a:r>
              <a:rPr sz="2000" spc="-25" dirty="0">
                <a:latin typeface="Arial MT"/>
                <a:cs typeface="Arial MT"/>
              </a:rPr>
              <a:t> </a:t>
            </a:r>
            <a:r>
              <a:rPr sz="2000" dirty="0">
                <a:latin typeface="Arial MT"/>
                <a:cs typeface="Arial MT"/>
              </a:rPr>
              <a:t>el</a:t>
            </a:r>
            <a:r>
              <a:rPr sz="2000" spc="-20" dirty="0">
                <a:latin typeface="Arial MT"/>
                <a:cs typeface="Arial MT"/>
              </a:rPr>
              <a:t> </a:t>
            </a:r>
            <a:r>
              <a:rPr sz="2000" dirty="0">
                <a:latin typeface="Arial MT"/>
                <a:cs typeface="Arial MT"/>
              </a:rPr>
              <a:t>concertado</a:t>
            </a:r>
            <a:r>
              <a:rPr sz="2000" spc="-60" dirty="0">
                <a:latin typeface="Arial MT"/>
                <a:cs typeface="Arial MT"/>
              </a:rPr>
              <a:t> </a:t>
            </a:r>
            <a:r>
              <a:rPr sz="2000" dirty="0">
                <a:latin typeface="Arial MT"/>
                <a:cs typeface="Arial MT"/>
              </a:rPr>
              <a:t>con</a:t>
            </a:r>
            <a:r>
              <a:rPr sz="2000" spc="-25" dirty="0">
                <a:latin typeface="Arial MT"/>
                <a:cs typeface="Arial MT"/>
              </a:rPr>
              <a:t> </a:t>
            </a:r>
            <a:r>
              <a:rPr sz="2000" dirty="0">
                <a:latin typeface="Arial MT"/>
                <a:cs typeface="Arial MT"/>
              </a:rPr>
              <a:t>la</a:t>
            </a:r>
            <a:r>
              <a:rPr sz="2000" spc="-20" dirty="0">
                <a:latin typeface="Arial MT"/>
                <a:cs typeface="Arial MT"/>
              </a:rPr>
              <a:t> </a:t>
            </a:r>
            <a:r>
              <a:rPr sz="2000" spc="-10" dirty="0">
                <a:latin typeface="Arial MT"/>
                <a:cs typeface="Arial MT"/>
              </a:rPr>
              <a:t>URSS.</a:t>
            </a:r>
            <a:endParaRPr sz="2000" dirty="0">
              <a:latin typeface="Arial MT"/>
              <a:cs typeface="Arial MT"/>
            </a:endParaRPr>
          </a:p>
        </p:txBody>
      </p:sp>
    </p:spTree>
    <p:extLst>
      <p:ext uri="{BB962C8B-B14F-4D97-AF65-F5344CB8AC3E}">
        <p14:creationId xmlns:p14="http://schemas.microsoft.com/office/powerpoint/2010/main" val="8423198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B5C9C-30AE-D0CF-F753-3012898E51B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8AF9AD7-7984-3EEE-03B8-4818D94186D8}"/>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III. FORMA DE TRIBUTACIÓN DE LAS DIFERENTES RENTAS</a:t>
            </a:r>
            <a:endParaRPr lang="es-419" sz="3000" dirty="0"/>
          </a:p>
        </p:txBody>
      </p:sp>
      <p:sp>
        <p:nvSpPr>
          <p:cNvPr id="4" name="object 6">
            <a:extLst>
              <a:ext uri="{FF2B5EF4-FFF2-40B4-BE49-F238E27FC236}">
                <a16:creationId xmlns:a16="http://schemas.microsoft.com/office/drawing/2014/main" id="{7DEF571C-3C60-B89E-F22E-954E745B8CEF}"/>
              </a:ext>
            </a:extLst>
          </p:cNvPr>
          <p:cNvSpPr txBox="1"/>
          <p:nvPr/>
        </p:nvSpPr>
        <p:spPr>
          <a:xfrm>
            <a:off x="1363725" y="1543304"/>
            <a:ext cx="8301990" cy="3145348"/>
          </a:xfrm>
          <a:prstGeom prst="rect">
            <a:avLst/>
          </a:prstGeom>
        </p:spPr>
        <p:txBody>
          <a:bodyPr vert="horz" wrap="square" lIns="0" tIns="12065" rIns="0" bIns="0" rtlCol="0">
            <a:spAutoFit/>
          </a:bodyPr>
          <a:lstStyle/>
          <a:p>
            <a:pPr marL="12700">
              <a:lnSpc>
                <a:spcPct val="100000"/>
              </a:lnSpc>
              <a:spcBef>
                <a:spcPts val="95"/>
              </a:spcBef>
            </a:pPr>
            <a:r>
              <a:rPr sz="1600" b="1" dirty="0">
                <a:latin typeface="Arial"/>
                <a:cs typeface="Arial"/>
              </a:rPr>
              <a:t>OTRAS</a:t>
            </a:r>
            <a:r>
              <a:rPr sz="1600" b="1" spc="5" dirty="0">
                <a:latin typeface="Arial"/>
                <a:cs typeface="Arial"/>
              </a:rPr>
              <a:t> </a:t>
            </a:r>
            <a:r>
              <a:rPr sz="1600" b="1" dirty="0">
                <a:latin typeface="Arial"/>
                <a:cs typeface="Arial"/>
              </a:rPr>
              <a:t>RENTAS</a:t>
            </a:r>
            <a:r>
              <a:rPr sz="1600" b="1" spc="-10" dirty="0">
                <a:latin typeface="Arial"/>
                <a:cs typeface="Arial"/>
              </a:rPr>
              <a:t> </a:t>
            </a:r>
            <a:r>
              <a:rPr sz="1600" b="1" dirty="0">
                <a:latin typeface="Arial"/>
                <a:cs typeface="Arial"/>
              </a:rPr>
              <a:t>(ART. 21</a:t>
            </a:r>
            <a:r>
              <a:rPr sz="1600" b="1" spc="-35" dirty="0">
                <a:latin typeface="Arial"/>
                <a:cs typeface="Arial"/>
              </a:rPr>
              <a:t> </a:t>
            </a:r>
            <a:r>
              <a:rPr sz="1600" b="1" dirty="0">
                <a:latin typeface="Arial"/>
                <a:cs typeface="Arial"/>
              </a:rPr>
              <a:t>MC</a:t>
            </a:r>
            <a:r>
              <a:rPr sz="1600" b="1" spc="-50" dirty="0">
                <a:latin typeface="Arial"/>
                <a:cs typeface="Arial"/>
              </a:rPr>
              <a:t> </a:t>
            </a:r>
            <a:r>
              <a:rPr sz="1600" b="1" spc="-10" dirty="0">
                <a:latin typeface="Arial"/>
                <a:cs typeface="Arial"/>
              </a:rPr>
              <a:t>OCDE)</a:t>
            </a:r>
            <a:endParaRPr sz="1600" dirty="0">
              <a:latin typeface="Arial"/>
              <a:cs typeface="Arial"/>
            </a:endParaRPr>
          </a:p>
          <a:p>
            <a:pPr marL="771525" indent="-271145">
              <a:lnSpc>
                <a:spcPct val="100000"/>
              </a:lnSpc>
              <a:spcBef>
                <a:spcPts val="1155"/>
              </a:spcBef>
              <a:buAutoNum type="alphaUcParenR"/>
              <a:tabLst>
                <a:tab pos="771525" algn="l"/>
              </a:tabLst>
            </a:pPr>
            <a:r>
              <a:rPr sz="1600" b="1" spc="-10" dirty="0">
                <a:latin typeface="Arial"/>
                <a:cs typeface="Arial"/>
              </a:rPr>
              <a:t>Definición:</a:t>
            </a:r>
            <a:endParaRPr sz="1600" dirty="0">
              <a:latin typeface="Arial"/>
              <a:cs typeface="Arial"/>
            </a:endParaRPr>
          </a:p>
          <a:p>
            <a:pPr marL="975360" lvl="1" indent="-371475">
              <a:lnSpc>
                <a:spcPct val="100000"/>
              </a:lnSpc>
              <a:spcBef>
                <a:spcPts val="1150"/>
              </a:spcBef>
              <a:buClr>
                <a:srgbClr val="FC7812"/>
              </a:buClr>
              <a:buSzPct val="128125"/>
              <a:buFont typeface="Wingdings"/>
              <a:buChar char=""/>
              <a:tabLst>
                <a:tab pos="975360" algn="l"/>
              </a:tabLst>
            </a:pPr>
            <a:r>
              <a:rPr sz="1600" dirty="0">
                <a:latin typeface="Arial MT"/>
                <a:cs typeface="Arial MT"/>
              </a:rPr>
              <a:t>Carácter</a:t>
            </a:r>
            <a:r>
              <a:rPr sz="1600" spc="-40" dirty="0">
                <a:latin typeface="Arial MT"/>
                <a:cs typeface="Arial MT"/>
              </a:rPr>
              <a:t> </a:t>
            </a:r>
            <a:r>
              <a:rPr sz="1600" spc="-10" dirty="0">
                <a:latin typeface="Arial MT"/>
                <a:cs typeface="Arial MT"/>
              </a:rPr>
              <a:t>residual</a:t>
            </a:r>
            <a:endParaRPr sz="1600" dirty="0">
              <a:latin typeface="Arial MT"/>
              <a:cs typeface="Arial MT"/>
            </a:endParaRPr>
          </a:p>
          <a:p>
            <a:pPr marL="1452880" marR="6350" indent="-381000">
              <a:lnSpc>
                <a:spcPct val="92300"/>
              </a:lnSpc>
              <a:spcBef>
                <a:spcPts val="575"/>
              </a:spcBef>
              <a:tabLst>
                <a:tab pos="1452245" algn="l"/>
              </a:tabLst>
            </a:pPr>
            <a:r>
              <a:rPr sz="2400" spc="-50" dirty="0">
                <a:solidFill>
                  <a:srgbClr val="FC7812"/>
                </a:solidFill>
                <a:latin typeface="Wingdings"/>
                <a:cs typeface="Wingdings"/>
              </a:rPr>
              <a:t></a:t>
            </a:r>
            <a:r>
              <a:rPr sz="2400" dirty="0">
                <a:solidFill>
                  <a:srgbClr val="FC7812"/>
                </a:solidFill>
                <a:latin typeface="Times New Roman"/>
                <a:cs typeface="Times New Roman"/>
              </a:rPr>
              <a:t>	</a:t>
            </a:r>
            <a:r>
              <a:rPr sz="1600" dirty="0">
                <a:latin typeface="Arial MT"/>
                <a:cs typeface="Arial MT"/>
              </a:rPr>
              <a:t>Rentas</a:t>
            </a:r>
            <a:r>
              <a:rPr sz="1600" spc="165" dirty="0">
                <a:latin typeface="Arial MT"/>
                <a:cs typeface="Arial MT"/>
              </a:rPr>
              <a:t> </a:t>
            </a:r>
            <a:r>
              <a:rPr sz="1600" dirty="0">
                <a:latin typeface="Arial MT"/>
                <a:cs typeface="Arial MT"/>
              </a:rPr>
              <a:t>que</a:t>
            </a:r>
            <a:r>
              <a:rPr sz="1600" spc="150" dirty="0">
                <a:latin typeface="Arial MT"/>
                <a:cs typeface="Arial MT"/>
              </a:rPr>
              <a:t> </a:t>
            </a:r>
            <a:r>
              <a:rPr sz="1600" dirty="0">
                <a:latin typeface="Arial MT"/>
                <a:cs typeface="Arial MT"/>
              </a:rPr>
              <a:t>no</a:t>
            </a:r>
            <a:r>
              <a:rPr sz="1600" spc="175" dirty="0">
                <a:latin typeface="Arial MT"/>
                <a:cs typeface="Arial MT"/>
              </a:rPr>
              <a:t> </a:t>
            </a:r>
            <a:r>
              <a:rPr sz="1600" dirty="0">
                <a:latin typeface="Arial MT"/>
                <a:cs typeface="Arial MT"/>
              </a:rPr>
              <a:t>puedan</a:t>
            </a:r>
            <a:r>
              <a:rPr sz="1600" spc="155" dirty="0">
                <a:latin typeface="Arial MT"/>
                <a:cs typeface="Arial MT"/>
              </a:rPr>
              <a:t> </a:t>
            </a:r>
            <a:r>
              <a:rPr sz="1600" dirty="0">
                <a:latin typeface="Arial MT"/>
                <a:cs typeface="Arial MT"/>
              </a:rPr>
              <a:t>situarse</a:t>
            </a:r>
            <a:r>
              <a:rPr sz="1600" spc="175" dirty="0">
                <a:latin typeface="Arial MT"/>
                <a:cs typeface="Arial MT"/>
              </a:rPr>
              <a:t> </a:t>
            </a:r>
            <a:r>
              <a:rPr sz="1600" dirty="0">
                <a:latin typeface="Arial MT"/>
                <a:cs typeface="Arial MT"/>
              </a:rPr>
              <a:t>en</a:t>
            </a:r>
            <a:r>
              <a:rPr sz="1600" spc="155" dirty="0">
                <a:latin typeface="Arial MT"/>
                <a:cs typeface="Arial MT"/>
              </a:rPr>
              <a:t> </a:t>
            </a:r>
            <a:r>
              <a:rPr sz="1600" dirty="0">
                <a:latin typeface="Arial MT"/>
                <a:cs typeface="Arial MT"/>
              </a:rPr>
              <a:t>alguna</a:t>
            </a:r>
            <a:r>
              <a:rPr sz="1600" spc="155" dirty="0">
                <a:latin typeface="Arial MT"/>
                <a:cs typeface="Arial MT"/>
              </a:rPr>
              <a:t> </a:t>
            </a:r>
            <a:r>
              <a:rPr sz="1600" dirty="0">
                <a:latin typeface="Arial MT"/>
                <a:cs typeface="Arial MT"/>
              </a:rPr>
              <a:t>de</a:t>
            </a:r>
            <a:r>
              <a:rPr sz="1600" spc="150" dirty="0">
                <a:latin typeface="Arial MT"/>
                <a:cs typeface="Arial MT"/>
              </a:rPr>
              <a:t> </a:t>
            </a:r>
            <a:r>
              <a:rPr sz="1600" dirty="0">
                <a:latin typeface="Arial MT"/>
                <a:cs typeface="Arial MT"/>
              </a:rPr>
              <a:t>las</a:t>
            </a:r>
            <a:r>
              <a:rPr sz="1600" spc="165" dirty="0">
                <a:latin typeface="Arial MT"/>
                <a:cs typeface="Arial MT"/>
              </a:rPr>
              <a:t> </a:t>
            </a:r>
            <a:r>
              <a:rPr sz="1600" dirty="0">
                <a:latin typeface="Arial MT"/>
                <a:cs typeface="Arial MT"/>
              </a:rPr>
              <a:t>disposiciones</a:t>
            </a:r>
            <a:r>
              <a:rPr sz="1600" spc="160" dirty="0">
                <a:latin typeface="Arial MT"/>
                <a:cs typeface="Arial MT"/>
              </a:rPr>
              <a:t> </a:t>
            </a:r>
            <a:r>
              <a:rPr sz="1600" spc="-10" dirty="0">
                <a:latin typeface="Arial MT"/>
                <a:cs typeface="Arial MT"/>
              </a:rPr>
              <a:t>anteriores </a:t>
            </a:r>
            <a:r>
              <a:rPr sz="1600" dirty="0">
                <a:latin typeface="Arial MT"/>
                <a:cs typeface="Arial MT"/>
              </a:rPr>
              <a:t>(arts.</a:t>
            </a:r>
            <a:r>
              <a:rPr sz="1600" spc="5" dirty="0">
                <a:latin typeface="Arial MT"/>
                <a:cs typeface="Arial MT"/>
              </a:rPr>
              <a:t> </a:t>
            </a:r>
            <a:r>
              <a:rPr sz="1600" dirty="0">
                <a:latin typeface="Arial MT"/>
                <a:cs typeface="Arial MT"/>
              </a:rPr>
              <a:t>6</a:t>
            </a:r>
            <a:r>
              <a:rPr sz="1600" spc="-20" dirty="0">
                <a:latin typeface="Arial MT"/>
                <a:cs typeface="Arial MT"/>
              </a:rPr>
              <a:t> </a:t>
            </a:r>
            <a:r>
              <a:rPr sz="1600" dirty="0">
                <a:latin typeface="Arial MT"/>
                <a:cs typeface="Arial MT"/>
              </a:rPr>
              <a:t>a</a:t>
            </a:r>
            <a:r>
              <a:rPr sz="1600" spc="-5" dirty="0">
                <a:latin typeface="Arial MT"/>
                <a:cs typeface="Arial MT"/>
              </a:rPr>
              <a:t> </a:t>
            </a:r>
            <a:r>
              <a:rPr sz="1600" spc="-20" dirty="0">
                <a:latin typeface="Arial MT"/>
                <a:cs typeface="Arial MT"/>
              </a:rPr>
              <a:t>20).</a:t>
            </a:r>
            <a:endParaRPr sz="1600" dirty="0">
              <a:latin typeface="Arial MT"/>
              <a:cs typeface="Arial MT"/>
            </a:endParaRPr>
          </a:p>
          <a:p>
            <a:pPr marL="1452880" marR="6985" indent="-381000">
              <a:lnSpc>
                <a:spcPct val="92300"/>
              </a:lnSpc>
              <a:spcBef>
                <a:spcPts val="575"/>
              </a:spcBef>
              <a:tabLst>
                <a:tab pos="1452245" algn="l"/>
              </a:tabLst>
            </a:pPr>
            <a:r>
              <a:rPr sz="2400" spc="-50" dirty="0">
                <a:solidFill>
                  <a:srgbClr val="FC7812"/>
                </a:solidFill>
                <a:latin typeface="Wingdings"/>
                <a:cs typeface="Wingdings"/>
              </a:rPr>
              <a:t></a:t>
            </a:r>
            <a:r>
              <a:rPr sz="2400" dirty="0">
                <a:solidFill>
                  <a:srgbClr val="FC7812"/>
                </a:solidFill>
                <a:latin typeface="Times New Roman"/>
                <a:cs typeface="Times New Roman"/>
              </a:rPr>
              <a:t>	</a:t>
            </a:r>
            <a:r>
              <a:rPr sz="1600" dirty="0">
                <a:latin typeface="Arial MT"/>
                <a:cs typeface="Arial MT"/>
              </a:rPr>
              <a:t>Rentas,</a:t>
            </a:r>
            <a:r>
              <a:rPr sz="1600" spc="310" dirty="0">
                <a:latin typeface="Arial MT"/>
                <a:cs typeface="Arial MT"/>
              </a:rPr>
              <a:t> </a:t>
            </a:r>
            <a:r>
              <a:rPr sz="1600" dirty="0">
                <a:latin typeface="Arial MT"/>
                <a:cs typeface="Arial MT"/>
              </a:rPr>
              <a:t>con</a:t>
            </a:r>
            <a:r>
              <a:rPr sz="1600" spc="310" dirty="0">
                <a:latin typeface="Arial MT"/>
                <a:cs typeface="Arial MT"/>
              </a:rPr>
              <a:t> </a:t>
            </a:r>
            <a:r>
              <a:rPr sz="1600" dirty="0">
                <a:latin typeface="Arial MT"/>
                <a:cs typeface="Arial MT"/>
              </a:rPr>
              <a:t>independencia</a:t>
            </a:r>
            <a:r>
              <a:rPr sz="1600" spc="310" dirty="0">
                <a:latin typeface="Arial MT"/>
                <a:cs typeface="Arial MT"/>
              </a:rPr>
              <a:t> </a:t>
            </a:r>
            <a:r>
              <a:rPr sz="1600" dirty="0">
                <a:latin typeface="Arial MT"/>
                <a:cs typeface="Arial MT"/>
              </a:rPr>
              <a:t>de</a:t>
            </a:r>
            <a:r>
              <a:rPr sz="1600" spc="320" dirty="0">
                <a:latin typeface="Arial MT"/>
                <a:cs typeface="Arial MT"/>
              </a:rPr>
              <a:t> </a:t>
            </a:r>
            <a:r>
              <a:rPr sz="1600" dirty="0">
                <a:latin typeface="Arial MT"/>
                <a:cs typeface="Arial MT"/>
              </a:rPr>
              <a:t>su</a:t>
            </a:r>
            <a:r>
              <a:rPr sz="1600" spc="305" dirty="0">
                <a:latin typeface="Arial MT"/>
                <a:cs typeface="Arial MT"/>
              </a:rPr>
              <a:t> </a:t>
            </a:r>
            <a:r>
              <a:rPr sz="1600" dirty="0">
                <a:latin typeface="Arial MT"/>
                <a:cs typeface="Arial MT"/>
              </a:rPr>
              <a:t>naturaleza,</a:t>
            </a:r>
            <a:r>
              <a:rPr sz="1600" spc="310" dirty="0">
                <a:latin typeface="Arial MT"/>
                <a:cs typeface="Arial MT"/>
              </a:rPr>
              <a:t> </a:t>
            </a:r>
            <a:r>
              <a:rPr sz="1600" dirty="0">
                <a:latin typeface="Arial MT"/>
                <a:cs typeface="Arial MT"/>
              </a:rPr>
              <a:t>que</a:t>
            </a:r>
            <a:r>
              <a:rPr sz="1600" spc="305" dirty="0">
                <a:latin typeface="Arial MT"/>
                <a:cs typeface="Arial MT"/>
              </a:rPr>
              <a:t> </a:t>
            </a:r>
            <a:r>
              <a:rPr sz="1600" dirty="0">
                <a:latin typeface="Arial MT"/>
                <a:cs typeface="Arial MT"/>
              </a:rPr>
              <a:t>procedan</a:t>
            </a:r>
            <a:r>
              <a:rPr sz="1600" spc="325" dirty="0">
                <a:latin typeface="Arial MT"/>
                <a:cs typeface="Arial MT"/>
              </a:rPr>
              <a:t> </a:t>
            </a:r>
            <a:r>
              <a:rPr sz="1600" dirty="0">
                <a:latin typeface="Arial MT"/>
                <a:cs typeface="Arial MT"/>
              </a:rPr>
              <a:t>de</a:t>
            </a:r>
            <a:r>
              <a:rPr sz="1600" spc="315" dirty="0">
                <a:latin typeface="Arial MT"/>
                <a:cs typeface="Arial MT"/>
              </a:rPr>
              <a:t> </a:t>
            </a:r>
            <a:r>
              <a:rPr sz="1600" spc="-10" dirty="0">
                <a:latin typeface="Arial MT"/>
                <a:cs typeface="Arial MT"/>
              </a:rPr>
              <a:t>terceros Estados.</a:t>
            </a:r>
            <a:endParaRPr sz="1600" dirty="0">
              <a:latin typeface="Arial MT"/>
              <a:cs typeface="Arial MT"/>
            </a:endParaRPr>
          </a:p>
          <a:p>
            <a:pPr marL="770890" indent="-270510">
              <a:lnSpc>
                <a:spcPct val="100000"/>
              </a:lnSpc>
              <a:spcBef>
                <a:spcPts val="1155"/>
              </a:spcBef>
              <a:buAutoNum type="alphaUcParenR" startAt="2"/>
              <a:tabLst>
                <a:tab pos="770890" algn="l"/>
              </a:tabLst>
            </a:pPr>
            <a:r>
              <a:rPr sz="1600" b="1" dirty="0">
                <a:latin typeface="Arial"/>
                <a:cs typeface="Arial"/>
              </a:rPr>
              <a:t>Delimitación</a:t>
            </a:r>
            <a:r>
              <a:rPr sz="1600" b="1" spc="-5" dirty="0">
                <a:latin typeface="Arial"/>
                <a:cs typeface="Arial"/>
              </a:rPr>
              <a:t> </a:t>
            </a:r>
            <a:r>
              <a:rPr sz="1600" b="1" dirty="0">
                <a:latin typeface="Arial"/>
                <a:cs typeface="Arial"/>
              </a:rPr>
              <a:t>de</a:t>
            </a:r>
            <a:r>
              <a:rPr sz="1600" b="1" spc="-35" dirty="0">
                <a:latin typeface="Arial"/>
                <a:cs typeface="Arial"/>
              </a:rPr>
              <a:t> </a:t>
            </a:r>
            <a:r>
              <a:rPr sz="1600" b="1" dirty="0">
                <a:latin typeface="Arial"/>
                <a:cs typeface="Arial"/>
              </a:rPr>
              <a:t>la</a:t>
            </a:r>
            <a:r>
              <a:rPr sz="1600" b="1" spc="-35" dirty="0">
                <a:latin typeface="Arial"/>
                <a:cs typeface="Arial"/>
              </a:rPr>
              <a:t> </a:t>
            </a:r>
            <a:r>
              <a:rPr sz="1600" b="1" dirty="0">
                <a:latin typeface="Arial"/>
                <a:cs typeface="Arial"/>
              </a:rPr>
              <a:t>potestad</a:t>
            </a:r>
            <a:r>
              <a:rPr sz="1600" b="1" spc="-20" dirty="0">
                <a:latin typeface="Arial"/>
                <a:cs typeface="Arial"/>
              </a:rPr>
              <a:t> </a:t>
            </a:r>
            <a:r>
              <a:rPr sz="1600" b="1" spc="-10" dirty="0">
                <a:latin typeface="Arial"/>
                <a:cs typeface="Arial"/>
              </a:rPr>
              <a:t>tributaria:</a:t>
            </a:r>
            <a:endParaRPr sz="1600" dirty="0">
              <a:latin typeface="Arial"/>
              <a:cs typeface="Arial"/>
            </a:endParaRPr>
          </a:p>
          <a:p>
            <a:pPr marL="975360" lvl="1" indent="-371475">
              <a:lnSpc>
                <a:spcPct val="100000"/>
              </a:lnSpc>
              <a:spcBef>
                <a:spcPts val="1150"/>
              </a:spcBef>
              <a:buClr>
                <a:srgbClr val="FC7812"/>
              </a:buClr>
              <a:buSzPct val="128125"/>
              <a:buFont typeface="Wingdings"/>
              <a:buChar char=""/>
              <a:tabLst>
                <a:tab pos="975360" algn="l"/>
              </a:tabLst>
            </a:pPr>
            <a:r>
              <a:rPr sz="1600" dirty="0">
                <a:latin typeface="Arial MT"/>
                <a:cs typeface="Arial MT"/>
              </a:rPr>
              <a:t>MC</a:t>
            </a:r>
            <a:r>
              <a:rPr sz="1600" spc="-25" dirty="0">
                <a:latin typeface="Arial MT"/>
                <a:cs typeface="Arial MT"/>
              </a:rPr>
              <a:t> </a:t>
            </a:r>
            <a:r>
              <a:rPr sz="1600" dirty="0">
                <a:latin typeface="Arial MT"/>
                <a:cs typeface="Arial MT"/>
              </a:rPr>
              <a:t>OCDE:</a:t>
            </a:r>
            <a:r>
              <a:rPr sz="1600" spc="-15" dirty="0">
                <a:latin typeface="Arial MT"/>
                <a:cs typeface="Arial MT"/>
              </a:rPr>
              <a:t> </a:t>
            </a:r>
            <a:r>
              <a:rPr sz="1600" dirty="0">
                <a:latin typeface="Arial MT"/>
                <a:cs typeface="Arial MT"/>
              </a:rPr>
              <a:t>Tributación</a:t>
            </a:r>
            <a:r>
              <a:rPr sz="1600" spc="-25" dirty="0">
                <a:latin typeface="Arial MT"/>
                <a:cs typeface="Arial MT"/>
              </a:rPr>
              <a:t> </a:t>
            </a:r>
            <a:r>
              <a:rPr sz="1600" dirty="0">
                <a:latin typeface="Arial MT"/>
                <a:cs typeface="Arial MT"/>
              </a:rPr>
              <a:t>exclusiva</a:t>
            </a:r>
            <a:r>
              <a:rPr sz="1600" spc="-45" dirty="0">
                <a:latin typeface="Arial MT"/>
                <a:cs typeface="Arial MT"/>
              </a:rPr>
              <a:t> </a:t>
            </a:r>
            <a:r>
              <a:rPr sz="1600" dirty="0">
                <a:latin typeface="Arial MT"/>
                <a:cs typeface="Arial MT"/>
              </a:rPr>
              <a:t>en</a:t>
            </a:r>
            <a:r>
              <a:rPr sz="1600" spc="-15" dirty="0">
                <a:latin typeface="Arial MT"/>
                <a:cs typeface="Arial MT"/>
              </a:rPr>
              <a:t> </a:t>
            </a:r>
            <a:r>
              <a:rPr sz="1600" dirty="0">
                <a:latin typeface="Arial MT"/>
                <a:cs typeface="Arial MT"/>
              </a:rPr>
              <a:t>el</a:t>
            </a:r>
            <a:r>
              <a:rPr sz="1600" spc="-35" dirty="0">
                <a:latin typeface="Arial MT"/>
                <a:cs typeface="Arial MT"/>
              </a:rPr>
              <a:t> </a:t>
            </a:r>
            <a:r>
              <a:rPr sz="1600" dirty="0">
                <a:latin typeface="Arial MT"/>
                <a:cs typeface="Arial MT"/>
              </a:rPr>
              <a:t>Estado</a:t>
            </a:r>
            <a:r>
              <a:rPr sz="1600" spc="-15" dirty="0">
                <a:latin typeface="Arial MT"/>
                <a:cs typeface="Arial MT"/>
              </a:rPr>
              <a:t> </a:t>
            </a:r>
            <a:r>
              <a:rPr sz="1600" dirty="0">
                <a:latin typeface="Arial MT"/>
                <a:cs typeface="Arial MT"/>
              </a:rPr>
              <a:t>de</a:t>
            </a:r>
            <a:r>
              <a:rPr sz="1600" spc="-30" dirty="0">
                <a:latin typeface="Arial MT"/>
                <a:cs typeface="Arial MT"/>
              </a:rPr>
              <a:t> </a:t>
            </a:r>
            <a:r>
              <a:rPr sz="1600" dirty="0">
                <a:latin typeface="Arial MT"/>
                <a:cs typeface="Arial MT"/>
              </a:rPr>
              <a:t>residencia.</a:t>
            </a:r>
            <a:r>
              <a:rPr sz="1600" spc="-40" dirty="0">
                <a:latin typeface="Arial MT"/>
                <a:cs typeface="Arial MT"/>
              </a:rPr>
              <a:t> </a:t>
            </a:r>
            <a:r>
              <a:rPr sz="1600" dirty="0">
                <a:latin typeface="Arial MT"/>
                <a:cs typeface="Arial MT"/>
              </a:rPr>
              <a:t>Incidencia</a:t>
            </a:r>
            <a:r>
              <a:rPr sz="1600" spc="-35" dirty="0">
                <a:latin typeface="Arial MT"/>
                <a:cs typeface="Arial MT"/>
              </a:rPr>
              <a:t> </a:t>
            </a:r>
            <a:r>
              <a:rPr sz="1600" dirty="0">
                <a:latin typeface="Arial MT"/>
                <a:cs typeface="Arial MT"/>
              </a:rPr>
              <a:t>del</a:t>
            </a:r>
            <a:r>
              <a:rPr sz="1600" spc="-35" dirty="0">
                <a:latin typeface="Arial MT"/>
                <a:cs typeface="Arial MT"/>
              </a:rPr>
              <a:t> </a:t>
            </a:r>
            <a:r>
              <a:rPr sz="1600" spc="-25" dirty="0">
                <a:latin typeface="Arial MT"/>
                <a:cs typeface="Arial MT"/>
              </a:rPr>
              <a:t>EP.</a:t>
            </a:r>
            <a:endParaRPr sz="1600" dirty="0">
              <a:latin typeface="Arial MT"/>
              <a:cs typeface="Arial MT"/>
            </a:endParaRPr>
          </a:p>
        </p:txBody>
      </p:sp>
    </p:spTree>
    <p:extLst>
      <p:ext uri="{BB962C8B-B14F-4D97-AF65-F5344CB8AC3E}">
        <p14:creationId xmlns:p14="http://schemas.microsoft.com/office/powerpoint/2010/main" val="4177857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79E41-33FF-34DF-8B64-8329CC89F51A}"/>
            </a:ext>
          </a:extLst>
        </p:cNvPr>
        <p:cNvGrpSpPr/>
        <p:nvPr/>
      </p:nvGrpSpPr>
      <p:grpSpPr>
        <a:xfrm>
          <a:off x="0" y="0"/>
          <a:ext cx="0" cy="0"/>
          <a:chOff x="0" y="0"/>
          <a:chExt cx="0" cy="0"/>
        </a:xfrm>
      </p:grpSpPr>
      <p:pic>
        <p:nvPicPr>
          <p:cNvPr id="14" name="Marcador de posición de imagen 13">
            <a:extLst>
              <a:ext uri="{FF2B5EF4-FFF2-40B4-BE49-F238E27FC236}">
                <a16:creationId xmlns:a16="http://schemas.microsoft.com/office/drawing/2014/main" id="{777B7F4A-4E93-1F91-914E-6A14E0B36302}"/>
              </a:ext>
            </a:extLst>
          </p:cNvPr>
          <p:cNvPicPr>
            <a:picLocks noGrp="1" noChangeAspect="1"/>
          </p:cNvPicPr>
          <p:nvPr>
            <p:ph type="pic" sz="quarter" idx="13"/>
          </p:nvPr>
        </p:nvPicPr>
        <p:blipFill>
          <a:blip r:embed="rId2"/>
          <a:srcRect l="13634" r="13634"/>
          <a:stretch/>
        </p:blipFill>
        <p:spPr/>
      </p:pic>
      <p:sp>
        <p:nvSpPr>
          <p:cNvPr id="3" name="Title 2">
            <a:extLst>
              <a:ext uri="{FF2B5EF4-FFF2-40B4-BE49-F238E27FC236}">
                <a16:creationId xmlns:a16="http://schemas.microsoft.com/office/drawing/2014/main" id="{FE6DE3F7-ABC3-4D75-E607-C75631892472}"/>
              </a:ext>
            </a:extLst>
          </p:cNvPr>
          <p:cNvSpPr>
            <a:spLocks noGrp="1"/>
          </p:cNvSpPr>
          <p:nvPr>
            <p:ph type="ctrTitle"/>
          </p:nvPr>
        </p:nvSpPr>
        <p:spPr/>
        <p:txBody>
          <a:bodyPr/>
          <a:lstStyle/>
          <a:p>
            <a:r>
              <a:rPr lang="es-ES_tradnl" dirty="0"/>
              <a:t>4. Forma de Tributación del Patrimonio</a:t>
            </a:r>
          </a:p>
        </p:txBody>
      </p:sp>
      <p:sp>
        <p:nvSpPr>
          <p:cNvPr id="5" name="Subtítulo 4">
            <a:extLst>
              <a:ext uri="{FF2B5EF4-FFF2-40B4-BE49-F238E27FC236}">
                <a16:creationId xmlns:a16="http://schemas.microsoft.com/office/drawing/2014/main" id="{BD14336F-DB9E-A0DB-CFFE-C31DCB7B4D92}"/>
              </a:ext>
            </a:extLst>
          </p:cNvPr>
          <p:cNvSpPr>
            <a:spLocks noGrp="1"/>
          </p:cNvSpPr>
          <p:nvPr>
            <p:ph type="subTitle" idx="1"/>
          </p:nvPr>
        </p:nvSpPr>
        <p:spPr/>
        <p:txBody>
          <a:bodyPr/>
          <a:lstStyle/>
          <a:p>
            <a:endParaRPr lang="es-419"/>
          </a:p>
        </p:txBody>
      </p:sp>
    </p:spTree>
    <p:extLst>
      <p:ext uri="{BB962C8B-B14F-4D97-AF65-F5344CB8AC3E}">
        <p14:creationId xmlns:p14="http://schemas.microsoft.com/office/powerpoint/2010/main" val="29168738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41E48-E908-38A8-8C5F-616425401C6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62336EF-2852-341B-67BE-F8C5FA23FA06}"/>
              </a:ext>
            </a:extLst>
          </p:cNvPr>
          <p:cNvSpPr>
            <a:spLocks noGrp="1"/>
          </p:cNvSpPr>
          <p:nvPr>
            <p:ph type="title"/>
          </p:nvPr>
        </p:nvSpPr>
        <p:spPr/>
        <p:txBody>
          <a:bodyPr>
            <a:normAutofit/>
          </a:bodyPr>
          <a:lstStyle/>
          <a:p>
            <a:r>
              <a:rPr lang="es-419" sz="3000" dirty="0"/>
              <a:t>IV. Imposición sobre el Patrimonio</a:t>
            </a:r>
          </a:p>
        </p:txBody>
      </p:sp>
      <p:sp>
        <p:nvSpPr>
          <p:cNvPr id="3" name="object 3">
            <a:extLst>
              <a:ext uri="{FF2B5EF4-FFF2-40B4-BE49-F238E27FC236}">
                <a16:creationId xmlns:a16="http://schemas.microsoft.com/office/drawing/2014/main" id="{68CFF131-66F3-CCDB-2ACF-1C3D6DC962B5}"/>
              </a:ext>
            </a:extLst>
          </p:cNvPr>
          <p:cNvSpPr txBox="1">
            <a:spLocks/>
          </p:cNvSpPr>
          <p:nvPr/>
        </p:nvSpPr>
        <p:spPr>
          <a:xfrm>
            <a:off x="993444" y="1540255"/>
            <a:ext cx="5998210" cy="39116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b="1" i="0" kern="1200">
                <a:solidFill>
                  <a:srgbClr val="9C247B"/>
                </a:solidFill>
                <a:latin typeface="Barlow SemiBold" pitchFamily="2" charset="77"/>
                <a:ea typeface="+mj-ea"/>
                <a:cs typeface="+mj-cs"/>
              </a:defRPr>
            </a:lvl1pPr>
          </a:lstStyle>
          <a:p>
            <a:pPr marL="12700">
              <a:lnSpc>
                <a:spcPct val="100000"/>
              </a:lnSpc>
              <a:spcBef>
                <a:spcPts val="100"/>
              </a:spcBef>
            </a:pPr>
            <a:r>
              <a:rPr lang="es-419" sz="2400"/>
              <a:t>IMPOSICIÓN</a:t>
            </a:r>
            <a:r>
              <a:rPr lang="es-419" sz="2400" spc="-70"/>
              <a:t> </a:t>
            </a:r>
            <a:r>
              <a:rPr lang="es-419" sz="2400"/>
              <a:t>DEL</a:t>
            </a:r>
            <a:r>
              <a:rPr lang="es-419" sz="2400" spc="-35"/>
              <a:t> </a:t>
            </a:r>
            <a:r>
              <a:rPr lang="es-419" sz="2400"/>
              <a:t>PATRIMONIO</a:t>
            </a:r>
            <a:r>
              <a:rPr lang="es-419" sz="2400" spc="-30"/>
              <a:t> </a:t>
            </a:r>
            <a:r>
              <a:rPr lang="es-419" sz="2400"/>
              <a:t>(ART.</a:t>
            </a:r>
            <a:r>
              <a:rPr lang="es-419" sz="2400" spc="-45"/>
              <a:t> </a:t>
            </a:r>
            <a:r>
              <a:rPr lang="es-419" sz="2400" spc="-25"/>
              <a:t>22)</a:t>
            </a:r>
            <a:endParaRPr lang="es-419" sz="2400" dirty="0"/>
          </a:p>
        </p:txBody>
      </p:sp>
      <p:sp>
        <p:nvSpPr>
          <p:cNvPr id="5" name="object 4">
            <a:extLst>
              <a:ext uri="{FF2B5EF4-FFF2-40B4-BE49-F238E27FC236}">
                <a16:creationId xmlns:a16="http://schemas.microsoft.com/office/drawing/2014/main" id="{AA7667BC-E8D1-949B-A8E3-516A6D4A73E2}"/>
              </a:ext>
            </a:extLst>
          </p:cNvPr>
          <p:cNvSpPr txBox="1"/>
          <p:nvPr/>
        </p:nvSpPr>
        <p:spPr>
          <a:xfrm>
            <a:off x="993444" y="2086610"/>
            <a:ext cx="8301990" cy="1342390"/>
          </a:xfrm>
          <a:prstGeom prst="rect">
            <a:avLst/>
          </a:prstGeom>
        </p:spPr>
        <p:txBody>
          <a:bodyPr vert="horz" wrap="square" lIns="0" tIns="122555" rIns="0" bIns="0" rtlCol="0">
            <a:spAutoFit/>
          </a:bodyPr>
          <a:lstStyle/>
          <a:p>
            <a:pPr marL="12700">
              <a:lnSpc>
                <a:spcPct val="100000"/>
              </a:lnSpc>
              <a:spcBef>
                <a:spcPts val="965"/>
              </a:spcBef>
            </a:pPr>
            <a:r>
              <a:rPr sz="2400" b="1" dirty="0">
                <a:latin typeface="Arial"/>
                <a:cs typeface="Arial"/>
              </a:rPr>
              <a:t>A)</a:t>
            </a:r>
            <a:r>
              <a:rPr sz="2400" b="1" spc="-25" dirty="0">
                <a:latin typeface="Arial"/>
                <a:cs typeface="Arial"/>
              </a:rPr>
              <a:t> </a:t>
            </a:r>
            <a:r>
              <a:rPr sz="2400" b="1" spc="-10" dirty="0">
                <a:latin typeface="Arial"/>
                <a:cs typeface="Arial"/>
              </a:rPr>
              <a:t>Definición:</a:t>
            </a:r>
            <a:endParaRPr sz="2400" dirty="0">
              <a:latin typeface="Arial"/>
              <a:cs typeface="Arial"/>
            </a:endParaRPr>
          </a:p>
          <a:p>
            <a:pPr marL="12700" marR="5080" indent="543560">
              <a:lnSpc>
                <a:spcPct val="100000"/>
              </a:lnSpc>
              <a:spcBef>
                <a:spcPts val="860"/>
              </a:spcBef>
            </a:pPr>
            <a:r>
              <a:rPr sz="2400" b="1" dirty="0">
                <a:latin typeface="Arial"/>
                <a:cs typeface="Arial"/>
              </a:rPr>
              <a:t>-</a:t>
            </a:r>
            <a:r>
              <a:rPr sz="2400" b="1" spc="40" dirty="0">
                <a:latin typeface="Arial"/>
                <a:cs typeface="Arial"/>
              </a:rPr>
              <a:t> </a:t>
            </a:r>
            <a:r>
              <a:rPr sz="2400" dirty="0">
                <a:latin typeface="Arial MT"/>
                <a:cs typeface="Arial MT"/>
              </a:rPr>
              <a:t>Impuestos</a:t>
            </a:r>
            <a:r>
              <a:rPr sz="2400" spc="55" dirty="0">
                <a:latin typeface="Arial MT"/>
                <a:cs typeface="Arial MT"/>
              </a:rPr>
              <a:t> </a:t>
            </a:r>
            <a:r>
              <a:rPr sz="2400" dirty="0">
                <a:latin typeface="Arial MT"/>
                <a:cs typeface="Arial MT"/>
              </a:rPr>
              <a:t>sobre</a:t>
            </a:r>
            <a:r>
              <a:rPr sz="2400" spc="50" dirty="0">
                <a:latin typeface="Arial MT"/>
                <a:cs typeface="Arial MT"/>
              </a:rPr>
              <a:t> </a:t>
            </a:r>
            <a:r>
              <a:rPr sz="2400" dirty="0">
                <a:latin typeface="Arial MT"/>
                <a:cs typeface="Arial MT"/>
              </a:rPr>
              <a:t>el</a:t>
            </a:r>
            <a:r>
              <a:rPr sz="2400" spc="45" dirty="0">
                <a:latin typeface="Arial MT"/>
                <a:cs typeface="Arial MT"/>
              </a:rPr>
              <a:t> </a:t>
            </a:r>
            <a:r>
              <a:rPr sz="2400" dirty="0">
                <a:latin typeface="Arial MT"/>
                <a:cs typeface="Arial MT"/>
              </a:rPr>
              <a:t>patrimonio</a:t>
            </a:r>
            <a:r>
              <a:rPr sz="2400" spc="65" dirty="0">
                <a:latin typeface="Arial MT"/>
                <a:cs typeface="Arial MT"/>
              </a:rPr>
              <a:t> </a:t>
            </a:r>
            <a:r>
              <a:rPr sz="2400" dirty="0">
                <a:latin typeface="Arial MT"/>
                <a:cs typeface="Arial MT"/>
              </a:rPr>
              <a:t>del</a:t>
            </a:r>
            <a:r>
              <a:rPr sz="2400" spc="45" dirty="0">
                <a:latin typeface="Arial MT"/>
                <a:cs typeface="Arial MT"/>
              </a:rPr>
              <a:t> </a:t>
            </a:r>
            <a:r>
              <a:rPr sz="2400" dirty="0">
                <a:latin typeface="Arial MT"/>
                <a:cs typeface="Arial MT"/>
              </a:rPr>
              <a:t>art.</a:t>
            </a:r>
            <a:r>
              <a:rPr sz="2400" spc="50" dirty="0">
                <a:latin typeface="Arial MT"/>
                <a:cs typeface="Arial MT"/>
              </a:rPr>
              <a:t> </a:t>
            </a:r>
            <a:r>
              <a:rPr sz="2400" dirty="0">
                <a:latin typeface="Arial MT"/>
                <a:cs typeface="Arial MT"/>
              </a:rPr>
              <a:t>2</a:t>
            </a:r>
            <a:r>
              <a:rPr sz="2400" spc="35" dirty="0">
                <a:latin typeface="Arial MT"/>
                <a:cs typeface="Arial MT"/>
              </a:rPr>
              <a:t> </a:t>
            </a:r>
            <a:r>
              <a:rPr sz="2400" dirty="0">
                <a:latin typeface="Arial MT"/>
                <a:cs typeface="Arial MT"/>
              </a:rPr>
              <a:t>MC</a:t>
            </a:r>
            <a:r>
              <a:rPr sz="2400" spc="50" dirty="0">
                <a:latin typeface="Arial MT"/>
                <a:cs typeface="Arial MT"/>
              </a:rPr>
              <a:t> </a:t>
            </a:r>
            <a:r>
              <a:rPr sz="2400" dirty="0">
                <a:latin typeface="Arial MT"/>
                <a:cs typeface="Arial MT"/>
              </a:rPr>
              <a:t>OCDE.</a:t>
            </a:r>
            <a:r>
              <a:rPr sz="2400" spc="55" dirty="0">
                <a:latin typeface="Arial MT"/>
                <a:cs typeface="Arial MT"/>
              </a:rPr>
              <a:t> </a:t>
            </a:r>
            <a:r>
              <a:rPr sz="2400" spc="-25" dirty="0">
                <a:latin typeface="Arial MT"/>
                <a:cs typeface="Arial MT"/>
              </a:rPr>
              <a:t>Se </a:t>
            </a:r>
            <a:r>
              <a:rPr sz="2400" dirty="0">
                <a:latin typeface="Arial MT"/>
                <a:cs typeface="Arial MT"/>
              </a:rPr>
              <a:t>excluye</a:t>
            </a:r>
            <a:r>
              <a:rPr sz="2400" spc="-85" dirty="0">
                <a:latin typeface="Arial MT"/>
                <a:cs typeface="Arial MT"/>
              </a:rPr>
              <a:t> </a:t>
            </a:r>
            <a:r>
              <a:rPr sz="2400" dirty="0">
                <a:latin typeface="Arial MT"/>
                <a:cs typeface="Arial MT"/>
              </a:rPr>
              <a:t>la</a:t>
            </a:r>
            <a:r>
              <a:rPr sz="2400" spc="-80" dirty="0">
                <a:latin typeface="Arial MT"/>
                <a:cs typeface="Arial MT"/>
              </a:rPr>
              <a:t> </a:t>
            </a:r>
            <a:r>
              <a:rPr sz="2400" dirty="0">
                <a:latin typeface="Arial MT"/>
                <a:cs typeface="Arial MT"/>
              </a:rPr>
              <a:t>imposición</a:t>
            </a:r>
            <a:r>
              <a:rPr sz="2400" spc="-60" dirty="0">
                <a:latin typeface="Arial MT"/>
                <a:cs typeface="Arial MT"/>
              </a:rPr>
              <a:t> </a:t>
            </a:r>
            <a:r>
              <a:rPr sz="2400" dirty="0">
                <a:latin typeface="Arial MT"/>
                <a:cs typeface="Arial MT"/>
              </a:rPr>
              <a:t>sobre</a:t>
            </a:r>
            <a:r>
              <a:rPr sz="2400" spc="-85" dirty="0">
                <a:latin typeface="Arial MT"/>
                <a:cs typeface="Arial MT"/>
              </a:rPr>
              <a:t> </a:t>
            </a:r>
            <a:r>
              <a:rPr sz="2400" dirty="0">
                <a:latin typeface="Arial MT"/>
                <a:cs typeface="Arial MT"/>
              </a:rPr>
              <a:t>herencias</a:t>
            </a:r>
            <a:r>
              <a:rPr sz="2400" spc="-80" dirty="0">
                <a:latin typeface="Arial MT"/>
                <a:cs typeface="Arial MT"/>
              </a:rPr>
              <a:t> </a:t>
            </a:r>
            <a:r>
              <a:rPr sz="2400" dirty="0">
                <a:latin typeface="Arial MT"/>
                <a:cs typeface="Arial MT"/>
              </a:rPr>
              <a:t>y</a:t>
            </a:r>
            <a:r>
              <a:rPr sz="2400" spc="-100" dirty="0">
                <a:latin typeface="Arial MT"/>
                <a:cs typeface="Arial MT"/>
              </a:rPr>
              <a:t> </a:t>
            </a:r>
            <a:r>
              <a:rPr sz="2400" spc="-10" dirty="0">
                <a:latin typeface="Arial MT"/>
                <a:cs typeface="Arial MT"/>
              </a:rPr>
              <a:t>legados.</a:t>
            </a:r>
            <a:endParaRPr sz="2400" dirty="0">
              <a:latin typeface="Arial MT"/>
              <a:cs typeface="Arial MT"/>
            </a:endParaRPr>
          </a:p>
        </p:txBody>
      </p:sp>
      <p:sp>
        <p:nvSpPr>
          <p:cNvPr id="6" name="object 5">
            <a:extLst>
              <a:ext uri="{FF2B5EF4-FFF2-40B4-BE49-F238E27FC236}">
                <a16:creationId xmlns:a16="http://schemas.microsoft.com/office/drawing/2014/main" id="{67A5C7DF-4F5A-B942-7B9F-E18FC0D64C43}"/>
              </a:ext>
            </a:extLst>
          </p:cNvPr>
          <p:cNvSpPr txBox="1"/>
          <p:nvPr/>
        </p:nvSpPr>
        <p:spPr>
          <a:xfrm>
            <a:off x="993444" y="3584195"/>
            <a:ext cx="4689475" cy="756920"/>
          </a:xfrm>
          <a:prstGeom prst="rect">
            <a:avLst/>
          </a:prstGeom>
        </p:spPr>
        <p:txBody>
          <a:bodyPr vert="horz" wrap="square" lIns="0" tIns="12700" rIns="0" bIns="0" rtlCol="0">
            <a:spAutoFit/>
          </a:bodyPr>
          <a:lstStyle/>
          <a:p>
            <a:pPr marL="12700" marR="5080" indent="543560">
              <a:lnSpc>
                <a:spcPct val="100000"/>
              </a:lnSpc>
              <a:spcBef>
                <a:spcPts val="100"/>
              </a:spcBef>
              <a:tabLst>
                <a:tab pos="879475" algn="l"/>
                <a:tab pos="1469390" algn="l"/>
                <a:tab pos="1624965" algn="l"/>
                <a:tab pos="2336800" algn="l"/>
                <a:tab pos="2739390" algn="l"/>
                <a:tab pos="3719195" algn="l"/>
                <a:tab pos="3829050" algn="l"/>
              </a:tabLst>
            </a:pPr>
            <a:r>
              <a:rPr sz="2400" spc="-50" dirty="0">
                <a:latin typeface="Arial MT"/>
                <a:cs typeface="Arial MT"/>
              </a:rPr>
              <a:t>-</a:t>
            </a:r>
            <a:r>
              <a:rPr sz="2400" dirty="0">
                <a:latin typeface="Arial MT"/>
                <a:cs typeface="Arial MT"/>
              </a:rPr>
              <a:t>	</a:t>
            </a:r>
            <a:r>
              <a:rPr sz="2400" spc="-25" dirty="0">
                <a:latin typeface="Arial MT"/>
                <a:cs typeface="Arial MT"/>
              </a:rPr>
              <a:t>CDI</a:t>
            </a:r>
            <a:r>
              <a:rPr sz="2400" dirty="0">
                <a:latin typeface="Arial MT"/>
                <a:cs typeface="Arial MT"/>
              </a:rPr>
              <a:t>		</a:t>
            </a:r>
            <a:r>
              <a:rPr sz="2400" spc="-25" dirty="0">
                <a:latin typeface="Arial MT"/>
                <a:cs typeface="Arial MT"/>
              </a:rPr>
              <a:t>con</a:t>
            </a:r>
            <a:r>
              <a:rPr sz="2400" dirty="0">
                <a:latin typeface="Arial MT"/>
                <a:cs typeface="Arial MT"/>
              </a:rPr>
              <a:t>	</a:t>
            </a:r>
            <a:r>
              <a:rPr sz="2400" spc="-10" dirty="0">
                <a:latin typeface="Arial MT"/>
                <a:cs typeface="Arial MT"/>
              </a:rPr>
              <a:t>Australia,</a:t>
            </a:r>
            <a:r>
              <a:rPr sz="2400" dirty="0">
                <a:latin typeface="Arial MT"/>
                <a:cs typeface="Arial MT"/>
              </a:rPr>
              <a:t>		</a:t>
            </a:r>
            <a:r>
              <a:rPr sz="2400" spc="-10" dirty="0">
                <a:latin typeface="Arial MT"/>
                <a:cs typeface="Arial MT"/>
              </a:rPr>
              <a:t>Brasil, Filipinas,</a:t>
            </a:r>
            <a:r>
              <a:rPr sz="2400" dirty="0">
                <a:latin typeface="Arial MT"/>
                <a:cs typeface="Arial MT"/>
              </a:rPr>
              <a:t>	</a:t>
            </a:r>
            <a:r>
              <a:rPr sz="2400" spc="-10" dirty="0">
                <a:latin typeface="Arial MT"/>
                <a:cs typeface="Arial MT"/>
              </a:rPr>
              <a:t>Irlanda,</a:t>
            </a:r>
            <a:r>
              <a:rPr sz="2400" dirty="0">
                <a:latin typeface="Arial MT"/>
                <a:cs typeface="Arial MT"/>
              </a:rPr>
              <a:t>	</a:t>
            </a:r>
            <a:r>
              <a:rPr sz="2400" spc="-10" dirty="0">
                <a:latin typeface="Arial MT"/>
                <a:cs typeface="Arial MT"/>
              </a:rPr>
              <a:t>Italia,</a:t>
            </a:r>
            <a:r>
              <a:rPr sz="2400" dirty="0">
                <a:latin typeface="Arial MT"/>
                <a:cs typeface="Arial MT"/>
              </a:rPr>
              <a:t>	</a:t>
            </a:r>
            <a:r>
              <a:rPr sz="2400" spc="-10" dirty="0">
                <a:latin typeface="Arial MT"/>
                <a:cs typeface="Arial MT"/>
              </a:rPr>
              <a:t>Japón,</a:t>
            </a:r>
            <a:endParaRPr sz="2400" dirty="0">
              <a:latin typeface="Arial MT"/>
              <a:cs typeface="Arial MT"/>
            </a:endParaRPr>
          </a:p>
        </p:txBody>
      </p:sp>
      <p:sp>
        <p:nvSpPr>
          <p:cNvPr id="7" name="object 6">
            <a:extLst>
              <a:ext uri="{FF2B5EF4-FFF2-40B4-BE49-F238E27FC236}">
                <a16:creationId xmlns:a16="http://schemas.microsoft.com/office/drawing/2014/main" id="{726720EC-81FD-F137-9F5D-2057D710E22F}"/>
              </a:ext>
            </a:extLst>
          </p:cNvPr>
          <p:cNvSpPr txBox="1"/>
          <p:nvPr/>
        </p:nvSpPr>
        <p:spPr>
          <a:xfrm>
            <a:off x="5868974" y="3584195"/>
            <a:ext cx="3426460" cy="756920"/>
          </a:xfrm>
          <a:prstGeom prst="rect">
            <a:avLst/>
          </a:prstGeom>
        </p:spPr>
        <p:txBody>
          <a:bodyPr vert="horz" wrap="square" lIns="0" tIns="12700" rIns="0" bIns="0" rtlCol="0">
            <a:spAutoFit/>
          </a:bodyPr>
          <a:lstStyle/>
          <a:p>
            <a:pPr marL="12700" marR="5080" indent="10160">
              <a:lnSpc>
                <a:spcPct val="100000"/>
              </a:lnSpc>
              <a:spcBef>
                <a:spcPts val="100"/>
              </a:spcBef>
              <a:tabLst>
                <a:tab pos="1073150" algn="l"/>
                <a:tab pos="1094740" algn="l"/>
                <a:tab pos="1703070" algn="l"/>
                <a:tab pos="2225675" algn="l"/>
                <a:tab pos="2482850" algn="l"/>
              </a:tabLst>
            </a:pPr>
            <a:r>
              <a:rPr sz="2400" spc="-20" dirty="0">
                <a:latin typeface="Arial MT"/>
                <a:cs typeface="Arial MT"/>
              </a:rPr>
              <a:t>Corea</a:t>
            </a:r>
            <a:r>
              <a:rPr sz="2400" dirty="0">
                <a:latin typeface="Arial MT"/>
                <a:cs typeface="Arial MT"/>
              </a:rPr>
              <a:t>	</a:t>
            </a:r>
            <a:r>
              <a:rPr sz="2400" spc="-25" dirty="0">
                <a:latin typeface="Arial MT"/>
                <a:cs typeface="Arial MT"/>
              </a:rPr>
              <a:t>del</a:t>
            </a:r>
            <a:r>
              <a:rPr sz="2400" dirty="0">
                <a:latin typeface="Arial MT"/>
                <a:cs typeface="Arial MT"/>
              </a:rPr>
              <a:t>	</a:t>
            </a:r>
            <a:r>
              <a:rPr sz="2400" spc="-20" dirty="0">
                <a:latin typeface="Arial MT"/>
                <a:cs typeface="Arial MT"/>
              </a:rPr>
              <a:t>Sur,</a:t>
            </a:r>
            <a:r>
              <a:rPr sz="2400" dirty="0">
                <a:latin typeface="Arial MT"/>
                <a:cs typeface="Arial MT"/>
              </a:rPr>
              <a:t>	</a:t>
            </a:r>
            <a:r>
              <a:rPr sz="2400" spc="-10" dirty="0">
                <a:latin typeface="Arial MT"/>
                <a:cs typeface="Arial MT"/>
              </a:rPr>
              <a:t>EEUU, Malta,</a:t>
            </a:r>
            <a:r>
              <a:rPr sz="2400" dirty="0">
                <a:latin typeface="Arial MT"/>
                <a:cs typeface="Arial MT"/>
              </a:rPr>
              <a:t>		</a:t>
            </a:r>
            <a:r>
              <a:rPr sz="2400" spc="-20" dirty="0">
                <a:latin typeface="Arial MT"/>
                <a:cs typeface="Arial MT"/>
              </a:rPr>
              <a:t>Nueva</a:t>
            </a:r>
            <a:r>
              <a:rPr sz="2400" dirty="0">
                <a:latin typeface="Arial MT"/>
                <a:cs typeface="Arial MT"/>
              </a:rPr>
              <a:t>	</a:t>
            </a:r>
            <a:r>
              <a:rPr sz="2400" spc="-10" dirty="0">
                <a:latin typeface="Arial MT"/>
                <a:cs typeface="Arial MT"/>
              </a:rPr>
              <a:t>Zelanda,</a:t>
            </a:r>
            <a:endParaRPr sz="2400" dirty="0">
              <a:latin typeface="Arial MT"/>
              <a:cs typeface="Arial MT"/>
            </a:endParaRPr>
          </a:p>
        </p:txBody>
      </p:sp>
      <p:sp>
        <p:nvSpPr>
          <p:cNvPr id="8" name="object 7">
            <a:extLst>
              <a:ext uri="{FF2B5EF4-FFF2-40B4-BE49-F238E27FC236}">
                <a16:creationId xmlns:a16="http://schemas.microsoft.com/office/drawing/2014/main" id="{7B1B4E6B-C7E4-1736-1070-D09437CB208D}"/>
              </a:ext>
            </a:extLst>
          </p:cNvPr>
          <p:cNvSpPr txBox="1"/>
          <p:nvPr/>
        </p:nvSpPr>
        <p:spPr>
          <a:xfrm>
            <a:off x="995350" y="4341115"/>
            <a:ext cx="8300084" cy="757555"/>
          </a:xfrm>
          <a:prstGeom prst="rect">
            <a:avLst/>
          </a:prstGeom>
        </p:spPr>
        <p:txBody>
          <a:bodyPr vert="horz" wrap="square" lIns="0" tIns="12700" rIns="0" bIns="0" rtlCol="0">
            <a:spAutoFit/>
          </a:bodyPr>
          <a:lstStyle/>
          <a:p>
            <a:pPr marL="12700" marR="5080">
              <a:lnSpc>
                <a:spcPct val="100000"/>
              </a:lnSpc>
              <a:spcBef>
                <a:spcPts val="100"/>
              </a:spcBef>
              <a:tabLst>
                <a:tab pos="4214495" algn="l"/>
                <a:tab pos="5476240" algn="l"/>
                <a:tab pos="5958205" algn="l"/>
                <a:tab pos="6931025" algn="l"/>
              </a:tabLst>
            </a:pPr>
            <a:r>
              <a:rPr sz="2400" dirty="0">
                <a:latin typeface="Arial MT"/>
                <a:cs typeface="Arial MT"/>
              </a:rPr>
              <a:t>Portugal,</a:t>
            </a:r>
            <a:r>
              <a:rPr sz="2400" spc="-110" dirty="0">
                <a:latin typeface="Arial MT"/>
                <a:cs typeface="Arial MT"/>
              </a:rPr>
              <a:t> </a:t>
            </a:r>
            <a:r>
              <a:rPr sz="2400" dirty="0">
                <a:latin typeface="Arial MT"/>
                <a:cs typeface="Arial MT"/>
              </a:rPr>
              <a:t>Tailandia,</a:t>
            </a:r>
            <a:r>
              <a:rPr sz="2400" spc="-80" dirty="0">
                <a:latin typeface="Arial MT"/>
                <a:cs typeface="Arial MT"/>
              </a:rPr>
              <a:t> </a:t>
            </a:r>
            <a:r>
              <a:rPr sz="2400" dirty="0">
                <a:latin typeface="Arial MT"/>
                <a:cs typeface="Arial MT"/>
              </a:rPr>
              <a:t>Turquía</a:t>
            </a:r>
            <a:r>
              <a:rPr sz="2400" spc="-110" dirty="0">
                <a:latin typeface="Arial MT"/>
                <a:cs typeface="Arial MT"/>
              </a:rPr>
              <a:t> </a:t>
            </a:r>
            <a:r>
              <a:rPr sz="2400" spc="-50" dirty="0">
                <a:latin typeface="Arial MT"/>
                <a:cs typeface="Arial MT"/>
              </a:rPr>
              <a:t>y</a:t>
            </a:r>
            <a:r>
              <a:rPr sz="2400" dirty="0">
                <a:latin typeface="Arial MT"/>
                <a:cs typeface="Arial MT"/>
              </a:rPr>
              <a:t>	</a:t>
            </a:r>
            <a:r>
              <a:rPr sz="2400" spc="-10" dirty="0">
                <a:latin typeface="Arial MT"/>
                <a:cs typeface="Arial MT"/>
              </a:rPr>
              <a:t>Vietnam</a:t>
            </a:r>
            <a:r>
              <a:rPr sz="2400" dirty="0">
                <a:latin typeface="Arial MT"/>
                <a:cs typeface="Arial MT"/>
              </a:rPr>
              <a:t>	</a:t>
            </a:r>
            <a:r>
              <a:rPr sz="2400" spc="-25" dirty="0">
                <a:latin typeface="Arial MT"/>
                <a:cs typeface="Arial MT"/>
              </a:rPr>
              <a:t>no</a:t>
            </a:r>
            <a:r>
              <a:rPr sz="2400" dirty="0">
                <a:latin typeface="Arial MT"/>
                <a:cs typeface="Arial MT"/>
              </a:rPr>
              <a:t>	</a:t>
            </a:r>
            <a:r>
              <a:rPr sz="2400" spc="-10" dirty="0">
                <a:latin typeface="Arial MT"/>
                <a:cs typeface="Arial MT"/>
              </a:rPr>
              <a:t>hacen</a:t>
            </a:r>
            <a:r>
              <a:rPr sz="2400" dirty="0">
                <a:latin typeface="Arial MT"/>
                <a:cs typeface="Arial MT"/>
              </a:rPr>
              <a:t>	</a:t>
            </a:r>
            <a:r>
              <a:rPr sz="2400" spc="-10" dirty="0">
                <a:latin typeface="Arial MT"/>
                <a:cs typeface="Arial MT"/>
              </a:rPr>
              <a:t>referencia </a:t>
            </a:r>
            <a:r>
              <a:rPr sz="2400" dirty="0">
                <a:latin typeface="Arial MT"/>
                <a:cs typeface="Arial MT"/>
              </a:rPr>
              <a:t>alguna</a:t>
            </a:r>
            <a:r>
              <a:rPr sz="2400" spc="-30" dirty="0">
                <a:latin typeface="Arial MT"/>
                <a:cs typeface="Arial MT"/>
              </a:rPr>
              <a:t> </a:t>
            </a:r>
            <a:r>
              <a:rPr sz="2400" dirty="0">
                <a:latin typeface="Arial MT"/>
                <a:cs typeface="Arial MT"/>
              </a:rPr>
              <a:t>a</a:t>
            </a:r>
            <a:r>
              <a:rPr sz="2400" spc="-50" dirty="0">
                <a:latin typeface="Arial MT"/>
                <a:cs typeface="Arial MT"/>
              </a:rPr>
              <a:t> </a:t>
            </a:r>
            <a:r>
              <a:rPr sz="2400" dirty="0">
                <a:latin typeface="Arial MT"/>
                <a:cs typeface="Arial MT"/>
              </a:rPr>
              <a:t>la</a:t>
            </a:r>
            <a:r>
              <a:rPr sz="2400" spc="-45" dirty="0">
                <a:latin typeface="Arial MT"/>
                <a:cs typeface="Arial MT"/>
              </a:rPr>
              <a:t> </a:t>
            </a:r>
            <a:r>
              <a:rPr sz="2400" spc="-25" dirty="0">
                <a:latin typeface="Arial MT"/>
                <a:cs typeface="Arial MT"/>
              </a:rPr>
              <a:t>IP.</a:t>
            </a:r>
            <a:endParaRPr sz="2400" dirty="0">
              <a:latin typeface="Arial MT"/>
              <a:cs typeface="Arial MT"/>
            </a:endParaRPr>
          </a:p>
        </p:txBody>
      </p:sp>
    </p:spTree>
    <p:extLst>
      <p:ext uri="{BB962C8B-B14F-4D97-AF65-F5344CB8AC3E}">
        <p14:creationId xmlns:p14="http://schemas.microsoft.com/office/powerpoint/2010/main" val="17952248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74E0C-534B-493E-92A8-EC72A6DDD7B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2D495E0-6C82-5F10-3E7A-0A34D4A00AC2}"/>
              </a:ext>
            </a:extLst>
          </p:cNvPr>
          <p:cNvSpPr>
            <a:spLocks noGrp="1"/>
          </p:cNvSpPr>
          <p:nvPr>
            <p:ph type="title"/>
          </p:nvPr>
        </p:nvSpPr>
        <p:spPr/>
        <p:txBody>
          <a:bodyPr>
            <a:normAutofit/>
          </a:bodyPr>
          <a:lstStyle/>
          <a:p>
            <a:r>
              <a:rPr lang="es-419" sz="3000" dirty="0"/>
              <a:t>IV. Imposición sobre el Patrimonio</a:t>
            </a:r>
          </a:p>
        </p:txBody>
      </p:sp>
      <p:sp>
        <p:nvSpPr>
          <p:cNvPr id="4" name="object 10">
            <a:extLst>
              <a:ext uri="{FF2B5EF4-FFF2-40B4-BE49-F238E27FC236}">
                <a16:creationId xmlns:a16="http://schemas.microsoft.com/office/drawing/2014/main" id="{6FF37FFD-61CA-A423-14C1-2789556D4FD9}"/>
              </a:ext>
            </a:extLst>
          </p:cNvPr>
          <p:cNvSpPr txBox="1"/>
          <p:nvPr/>
        </p:nvSpPr>
        <p:spPr>
          <a:xfrm>
            <a:off x="1363725" y="1540256"/>
            <a:ext cx="9568882" cy="4655762"/>
          </a:xfrm>
          <a:prstGeom prst="rect">
            <a:avLst/>
          </a:prstGeom>
        </p:spPr>
        <p:txBody>
          <a:bodyPr vert="horz" wrap="square" lIns="0" tIns="13335" rIns="0" bIns="0" rtlCol="0">
            <a:spAutoFit/>
          </a:bodyPr>
          <a:lstStyle/>
          <a:p>
            <a:pPr marL="349250" indent="-336550">
              <a:lnSpc>
                <a:spcPct val="100000"/>
              </a:lnSpc>
              <a:spcBef>
                <a:spcPts val="105"/>
              </a:spcBef>
              <a:buAutoNum type="alphaUcParenR" startAt="2"/>
              <a:tabLst>
                <a:tab pos="349250" algn="l"/>
              </a:tabLst>
            </a:pPr>
            <a:r>
              <a:rPr sz="2000" b="1" dirty="0">
                <a:latin typeface="Arial"/>
                <a:cs typeface="Arial"/>
              </a:rPr>
              <a:t>Delimitación</a:t>
            </a:r>
            <a:r>
              <a:rPr sz="2000" b="1" spc="-65" dirty="0">
                <a:latin typeface="Arial"/>
                <a:cs typeface="Arial"/>
              </a:rPr>
              <a:t> </a:t>
            </a:r>
            <a:r>
              <a:rPr sz="2000" b="1" dirty="0">
                <a:latin typeface="Arial"/>
                <a:cs typeface="Arial"/>
              </a:rPr>
              <a:t>de</a:t>
            </a:r>
            <a:r>
              <a:rPr sz="2000" b="1" spc="-30" dirty="0">
                <a:latin typeface="Arial"/>
                <a:cs typeface="Arial"/>
              </a:rPr>
              <a:t> </a:t>
            </a:r>
            <a:r>
              <a:rPr sz="2000" b="1" dirty="0">
                <a:latin typeface="Arial"/>
                <a:cs typeface="Arial"/>
              </a:rPr>
              <a:t>la</a:t>
            </a:r>
            <a:r>
              <a:rPr sz="2000" b="1" spc="-35" dirty="0">
                <a:latin typeface="Arial"/>
                <a:cs typeface="Arial"/>
              </a:rPr>
              <a:t> </a:t>
            </a:r>
            <a:r>
              <a:rPr sz="2000" b="1" dirty="0">
                <a:latin typeface="Arial"/>
                <a:cs typeface="Arial"/>
              </a:rPr>
              <a:t>potestad</a:t>
            </a:r>
            <a:r>
              <a:rPr sz="2000" b="1" spc="-50" dirty="0">
                <a:latin typeface="Arial"/>
                <a:cs typeface="Arial"/>
              </a:rPr>
              <a:t> </a:t>
            </a:r>
            <a:r>
              <a:rPr sz="2000" b="1" spc="-10" dirty="0">
                <a:latin typeface="Arial"/>
                <a:cs typeface="Arial"/>
              </a:rPr>
              <a:t>tributaria</a:t>
            </a:r>
            <a:endParaRPr sz="2000" dirty="0">
              <a:latin typeface="Arial"/>
              <a:cs typeface="Arial"/>
            </a:endParaRPr>
          </a:p>
          <a:p>
            <a:pPr marL="500380">
              <a:lnSpc>
                <a:spcPct val="100000"/>
              </a:lnSpc>
              <a:spcBef>
                <a:spcPts val="1440"/>
              </a:spcBef>
            </a:pPr>
            <a:r>
              <a:rPr sz="2000" dirty="0">
                <a:latin typeface="Arial MT"/>
                <a:cs typeface="Arial MT"/>
              </a:rPr>
              <a:t>Bienes</a:t>
            </a:r>
            <a:r>
              <a:rPr sz="2000" spc="-35" dirty="0">
                <a:latin typeface="Arial MT"/>
                <a:cs typeface="Arial MT"/>
              </a:rPr>
              <a:t> </a:t>
            </a:r>
            <a:r>
              <a:rPr sz="2000" dirty="0">
                <a:latin typeface="Arial MT"/>
                <a:cs typeface="Arial MT"/>
              </a:rPr>
              <a:t>inmuebles:</a:t>
            </a:r>
            <a:r>
              <a:rPr sz="2000" spc="-50" dirty="0">
                <a:latin typeface="Arial MT"/>
                <a:cs typeface="Arial MT"/>
              </a:rPr>
              <a:t> </a:t>
            </a:r>
            <a:r>
              <a:rPr sz="2000" dirty="0">
                <a:latin typeface="Arial MT"/>
                <a:cs typeface="Arial MT"/>
              </a:rPr>
              <a:t>tributación</a:t>
            </a:r>
            <a:r>
              <a:rPr sz="2000" spc="-35" dirty="0">
                <a:latin typeface="Arial MT"/>
                <a:cs typeface="Arial MT"/>
              </a:rPr>
              <a:t> </a:t>
            </a:r>
            <a:r>
              <a:rPr sz="2000" dirty="0">
                <a:latin typeface="Arial MT"/>
                <a:cs typeface="Arial MT"/>
              </a:rPr>
              <a:t>compartida</a:t>
            </a:r>
            <a:r>
              <a:rPr sz="2000" spc="-55" dirty="0">
                <a:latin typeface="Arial MT"/>
                <a:cs typeface="Arial MT"/>
              </a:rPr>
              <a:t> </a:t>
            </a:r>
            <a:r>
              <a:rPr sz="2000" dirty="0">
                <a:latin typeface="Arial MT"/>
                <a:cs typeface="Arial MT"/>
              </a:rPr>
              <a:t>e</a:t>
            </a:r>
            <a:r>
              <a:rPr sz="2000" spc="-30" dirty="0">
                <a:latin typeface="Arial MT"/>
                <a:cs typeface="Arial MT"/>
              </a:rPr>
              <a:t> </a:t>
            </a:r>
            <a:r>
              <a:rPr sz="2000" dirty="0">
                <a:latin typeface="Arial MT"/>
                <a:cs typeface="Arial MT"/>
              </a:rPr>
              <a:t>ilimitada</a:t>
            </a:r>
            <a:r>
              <a:rPr sz="2000" spc="-5" dirty="0">
                <a:latin typeface="Arial MT"/>
                <a:cs typeface="Arial MT"/>
              </a:rPr>
              <a:t> </a:t>
            </a:r>
            <a:r>
              <a:rPr sz="2000" dirty="0">
                <a:latin typeface="Arial MT"/>
                <a:cs typeface="Arial MT"/>
              </a:rPr>
              <a:t>en</a:t>
            </a:r>
            <a:r>
              <a:rPr sz="2000" spc="-30" dirty="0">
                <a:latin typeface="Arial MT"/>
                <a:cs typeface="Arial MT"/>
              </a:rPr>
              <a:t> </a:t>
            </a:r>
            <a:r>
              <a:rPr sz="2000" dirty="0">
                <a:latin typeface="Arial MT"/>
                <a:cs typeface="Arial MT"/>
              </a:rPr>
              <a:t>el</a:t>
            </a:r>
            <a:r>
              <a:rPr sz="2000" spc="-25" dirty="0">
                <a:latin typeface="Arial MT"/>
                <a:cs typeface="Arial MT"/>
              </a:rPr>
              <a:t> </a:t>
            </a:r>
            <a:r>
              <a:rPr sz="2000" spc="-35" dirty="0">
                <a:latin typeface="Arial MT"/>
                <a:cs typeface="Arial MT"/>
              </a:rPr>
              <a:t>EF</a:t>
            </a:r>
            <a:endParaRPr sz="2000" dirty="0">
              <a:latin typeface="Arial MT"/>
              <a:cs typeface="Arial MT"/>
            </a:endParaRPr>
          </a:p>
          <a:p>
            <a:pPr marL="974725" lvl="1" indent="-370840">
              <a:lnSpc>
                <a:spcPct val="100000"/>
              </a:lnSpc>
              <a:spcBef>
                <a:spcPts val="1440"/>
              </a:spcBef>
              <a:buClr>
                <a:srgbClr val="FC7812"/>
              </a:buClr>
              <a:buSzPct val="130000"/>
              <a:buFont typeface="Wingdings"/>
              <a:buChar char=""/>
              <a:tabLst>
                <a:tab pos="974725" algn="l"/>
              </a:tabLst>
            </a:pPr>
            <a:r>
              <a:rPr sz="2000" dirty="0">
                <a:latin typeface="Arial MT"/>
                <a:cs typeface="Arial MT"/>
              </a:rPr>
              <a:t>CDI</a:t>
            </a:r>
            <a:r>
              <a:rPr sz="2000" spc="-45" dirty="0">
                <a:latin typeface="Arial MT"/>
                <a:cs typeface="Arial MT"/>
              </a:rPr>
              <a:t> </a:t>
            </a:r>
            <a:r>
              <a:rPr sz="2000" dirty="0">
                <a:latin typeface="Arial MT"/>
                <a:cs typeface="Arial MT"/>
              </a:rPr>
              <a:t>Austria:</a:t>
            </a:r>
            <a:r>
              <a:rPr sz="2000" spc="-45" dirty="0">
                <a:latin typeface="Arial MT"/>
                <a:cs typeface="Arial MT"/>
              </a:rPr>
              <a:t> </a:t>
            </a:r>
            <a:r>
              <a:rPr sz="2000" dirty="0">
                <a:latin typeface="Arial MT"/>
                <a:cs typeface="Arial MT"/>
              </a:rPr>
              <a:t>tributación</a:t>
            </a:r>
            <a:r>
              <a:rPr sz="2000" spc="-50" dirty="0">
                <a:latin typeface="Arial MT"/>
                <a:cs typeface="Arial MT"/>
              </a:rPr>
              <a:t> </a:t>
            </a:r>
            <a:r>
              <a:rPr sz="2000" dirty="0">
                <a:latin typeface="Arial MT"/>
                <a:cs typeface="Arial MT"/>
              </a:rPr>
              <a:t>exclusiva</a:t>
            </a:r>
            <a:r>
              <a:rPr sz="2000" spc="-25" dirty="0">
                <a:latin typeface="Arial MT"/>
                <a:cs typeface="Arial MT"/>
              </a:rPr>
              <a:t> </a:t>
            </a:r>
            <a:r>
              <a:rPr sz="2000" dirty="0">
                <a:latin typeface="Arial MT"/>
                <a:cs typeface="Arial MT"/>
              </a:rPr>
              <a:t>en</a:t>
            </a:r>
            <a:r>
              <a:rPr sz="2000" spc="-35" dirty="0">
                <a:latin typeface="Arial MT"/>
                <a:cs typeface="Arial MT"/>
              </a:rPr>
              <a:t> </a:t>
            </a:r>
            <a:r>
              <a:rPr sz="2000" dirty="0">
                <a:latin typeface="Arial MT"/>
                <a:cs typeface="Arial MT"/>
              </a:rPr>
              <a:t>la</a:t>
            </a:r>
            <a:r>
              <a:rPr sz="2000" spc="-25" dirty="0">
                <a:latin typeface="Arial MT"/>
                <a:cs typeface="Arial MT"/>
              </a:rPr>
              <a:t> </a:t>
            </a:r>
            <a:r>
              <a:rPr sz="2000" spc="-10" dirty="0">
                <a:latin typeface="Arial MT"/>
                <a:cs typeface="Arial MT"/>
              </a:rPr>
              <a:t>fuente.</a:t>
            </a:r>
            <a:endParaRPr sz="2000" dirty="0">
              <a:latin typeface="Arial MT"/>
              <a:cs typeface="Arial MT"/>
            </a:endParaRPr>
          </a:p>
          <a:p>
            <a:pPr marL="975360" lvl="1" indent="-371475">
              <a:lnSpc>
                <a:spcPct val="100000"/>
              </a:lnSpc>
              <a:spcBef>
                <a:spcPts val="1440"/>
              </a:spcBef>
              <a:buClr>
                <a:srgbClr val="FC7812"/>
              </a:buClr>
              <a:buSzPct val="130000"/>
              <a:buFont typeface="Wingdings"/>
              <a:buChar char=""/>
              <a:tabLst>
                <a:tab pos="975360" algn="l"/>
              </a:tabLst>
            </a:pPr>
            <a:r>
              <a:rPr sz="2000" dirty="0">
                <a:latin typeface="Arial MT"/>
                <a:cs typeface="Arial MT"/>
              </a:rPr>
              <a:t>España</a:t>
            </a:r>
            <a:r>
              <a:rPr sz="2000" spc="135" dirty="0">
                <a:latin typeface="Arial MT"/>
                <a:cs typeface="Arial MT"/>
              </a:rPr>
              <a:t> </a:t>
            </a:r>
            <a:r>
              <a:rPr sz="2000" dirty="0">
                <a:latin typeface="Arial MT"/>
                <a:cs typeface="Arial MT"/>
              </a:rPr>
              <a:t>formula</a:t>
            </a:r>
            <a:r>
              <a:rPr sz="2000" spc="150" dirty="0">
                <a:latin typeface="Arial MT"/>
                <a:cs typeface="Arial MT"/>
              </a:rPr>
              <a:t> </a:t>
            </a:r>
            <a:r>
              <a:rPr sz="2000" dirty="0">
                <a:latin typeface="Arial MT"/>
                <a:cs typeface="Arial MT"/>
              </a:rPr>
              <a:t>se</a:t>
            </a:r>
            <a:r>
              <a:rPr sz="2000" spc="135" dirty="0">
                <a:latin typeface="Arial MT"/>
                <a:cs typeface="Arial MT"/>
              </a:rPr>
              <a:t> </a:t>
            </a:r>
            <a:r>
              <a:rPr sz="2000" dirty="0">
                <a:latin typeface="Arial MT"/>
                <a:cs typeface="Arial MT"/>
              </a:rPr>
              <a:t>reserva</a:t>
            </a:r>
            <a:r>
              <a:rPr sz="2000" spc="150" dirty="0">
                <a:latin typeface="Arial MT"/>
                <a:cs typeface="Arial MT"/>
              </a:rPr>
              <a:t> </a:t>
            </a:r>
            <a:r>
              <a:rPr sz="2000" dirty="0">
                <a:latin typeface="Arial MT"/>
                <a:cs typeface="Arial MT"/>
              </a:rPr>
              <a:t>el</a:t>
            </a:r>
            <a:r>
              <a:rPr sz="2000" spc="140" dirty="0">
                <a:latin typeface="Arial MT"/>
                <a:cs typeface="Arial MT"/>
              </a:rPr>
              <a:t> </a:t>
            </a:r>
            <a:r>
              <a:rPr sz="2000" dirty="0">
                <a:latin typeface="Arial MT"/>
                <a:cs typeface="Arial MT"/>
              </a:rPr>
              <a:t>derecho</a:t>
            </a:r>
            <a:r>
              <a:rPr sz="2000" spc="135" dirty="0">
                <a:latin typeface="Arial MT"/>
                <a:cs typeface="Arial MT"/>
              </a:rPr>
              <a:t> </a:t>
            </a:r>
            <a:r>
              <a:rPr sz="2000" dirty="0">
                <a:latin typeface="Arial MT"/>
                <a:cs typeface="Arial MT"/>
              </a:rPr>
              <a:t>a</a:t>
            </a:r>
            <a:r>
              <a:rPr sz="2000" spc="150" dirty="0">
                <a:latin typeface="Arial MT"/>
                <a:cs typeface="Arial MT"/>
              </a:rPr>
              <a:t> </a:t>
            </a:r>
            <a:r>
              <a:rPr sz="2000" dirty="0">
                <a:latin typeface="Arial MT"/>
                <a:cs typeface="Arial MT"/>
              </a:rPr>
              <a:t>gravar</a:t>
            </a:r>
            <a:r>
              <a:rPr sz="2000" spc="155" dirty="0">
                <a:latin typeface="Arial MT"/>
                <a:cs typeface="Arial MT"/>
              </a:rPr>
              <a:t> </a:t>
            </a:r>
            <a:r>
              <a:rPr sz="2000" dirty="0">
                <a:latin typeface="Arial MT"/>
                <a:cs typeface="Arial MT"/>
              </a:rPr>
              <a:t>la</a:t>
            </a:r>
            <a:r>
              <a:rPr sz="2000" spc="150" dirty="0">
                <a:latin typeface="Arial MT"/>
                <a:cs typeface="Arial MT"/>
              </a:rPr>
              <a:t> </a:t>
            </a:r>
            <a:r>
              <a:rPr sz="2000" dirty="0">
                <a:latin typeface="Arial MT"/>
                <a:cs typeface="Arial MT"/>
              </a:rPr>
              <a:t>titularidad</a:t>
            </a:r>
            <a:r>
              <a:rPr sz="2000" spc="140" dirty="0">
                <a:latin typeface="Arial MT"/>
                <a:cs typeface="Arial MT"/>
              </a:rPr>
              <a:t> </a:t>
            </a:r>
            <a:r>
              <a:rPr sz="2000" spc="-25" dirty="0">
                <a:latin typeface="Arial MT"/>
                <a:cs typeface="Arial MT"/>
              </a:rPr>
              <a:t>de</a:t>
            </a:r>
            <a:endParaRPr sz="2000" dirty="0">
              <a:latin typeface="Arial MT"/>
              <a:cs typeface="Arial MT"/>
            </a:endParaRPr>
          </a:p>
          <a:p>
            <a:pPr marL="975360">
              <a:lnSpc>
                <a:spcPct val="100000"/>
              </a:lnSpc>
              <a:spcBef>
                <a:spcPts val="5"/>
              </a:spcBef>
            </a:pPr>
            <a:r>
              <a:rPr sz="2000" dirty="0">
                <a:latin typeface="Arial MT"/>
                <a:cs typeface="Arial MT"/>
              </a:rPr>
              <a:t>acciones</a:t>
            </a:r>
            <a:r>
              <a:rPr sz="2000" spc="-55" dirty="0">
                <a:latin typeface="Arial MT"/>
                <a:cs typeface="Arial MT"/>
              </a:rPr>
              <a:t> </a:t>
            </a:r>
            <a:r>
              <a:rPr sz="2000" dirty="0">
                <a:latin typeface="Arial MT"/>
                <a:cs typeface="Arial MT"/>
              </a:rPr>
              <a:t>de</a:t>
            </a:r>
            <a:r>
              <a:rPr sz="2000" spc="-40" dirty="0">
                <a:latin typeface="Arial MT"/>
                <a:cs typeface="Arial MT"/>
              </a:rPr>
              <a:t> </a:t>
            </a:r>
            <a:r>
              <a:rPr sz="2000" dirty="0">
                <a:latin typeface="Arial MT"/>
                <a:cs typeface="Arial MT"/>
              </a:rPr>
              <a:t>sociedades</a:t>
            </a:r>
            <a:r>
              <a:rPr sz="2000" spc="-55" dirty="0">
                <a:latin typeface="Arial MT"/>
                <a:cs typeface="Arial MT"/>
              </a:rPr>
              <a:t> </a:t>
            </a:r>
            <a:r>
              <a:rPr sz="2000" spc="-10" dirty="0">
                <a:latin typeface="Arial MT"/>
                <a:cs typeface="Arial MT"/>
              </a:rPr>
              <a:t>inmobiliarias.</a:t>
            </a:r>
            <a:endParaRPr sz="2000" dirty="0">
              <a:latin typeface="Arial MT"/>
              <a:cs typeface="Arial MT"/>
            </a:endParaRPr>
          </a:p>
          <a:p>
            <a:pPr marL="500380" marR="5080">
              <a:lnSpc>
                <a:spcPct val="100000"/>
              </a:lnSpc>
              <a:spcBef>
                <a:spcPts val="1435"/>
              </a:spcBef>
            </a:pPr>
            <a:r>
              <a:rPr sz="2000" dirty="0">
                <a:latin typeface="Arial MT"/>
                <a:cs typeface="Arial MT"/>
              </a:rPr>
              <a:t>Bienes</a:t>
            </a:r>
            <a:r>
              <a:rPr sz="2000" spc="45" dirty="0">
                <a:latin typeface="Arial MT"/>
                <a:cs typeface="Arial MT"/>
              </a:rPr>
              <a:t> </a:t>
            </a:r>
            <a:r>
              <a:rPr sz="2000" dirty="0">
                <a:latin typeface="Arial MT"/>
                <a:cs typeface="Arial MT"/>
              </a:rPr>
              <a:t>muebles:</a:t>
            </a:r>
            <a:r>
              <a:rPr sz="2000" spc="35" dirty="0">
                <a:latin typeface="Arial MT"/>
                <a:cs typeface="Arial MT"/>
              </a:rPr>
              <a:t> </a:t>
            </a:r>
            <a:r>
              <a:rPr sz="2000" dirty="0">
                <a:latin typeface="Arial MT"/>
                <a:cs typeface="Arial MT"/>
              </a:rPr>
              <a:t>tributación</a:t>
            </a:r>
            <a:r>
              <a:rPr sz="2000" spc="40" dirty="0">
                <a:latin typeface="Arial MT"/>
                <a:cs typeface="Arial MT"/>
              </a:rPr>
              <a:t> </a:t>
            </a:r>
            <a:r>
              <a:rPr sz="2000" dirty="0">
                <a:latin typeface="Arial MT"/>
                <a:cs typeface="Arial MT"/>
              </a:rPr>
              <a:t>compartida</a:t>
            </a:r>
            <a:r>
              <a:rPr sz="2000" spc="25" dirty="0">
                <a:latin typeface="Arial MT"/>
                <a:cs typeface="Arial MT"/>
              </a:rPr>
              <a:t> </a:t>
            </a:r>
            <a:r>
              <a:rPr sz="2000" dirty="0">
                <a:latin typeface="Arial MT"/>
                <a:cs typeface="Arial MT"/>
              </a:rPr>
              <a:t>si</a:t>
            </a:r>
            <a:r>
              <a:rPr sz="2000" spc="40" dirty="0">
                <a:latin typeface="Arial MT"/>
                <a:cs typeface="Arial MT"/>
              </a:rPr>
              <a:t> </a:t>
            </a:r>
            <a:r>
              <a:rPr sz="2000" dirty="0">
                <a:latin typeface="Arial MT"/>
                <a:cs typeface="Arial MT"/>
              </a:rPr>
              <a:t>forman</a:t>
            </a:r>
            <a:r>
              <a:rPr sz="2000" spc="45" dirty="0">
                <a:latin typeface="Arial MT"/>
                <a:cs typeface="Arial MT"/>
              </a:rPr>
              <a:t> </a:t>
            </a:r>
            <a:r>
              <a:rPr sz="2000" dirty="0">
                <a:latin typeface="Arial MT"/>
                <a:cs typeface="Arial MT"/>
              </a:rPr>
              <a:t>parte</a:t>
            </a:r>
            <a:r>
              <a:rPr sz="2000" spc="45" dirty="0">
                <a:latin typeface="Arial MT"/>
                <a:cs typeface="Arial MT"/>
              </a:rPr>
              <a:t> </a:t>
            </a:r>
            <a:r>
              <a:rPr sz="2000" dirty="0">
                <a:latin typeface="Arial MT"/>
                <a:cs typeface="Arial MT"/>
              </a:rPr>
              <a:t>del</a:t>
            </a:r>
            <a:r>
              <a:rPr sz="2000" spc="40" dirty="0">
                <a:latin typeface="Arial MT"/>
                <a:cs typeface="Arial MT"/>
              </a:rPr>
              <a:t> </a:t>
            </a:r>
            <a:r>
              <a:rPr sz="2000" dirty="0">
                <a:latin typeface="Arial MT"/>
                <a:cs typeface="Arial MT"/>
              </a:rPr>
              <a:t>activo</a:t>
            </a:r>
            <a:r>
              <a:rPr sz="2000" spc="35" dirty="0">
                <a:latin typeface="Arial MT"/>
                <a:cs typeface="Arial MT"/>
              </a:rPr>
              <a:t> </a:t>
            </a:r>
            <a:r>
              <a:rPr sz="2000" spc="-25" dirty="0">
                <a:latin typeface="Arial MT"/>
                <a:cs typeface="Arial MT"/>
              </a:rPr>
              <a:t>de </a:t>
            </a:r>
            <a:r>
              <a:rPr sz="2000" dirty="0">
                <a:latin typeface="Arial MT"/>
                <a:cs typeface="Arial MT"/>
              </a:rPr>
              <a:t>un</a:t>
            </a:r>
            <a:r>
              <a:rPr sz="2000" spc="-15" dirty="0">
                <a:latin typeface="Arial MT"/>
                <a:cs typeface="Arial MT"/>
              </a:rPr>
              <a:t> </a:t>
            </a:r>
            <a:r>
              <a:rPr sz="2000" spc="-25" dirty="0">
                <a:latin typeface="Arial MT"/>
                <a:cs typeface="Arial MT"/>
              </a:rPr>
              <a:t>EP</a:t>
            </a:r>
            <a:endParaRPr sz="2000" dirty="0">
              <a:latin typeface="Arial MT"/>
              <a:cs typeface="Arial MT"/>
            </a:endParaRPr>
          </a:p>
          <a:p>
            <a:pPr marL="500380" marR="5080">
              <a:lnSpc>
                <a:spcPct val="100000"/>
              </a:lnSpc>
              <a:spcBef>
                <a:spcPts val="1445"/>
              </a:spcBef>
              <a:tabLst>
                <a:tab pos="1584960" algn="l"/>
                <a:tab pos="1932939" algn="l"/>
                <a:tab pos="3411220" algn="l"/>
                <a:tab pos="4804410" algn="l"/>
                <a:tab pos="6071235" algn="l"/>
                <a:tab pos="6574155" algn="l"/>
                <a:tab pos="6993255" algn="l"/>
                <a:tab pos="8006715" algn="l"/>
              </a:tabLst>
            </a:pPr>
            <a:r>
              <a:rPr sz="2000" spc="-10" dirty="0">
                <a:latin typeface="Arial MT"/>
                <a:cs typeface="Arial MT"/>
              </a:rPr>
              <a:t>Buques</a:t>
            </a:r>
            <a:r>
              <a:rPr sz="2000" dirty="0">
                <a:latin typeface="Arial MT"/>
                <a:cs typeface="Arial MT"/>
              </a:rPr>
              <a:t>	</a:t>
            </a:r>
            <a:r>
              <a:rPr sz="2000" spc="-50" dirty="0">
                <a:latin typeface="Arial MT"/>
                <a:cs typeface="Arial MT"/>
              </a:rPr>
              <a:t>y</a:t>
            </a:r>
            <a:r>
              <a:rPr sz="2000" dirty="0">
                <a:latin typeface="Arial MT"/>
                <a:cs typeface="Arial MT"/>
              </a:rPr>
              <a:t>	</a:t>
            </a:r>
            <a:r>
              <a:rPr sz="2000" spc="-10" dirty="0">
                <a:latin typeface="Arial MT"/>
                <a:cs typeface="Arial MT"/>
              </a:rPr>
              <a:t>aeronaves:</a:t>
            </a:r>
            <a:r>
              <a:rPr sz="2000" dirty="0">
                <a:latin typeface="Arial MT"/>
                <a:cs typeface="Arial MT"/>
              </a:rPr>
              <a:t>	</a:t>
            </a:r>
            <a:r>
              <a:rPr sz="2000" spc="-10" dirty="0">
                <a:latin typeface="Arial MT"/>
                <a:cs typeface="Arial MT"/>
              </a:rPr>
              <a:t>tributación</a:t>
            </a:r>
            <a:r>
              <a:rPr sz="2000" dirty="0">
                <a:latin typeface="Arial MT"/>
                <a:cs typeface="Arial MT"/>
              </a:rPr>
              <a:t>	</a:t>
            </a:r>
            <a:r>
              <a:rPr sz="2000" spc="-10" dirty="0">
                <a:latin typeface="Arial MT"/>
                <a:cs typeface="Arial MT"/>
              </a:rPr>
              <a:t>exclusiva</a:t>
            </a:r>
            <a:r>
              <a:rPr sz="2000" dirty="0">
                <a:latin typeface="Arial MT"/>
                <a:cs typeface="Arial MT"/>
              </a:rPr>
              <a:t>	</a:t>
            </a:r>
            <a:r>
              <a:rPr sz="2000" spc="-25" dirty="0">
                <a:latin typeface="Arial MT"/>
                <a:cs typeface="Arial MT"/>
              </a:rPr>
              <a:t>en</a:t>
            </a:r>
            <a:r>
              <a:rPr sz="2000" dirty="0">
                <a:latin typeface="Arial MT"/>
                <a:cs typeface="Arial MT"/>
              </a:rPr>
              <a:t>	</a:t>
            </a:r>
            <a:r>
              <a:rPr sz="2000" spc="-25" dirty="0">
                <a:latin typeface="Arial MT"/>
                <a:cs typeface="Arial MT"/>
              </a:rPr>
              <a:t>el</a:t>
            </a:r>
            <a:r>
              <a:rPr sz="2000" dirty="0">
                <a:latin typeface="Arial MT"/>
                <a:cs typeface="Arial MT"/>
              </a:rPr>
              <a:t>	</a:t>
            </a:r>
            <a:r>
              <a:rPr sz="2000" spc="-10" dirty="0">
                <a:latin typeface="Arial MT"/>
                <a:cs typeface="Arial MT"/>
              </a:rPr>
              <a:t>Estado</a:t>
            </a:r>
            <a:r>
              <a:rPr sz="2000" dirty="0">
                <a:latin typeface="Arial MT"/>
                <a:cs typeface="Arial MT"/>
              </a:rPr>
              <a:t>	</a:t>
            </a:r>
            <a:r>
              <a:rPr sz="2000" spc="-25" dirty="0">
                <a:latin typeface="Arial MT"/>
                <a:cs typeface="Arial MT"/>
              </a:rPr>
              <a:t>de </a:t>
            </a:r>
            <a:r>
              <a:rPr sz="2000" dirty="0">
                <a:latin typeface="Arial MT"/>
                <a:cs typeface="Arial MT"/>
              </a:rPr>
              <a:t>residencia</a:t>
            </a:r>
            <a:r>
              <a:rPr sz="2000" spc="-60" dirty="0">
                <a:latin typeface="Arial MT"/>
                <a:cs typeface="Arial MT"/>
              </a:rPr>
              <a:t> </a:t>
            </a:r>
            <a:r>
              <a:rPr sz="2000" dirty="0">
                <a:latin typeface="Arial MT"/>
                <a:cs typeface="Arial MT"/>
              </a:rPr>
              <a:t>de</a:t>
            </a:r>
            <a:r>
              <a:rPr sz="2000" spc="-40" dirty="0">
                <a:latin typeface="Arial MT"/>
                <a:cs typeface="Arial MT"/>
              </a:rPr>
              <a:t> </a:t>
            </a:r>
            <a:r>
              <a:rPr sz="2000" dirty="0">
                <a:latin typeface="Arial MT"/>
                <a:cs typeface="Arial MT"/>
              </a:rPr>
              <a:t>la</a:t>
            </a:r>
            <a:r>
              <a:rPr sz="2000" spc="-35" dirty="0">
                <a:latin typeface="Arial MT"/>
                <a:cs typeface="Arial MT"/>
              </a:rPr>
              <a:t> </a:t>
            </a:r>
            <a:r>
              <a:rPr sz="2000" dirty="0">
                <a:latin typeface="Arial MT"/>
                <a:cs typeface="Arial MT"/>
              </a:rPr>
              <a:t>sociedad</a:t>
            </a:r>
            <a:r>
              <a:rPr sz="2000" spc="-60" dirty="0">
                <a:latin typeface="Arial MT"/>
                <a:cs typeface="Arial MT"/>
              </a:rPr>
              <a:t> </a:t>
            </a:r>
            <a:r>
              <a:rPr sz="2000" spc="-10" dirty="0">
                <a:latin typeface="Arial MT"/>
                <a:cs typeface="Arial MT"/>
              </a:rPr>
              <a:t>explotadora.</a:t>
            </a:r>
            <a:endParaRPr sz="2000" dirty="0">
              <a:latin typeface="Arial MT"/>
              <a:cs typeface="Arial MT"/>
            </a:endParaRPr>
          </a:p>
          <a:p>
            <a:pPr marL="500380">
              <a:lnSpc>
                <a:spcPct val="100000"/>
              </a:lnSpc>
              <a:spcBef>
                <a:spcPts val="1440"/>
              </a:spcBef>
            </a:pPr>
            <a:r>
              <a:rPr sz="2000" dirty="0">
                <a:latin typeface="Arial MT"/>
                <a:cs typeface="Arial MT"/>
              </a:rPr>
              <a:t>Otros</a:t>
            </a:r>
            <a:r>
              <a:rPr sz="2000" spc="-50" dirty="0">
                <a:latin typeface="Arial MT"/>
                <a:cs typeface="Arial MT"/>
              </a:rPr>
              <a:t> </a:t>
            </a:r>
            <a:r>
              <a:rPr sz="2000" dirty="0">
                <a:latin typeface="Arial MT"/>
                <a:cs typeface="Arial MT"/>
              </a:rPr>
              <a:t>bienes:</a:t>
            </a:r>
            <a:r>
              <a:rPr sz="2000" spc="-50" dirty="0">
                <a:latin typeface="Arial MT"/>
                <a:cs typeface="Arial MT"/>
              </a:rPr>
              <a:t> </a:t>
            </a:r>
            <a:r>
              <a:rPr sz="2000" dirty="0">
                <a:latin typeface="Arial MT"/>
                <a:cs typeface="Arial MT"/>
              </a:rPr>
              <a:t>tributación</a:t>
            </a:r>
            <a:r>
              <a:rPr sz="2000" spc="-45" dirty="0">
                <a:latin typeface="Arial MT"/>
                <a:cs typeface="Arial MT"/>
              </a:rPr>
              <a:t> </a:t>
            </a:r>
            <a:r>
              <a:rPr sz="2000" dirty="0">
                <a:latin typeface="Arial MT"/>
                <a:cs typeface="Arial MT"/>
              </a:rPr>
              <a:t>exclusiva</a:t>
            </a:r>
            <a:r>
              <a:rPr sz="2000" spc="-30" dirty="0">
                <a:latin typeface="Arial MT"/>
                <a:cs typeface="Arial MT"/>
              </a:rPr>
              <a:t> </a:t>
            </a:r>
            <a:r>
              <a:rPr sz="2000" spc="-25" dirty="0">
                <a:latin typeface="Arial MT"/>
                <a:cs typeface="Arial MT"/>
              </a:rPr>
              <a:t>ER</a:t>
            </a:r>
            <a:endParaRPr sz="2000" dirty="0">
              <a:latin typeface="Arial MT"/>
              <a:cs typeface="Arial MT"/>
            </a:endParaRPr>
          </a:p>
          <a:p>
            <a:pPr marL="500380" marR="5080">
              <a:lnSpc>
                <a:spcPct val="100000"/>
              </a:lnSpc>
              <a:spcBef>
                <a:spcPts val="1440"/>
              </a:spcBef>
            </a:pPr>
            <a:r>
              <a:rPr sz="2000" dirty="0">
                <a:latin typeface="Arial MT"/>
                <a:cs typeface="Arial MT"/>
              </a:rPr>
              <a:t>Tributación</a:t>
            </a:r>
            <a:r>
              <a:rPr sz="2000" spc="35" dirty="0">
                <a:latin typeface="Arial MT"/>
                <a:cs typeface="Arial MT"/>
              </a:rPr>
              <a:t> </a:t>
            </a:r>
            <a:r>
              <a:rPr sz="2000" dirty="0">
                <a:latin typeface="Arial MT"/>
                <a:cs typeface="Arial MT"/>
              </a:rPr>
              <a:t>de</a:t>
            </a:r>
            <a:r>
              <a:rPr sz="2000" spc="30" dirty="0">
                <a:latin typeface="Arial MT"/>
                <a:cs typeface="Arial MT"/>
              </a:rPr>
              <a:t> </a:t>
            </a:r>
            <a:r>
              <a:rPr sz="2000" dirty="0">
                <a:latin typeface="Arial MT"/>
                <a:cs typeface="Arial MT"/>
              </a:rPr>
              <a:t>acuerdo</a:t>
            </a:r>
            <a:r>
              <a:rPr sz="2000" spc="15" dirty="0">
                <a:latin typeface="Arial MT"/>
                <a:cs typeface="Arial MT"/>
              </a:rPr>
              <a:t> </a:t>
            </a:r>
            <a:r>
              <a:rPr sz="2000" dirty="0">
                <a:latin typeface="Arial MT"/>
                <a:cs typeface="Arial MT"/>
              </a:rPr>
              <a:t>con</a:t>
            </a:r>
            <a:r>
              <a:rPr sz="2000" spc="25" dirty="0">
                <a:latin typeface="Arial MT"/>
                <a:cs typeface="Arial MT"/>
              </a:rPr>
              <a:t> </a:t>
            </a:r>
            <a:r>
              <a:rPr sz="2000" dirty="0">
                <a:latin typeface="Arial MT"/>
                <a:cs typeface="Arial MT"/>
              </a:rPr>
              <a:t>la</a:t>
            </a:r>
            <a:r>
              <a:rPr sz="2000" spc="30" dirty="0">
                <a:latin typeface="Arial MT"/>
                <a:cs typeface="Arial MT"/>
              </a:rPr>
              <a:t> </a:t>
            </a:r>
            <a:r>
              <a:rPr sz="2000" dirty="0">
                <a:latin typeface="Arial MT"/>
                <a:cs typeface="Arial MT"/>
              </a:rPr>
              <a:t>normativa</a:t>
            </a:r>
            <a:r>
              <a:rPr sz="2000" spc="20" dirty="0">
                <a:latin typeface="Arial MT"/>
                <a:cs typeface="Arial MT"/>
              </a:rPr>
              <a:t> </a:t>
            </a:r>
            <a:r>
              <a:rPr sz="2000" dirty="0">
                <a:latin typeface="Arial MT"/>
                <a:cs typeface="Arial MT"/>
              </a:rPr>
              <a:t>doméstica:</a:t>
            </a:r>
            <a:r>
              <a:rPr sz="2000" spc="10" dirty="0">
                <a:latin typeface="Arial MT"/>
                <a:cs typeface="Arial MT"/>
              </a:rPr>
              <a:t> </a:t>
            </a:r>
            <a:r>
              <a:rPr sz="2000" dirty="0">
                <a:latin typeface="Arial MT"/>
                <a:cs typeface="Arial MT"/>
              </a:rPr>
              <a:t>Ley</a:t>
            </a:r>
            <a:r>
              <a:rPr sz="2000" spc="25" dirty="0">
                <a:latin typeface="Arial MT"/>
                <a:cs typeface="Arial MT"/>
              </a:rPr>
              <a:t> </a:t>
            </a:r>
            <a:r>
              <a:rPr sz="2000" dirty="0">
                <a:latin typeface="Arial MT"/>
                <a:cs typeface="Arial MT"/>
              </a:rPr>
              <a:t>19/1991,</a:t>
            </a:r>
            <a:r>
              <a:rPr sz="2000" spc="15" dirty="0">
                <a:latin typeface="Arial MT"/>
                <a:cs typeface="Arial MT"/>
              </a:rPr>
              <a:t> </a:t>
            </a:r>
            <a:r>
              <a:rPr sz="2000" spc="-25" dirty="0">
                <a:latin typeface="Arial MT"/>
                <a:cs typeface="Arial MT"/>
              </a:rPr>
              <a:t>de </a:t>
            </a:r>
            <a:r>
              <a:rPr sz="2000" dirty="0">
                <a:latin typeface="Arial MT"/>
                <a:cs typeface="Arial MT"/>
              </a:rPr>
              <a:t>6</a:t>
            </a:r>
            <a:r>
              <a:rPr sz="2000" spc="20" dirty="0">
                <a:latin typeface="Arial MT"/>
                <a:cs typeface="Arial MT"/>
              </a:rPr>
              <a:t> </a:t>
            </a:r>
            <a:r>
              <a:rPr sz="2000" dirty="0">
                <a:latin typeface="Arial MT"/>
                <a:cs typeface="Arial MT"/>
              </a:rPr>
              <a:t>de</a:t>
            </a:r>
            <a:r>
              <a:rPr sz="2000" spc="25" dirty="0">
                <a:latin typeface="Arial MT"/>
                <a:cs typeface="Arial MT"/>
              </a:rPr>
              <a:t> </a:t>
            </a:r>
            <a:r>
              <a:rPr sz="2000" dirty="0">
                <a:latin typeface="Arial MT"/>
                <a:cs typeface="Arial MT"/>
              </a:rPr>
              <a:t>julio,</a:t>
            </a:r>
            <a:r>
              <a:rPr sz="2000" spc="15" dirty="0">
                <a:latin typeface="Arial MT"/>
                <a:cs typeface="Arial MT"/>
              </a:rPr>
              <a:t> </a:t>
            </a:r>
            <a:r>
              <a:rPr sz="2000" dirty="0">
                <a:latin typeface="Arial MT"/>
                <a:cs typeface="Arial MT"/>
              </a:rPr>
              <a:t>IP.</a:t>
            </a:r>
            <a:r>
              <a:rPr sz="2000" spc="10" dirty="0">
                <a:latin typeface="Arial MT"/>
                <a:cs typeface="Arial MT"/>
              </a:rPr>
              <a:t> </a:t>
            </a:r>
            <a:r>
              <a:rPr sz="2000" dirty="0">
                <a:latin typeface="Arial MT"/>
                <a:cs typeface="Arial MT"/>
              </a:rPr>
              <a:t>El</a:t>
            </a:r>
            <a:r>
              <a:rPr sz="2000" spc="20" dirty="0">
                <a:latin typeface="Arial MT"/>
                <a:cs typeface="Arial MT"/>
              </a:rPr>
              <a:t> </a:t>
            </a:r>
            <a:r>
              <a:rPr sz="2000" dirty="0">
                <a:latin typeface="Arial MT"/>
                <a:cs typeface="Arial MT"/>
              </a:rPr>
              <a:t>contribuyente</a:t>
            </a:r>
            <a:r>
              <a:rPr sz="2000" spc="25" dirty="0">
                <a:latin typeface="Arial MT"/>
                <a:cs typeface="Arial MT"/>
              </a:rPr>
              <a:t> </a:t>
            </a:r>
            <a:r>
              <a:rPr sz="2000" dirty="0">
                <a:latin typeface="Arial MT"/>
                <a:cs typeface="Arial MT"/>
              </a:rPr>
              <a:t>no</a:t>
            </a:r>
            <a:r>
              <a:rPr sz="2000" spc="10" dirty="0">
                <a:latin typeface="Arial MT"/>
                <a:cs typeface="Arial MT"/>
              </a:rPr>
              <a:t> </a:t>
            </a:r>
            <a:r>
              <a:rPr sz="2000" dirty="0">
                <a:latin typeface="Arial MT"/>
                <a:cs typeface="Arial MT"/>
              </a:rPr>
              <a:t>residente</a:t>
            </a:r>
            <a:r>
              <a:rPr sz="2000" spc="15" dirty="0">
                <a:latin typeface="Arial MT"/>
                <a:cs typeface="Arial MT"/>
              </a:rPr>
              <a:t> </a:t>
            </a:r>
            <a:r>
              <a:rPr sz="2000" dirty="0">
                <a:latin typeface="Arial MT"/>
                <a:cs typeface="Arial MT"/>
              </a:rPr>
              <a:t>queda</a:t>
            </a:r>
            <a:r>
              <a:rPr sz="2000" spc="15" dirty="0">
                <a:latin typeface="Arial MT"/>
                <a:cs typeface="Arial MT"/>
              </a:rPr>
              <a:t> </a:t>
            </a:r>
            <a:r>
              <a:rPr sz="2000" dirty="0">
                <a:latin typeface="Arial MT"/>
                <a:cs typeface="Arial MT"/>
              </a:rPr>
              <a:t>sujeto</a:t>
            </a:r>
            <a:r>
              <a:rPr sz="2000" spc="20" dirty="0">
                <a:latin typeface="Arial MT"/>
                <a:cs typeface="Arial MT"/>
              </a:rPr>
              <a:t> </a:t>
            </a:r>
            <a:r>
              <a:rPr sz="2000" dirty="0">
                <a:latin typeface="Arial MT"/>
                <a:cs typeface="Arial MT"/>
              </a:rPr>
              <a:t>al</a:t>
            </a:r>
            <a:r>
              <a:rPr sz="2000" spc="20" dirty="0">
                <a:latin typeface="Arial MT"/>
                <a:cs typeface="Arial MT"/>
              </a:rPr>
              <a:t> </a:t>
            </a:r>
            <a:r>
              <a:rPr sz="2000" spc="-10" dirty="0">
                <a:latin typeface="Arial MT"/>
                <a:cs typeface="Arial MT"/>
              </a:rPr>
              <a:t>impuesto</a:t>
            </a:r>
            <a:endParaRPr sz="2000" dirty="0">
              <a:latin typeface="Arial MT"/>
              <a:cs typeface="Arial MT"/>
            </a:endParaRPr>
          </a:p>
        </p:txBody>
      </p:sp>
    </p:spTree>
    <p:extLst>
      <p:ext uri="{BB962C8B-B14F-4D97-AF65-F5344CB8AC3E}">
        <p14:creationId xmlns:p14="http://schemas.microsoft.com/office/powerpoint/2010/main" val="36316358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4D2AE-2E28-1A08-6BC9-2F3951BB4868}"/>
            </a:ext>
          </a:extLst>
        </p:cNvPr>
        <p:cNvGrpSpPr/>
        <p:nvPr/>
      </p:nvGrpSpPr>
      <p:grpSpPr>
        <a:xfrm>
          <a:off x="0" y="0"/>
          <a:ext cx="0" cy="0"/>
          <a:chOff x="0" y="0"/>
          <a:chExt cx="0" cy="0"/>
        </a:xfrm>
      </p:grpSpPr>
      <p:pic>
        <p:nvPicPr>
          <p:cNvPr id="14" name="Marcador de posición de imagen 13">
            <a:extLst>
              <a:ext uri="{FF2B5EF4-FFF2-40B4-BE49-F238E27FC236}">
                <a16:creationId xmlns:a16="http://schemas.microsoft.com/office/drawing/2014/main" id="{93F00FC3-CC01-33D5-BE43-527A605C04A9}"/>
              </a:ext>
            </a:extLst>
          </p:cNvPr>
          <p:cNvPicPr>
            <a:picLocks noGrp="1" noChangeAspect="1"/>
          </p:cNvPicPr>
          <p:nvPr>
            <p:ph type="pic" sz="quarter" idx="13"/>
          </p:nvPr>
        </p:nvPicPr>
        <p:blipFill>
          <a:blip r:embed="rId2"/>
          <a:srcRect l="29544" r="29544"/>
          <a:stretch/>
        </p:blipFill>
        <p:spPr/>
      </p:pic>
      <p:sp>
        <p:nvSpPr>
          <p:cNvPr id="3" name="Title 2">
            <a:extLst>
              <a:ext uri="{FF2B5EF4-FFF2-40B4-BE49-F238E27FC236}">
                <a16:creationId xmlns:a16="http://schemas.microsoft.com/office/drawing/2014/main" id="{A027BC56-6688-3750-767C-AF0794382B97}"/>
              </a:ext>
            </a:extLst>
          </p:cNvPr>
          <p:cNvSpPr>
            <a:spLocks noGrp="1"/>
          </p:cNvSpPr>
          <p:nvPr>
            <p:ph type="ctrTitle"/>
          </p:nvPr>
        </p:nvSpPr>
        <p:spPr/>
        <p:txBody>
          <a:bodyPr>
            <a:normAutofit fontScale="90000"/>
          </a:bodyPr>
          <a:lstStyle/>
          <a:p>
            <a:r>
              <a:rPr lang="es-ES_tradnl" dirty="0"/>
              <a:t>5. Eliminación de la doble imposición.</a:t>
            </a:r>
            <a:br>
              <a:rPr lang="es-ES_tradnl" dirty="0"/>
            </a:br>
            <a:br>
              <a:rPr lang="es-ES_tradnl" dirty="0"/>
            </a:br>
            <a:endParaRPr lang="es-ES_tradnl" dirty="0"/>
          </a:p>
        </p:txBody>
      </p:sp>
      <p:sp>
        <p:nvSpPr>
          <p:cNvPr id="5" name="Subtítulo 4">
            <a:extLst>
              <a:ext uri="{FF2B5EF4-FFF2-40B4-BE49-F238E27FC236}">
                <a16:creationId xmlns:a16="http://schemas.microsoft.com/office/drawing/2014/main" id="{108D0340-6AAA-ED27-4D00-884AB4B043BD}"/>
              </a:ext>
            </a:extLst>
          </p:cNvPr>
          <p:cNvSpPr>
            <a:spLocks noGrp="1"/>
          </p:cNvSpPr>
          <p:nvPr>
            <p:ph type="subTitle" idx="1"/>
          </p:nvPr>
        </p:nvSpPr>
        <p:spPr/>
        <p:txBody>
          <a:bodyPr/>
          <a:lstStyle/>
          <a:p>
            <a:endParaRPr lang="es-419"/>
          </a:p>
        </p:txBody>
      </p:sp>
    </p:spTree>
    <p:extLst>
      <p:ext uri="{BB962C8B-B14F-4D97-AF65-F5344CB8AC3E}">
        <p14:creationId xmlns:p14="http://schemas.microsoft.com/office/powerpoint/2010/main" val="42754915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9DFCA-2C5A-8A78-5526-5F6AC9792C3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C399E5B-2357-BD67-CF99-C215C758F7B7}"/>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V. </a:t>
            </a:r>
            <a:r>
              <a:rPr lang="es-419" sz="3200" dirty="0"/>
              <a:t>MÉTODOS</a:t>
            </a:r>
            <a:r>
              <a:rPr lang="es-419" sz="3200" spc="-55" dirty="0"/>
              <a:t> </a:t>
            </a:r>
            <a:r>
              <a:rPr lang="es-419" sz="3200" dirty="0"/>
              <a:t>PARA</a:t>
            </a:r>
            <a:r>
              <a:rPr lang="es-419" sz="3200" spc="-15" dirty="0"/>
              <a:t> </a:t>
            </a:r>
            <a:r>
              <a:rPr lang="es-419" sz="3200" dirty="0"/>
              <a:t>EVITAR</a:t>
            </a:r>
            <a:r>
              <a:rPr lang="es-419" sz="3200" spc="-25" dirty="0"/>
              <a:t> </a:t>
            </a:r>
            <a:r>
              <a:rPr lang="es-419" sz="3200" dirty="0"/>
              <a:t>LA</a:t>
            </a:r>
            <a:r>
              <a:rPr lang="es-419" sz="3200" spc="-40" dirty="0"/>
              <a:t> </a:t>
            </a:r>
            <a:r>
              <a:rPr lang="es-419" sz="3200" dirty="0"/>
              <a:t>DOBLE</a:t>
            </a:r>
            <a:r>
              <a:rPr lang="es-419" sz="3200" spc="-40" dirty="0"/>
              <a:t> </a:t>
            </a:r>
            <a:r>
              <a:rPr lang="es-419" sz="3200" spc="-10" dirty="0"/>
              <a:t>IMPOSICIÓN</a:t>
            </a:r>
            <a:endParaRPr lang="es-419" sz="3000" dirty="0"/>
          </a:p>
        </p:txBody>
      </p:sp>
      <p:sp>
        <p:nvSpPr>
          <p:cNvPr id="3" name="object 5">
            <a:extLst>
              <a:ext uri="{FF2B5EF4-FFF2-40B4-BE49-F238E27FC236}">
                <a16:creationId xmlns:a16="http://schemas.microsoft.com/office/drawing/2014/main" id="{9C52ED80-380F-9346-63C0-1571EE73BC66}"/>
              </a:ext>
            </a:extLst>
          </p:cNvPr>
          <p:cNvSpPr txBox="1"/>
          <p:nvPr/>
        </p:nvSpPr>
        <p:spPr>
          <a:xfrm>
            <a:off x="838199" y="1690688"/>
            <a:ext cx="10929079" cy="5703484"/>
          </a:xfrm>
          <a:prstGeom prst="rect">
            <a:avLst/>
          </a:prstGeom>
        </p:spPr>
        <p:txBody>
          <a:bodyPr vert="horz" wrap="square" lIns="0" tIns="12065" rIns="0" bIns="0" rtlCol="0">
            <a:spAutoFit/>
          </a:bodyPr>
          <a:lstStyle/>
          <a:p>
            <a:pPr marL="12700" algn="just">
              <a:lnSpc>
                <a:spcPct val="100000"/>
              </a:lnSpc>
              <a:spcBef>
                <a:spcPts val="95"/>
              </a:spcBef>
            </a:pPr>
            <a:r>
              <a:rPr sz="2800" dirty="0">
                <a:latin typeface="Arial MT"/>
                <a:cs typeface="Arial MT"/>
              </a:rPr>
              <a:t>MÉTODO</a:t>
            </a:r>
            <a:r>
              <a:rPr sz="2800" spc="-85" dirty="0">
                <a:latin typeface="Arial MT"/>
                <a:cs typeface="Arial MT"/>
              </a:rPr>
              <a:t> </a:t>
            </a:r>
            <a:r>
              <a:rPr sz="2800" dirty="0">
                <a:latin typeface="Arial MT"/>
                <a:cs typeface="Arial MT"/>
              </a:rPr>
              <a:t>DE</a:t>
            </a:r>
            <a:r>
              <a:rPr sz="2800" spc="-110" dirty="0">
                <a:latin typeface="Arial MT"/>
                <a:cs typeface="Arial MT"/>
              </a:rPr>
              <a:t> </a:t>
            </a:r>
            <a:r>
              <a:rPr sz="2800" dirty="0">
                <a:latin typeface="Arial MT"/>
                <a:cs typeface="Arial MT"/>
              </a:rPr>
              <a:t>EXENCIÓN:</a:t>
            </a:r>
            <a:r>
              <a:rPr lang="es-ES" sz="2800" dirty="0">
                <a:latin typeface="Arial MT"/>
                <a:cs typeface="Arial MT"/>
              </a:rPr>
              <a:t> implica la renuncia al gravamen (la renta no se incluye en la base imponible) por parte de uno de los Estados que presenta conexión con el hecho imponible (generalmente el país de residencia del perceptor de las rentas). </a:t>
            </a:r>
          </a:p>
          <a:p>
            <a:pPr marL="12700" algn="just">
              <a:lnSpc>
                <a:spcPct val="100000"/>
              </a:lnSpc>
              <a:spcBef>
                <a:spcPts val="95"/>
              </a:spcBef>
            </a:pPr>
            <a:r>
              <a:rPr lang="es-ES" sz="2800" b="1" dirty="0">
                <a:latin typeface="Arial MT"/>
                <a:cs typeface="Arial MT"/>
              </a:rPr>
              <a:t>1.- Íntegra </a:t>
            </a:r>
          </a:p>
          <a:p>
            <a:pPr marL="12700" algn="just">
              <a:lnSpc>
                <a:spcPct val="100000"/>
              </a:lnSpc>
              <a:spcBef>
                <a:spcPts val="95"/>
              </a:spcBef>
            </a:pPr>
            <a:r>
              <a:rPr lang="es-ES" sz="2800" b="1" dirty="0">
                <a:latin typeface="Arial MT"/>
                <a:cs typeface="Arial MT"/>
              </a:rPr>
              <a:t>2.- progresiva: </a:t>
            </a:r>
            <a:r>
              <a:rPr lang="es-ES" sz="2800" dirty="0">
                <a:latin typeface="Arial MT"/>
                <a:cs typeface="Arial MT"/>
              </a:rPr>
              <a:t>cuando, a pesar de renunciar al gravamen de las rentas sometidas a tributación en otro Estado, se toman en cuenta para determinar el tipo impositivo aplicable a las rentas del sujeto perceptor que no resultan exentas</a:t>
            </a:r>
          </a:p>
          <a:p>
            <a:pPr marL="12700">
              <a:lnSpc>
                <a:spcPct val="100000"/>
              </a:lnSpc>
              <a:spcBef>
                <a:spcPts val="95"/>
              </a:spcBef>
            </a:pPr>
            <a:endParaRPr lang="es-419" sz="2800" dirty="0">
              <a:latin typeface="Arial MT"/>
              <a:cs typeface="Arial MT"/>
            </a:endParaRPr>
          </a:p>
          <a:p>
            <a:pPr marL="12700">
              <a:lnSpc>
                <a:spcPct val="100000"/>
              </a:lnSpc>
              <a:spcBef>
                <a:spcPts val="95"/>
              </a:spcBef>
            </a:pPr>
            <a:endParaRPr lang="es-419" sz="2800" dirty="0">
              <a:latin typeface="Arial MT"/>
              <a:cs typeface="Arial MT"/>
            </a:endParaRPr>
          </a:p>
          <a:p>
            <a:pPr marL="12700">
              <a:lnSpc>
                <a:spcPct val="100000"/>
              </a:lnSpc>
              <a:spcBef>
                <a:spcPts val="95"/>
              </a:spcBef>
            </a:pPr>
            <a:endParaRPr lang="es-419" sz="2800" dirty="0">
              <a:latin typeface="Arial MT"/>
              <a:cs typeface="Arial MT"/>
            </a:endParaRPr>
          </a:p>
          <a:p>
            <a:pPr marL="12700">
              <a:lnSpc>
                <a:spcPct val="100000"/>
              </a:lnSpc>
              <a:spcBef>
                <a:spcPts val="95"/>
              </a:spcBef>
            </a:pPr>
            <a:endParaRPr lang="es-419" sz="2800" dirty="0">
              <a:latin typeface="Arial MT"/>
              <a:cs typeface="Arial MT"/>
            </a:endParaRPr>
          </a:p>
        </p:txBody>
      </p:sp>
    </p:spTree>
    <p:extLst>
      <p:ext uri="{BB962C8B-B14F-4D97-AF65-F5344CB8AC3E}">
        <p14:creationId xmlns:p14="http://schemas.microsoft.com/office/powerpoint/2010/main" val="11823042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587B-E72A-E619-ECEF-774DF9C4ABB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46C1FF1-4FAB-A557-3369-962D3416632E}"/>
              </a:ext>
            </a:extLst>
          </p:cNvPr>
          <p:cNvSpPr>
            <a:spLocks noGrp="1"/>
          </p:cNvSpPr>
          <p:nvPr>
            <p:ph type="title"/>
          </p:nvPr>
        </p:nvSpPr>
        <p:spPr/>
        <p:txBody>
          <a:bodyPr>
            <a:normAutofit/>
          </a:bodyPr>
          <a:lstStyle/>
          <a:p>
            <a:r>
              <a:rPr lang="es-419" sz="3000" b="1" i="0" u="none" strike="noStrike" kern="1200" baseline="0" dirty="0">
                <a:solidFill>
                  <a:srgbClr val="9C247B"/>
                </a:solidFill>
                <a:latin typeface="Barlow SemiBold" pitchFamily="2" charset="77"/>
              </a:rPr>
              <a:t>V. </a:t>
            </a:r>
            <a:r>
              <a:rPr lang="es-419" sz="3200" dirty="0"/>
              <a:t>MÉTODOS</a:t>
            </a:r>
            <a:r>
              <a:rPr lang="es-419" sz="3200" spc="-55" dirty="0"/>
              <a:t> </a:t>
            </a:r>
            <a:r>
              <a:rPr lang="es-419" sz="3200" dirty="0"/>
              <a:t>PARA</a:t>
            </a:r>
            <a:r>
              <a:rPr lang="es-419" sz="3200" spc="-15" dirty="0"/>
              <a:t> </a:t>
            </a:r>
            <a:r>
              <a:rPr lang="es-419" sz="3200" dirty="0"/>
              <a:t>EVITAR</a:t>
            </a:r>
            <a:r>
              <a:rPr lang="es-419" sz="3200" spc="-25" dirty="0"/>
              <a:t> </a:t>
            </a:r>
            <a:r>
              <a:rPr lang="es-419" sz="3200" dirty="0"/>
              <a:t>LA</a:t>
            </a:r>
            <a:r>
              <a:rPr lang="es-419" sz="3200" spc="-40" dirty="0"/>
              <a:t> </a:t>
            </a:r>
            <a:r>
              <a:rPr lang="es-419" sz="3200" dirty="0"/>
              <a:t>DOBLE</a:t>
            </a:r>
            <a:r>
              <a:rPr lang="es-419" sz="3200" spc="-40" dirty="0"/>
              <a:t> </a:t>
            </a:r>
            <a:r>
              <a:rPr lang="es-419" sz="3200" spc="-10" dirty="0"/>
              <a:t>IMPOSICIÓN</a:t>
            </a:r>
            <a:endParaRPr lang="es-419" sz="3000" dirty="0"/>
          </a:p>
        </p:txBody>
      </p:sp>
      <p:sp>
        <p:nvSpPr>
          <p:cNvPr id="3" name="object 5">
            <a:extLst>
              <a:ext uri="{FF2B5EF4-FFF2-40B4-BE49-F238E27FC236}">
                <a16:creationId xmlns:a16="http://schemas.microsoft.com/office/drawing/2014/main" id="{5A76962D-2690-E1AC-8E82-2C31563936C2}"/>
              </a:ext>
            </a:extLst>
          </p:cNvPr>
          <p:cNvSpPr txBox="1"/>
          <p:nvPr/>
        </p:nvSpPr>
        <p:spPr>
          <a:xfrm>
            <a:off x="838199" y="1690688"/>
            <a:ext cx="10929079" cy="5690660"/>
          </a:xfrm>
          <a:prstGeom prst="rect">
            <a:avLst/>
          </a:prstGeom>
        </p:spPr>
        <p:txBody>
          <a:bodyPr vert="horz" wrap="square" lIns="0" tIns="12065" rIns="0" bIns="0" rtlCol="0">
            <a:spAutoFit/>
          </a:bodyPr>
          <a:lstStyle/>
          <a:p>
            <a:pPr marL="12700" algn="just">
              <a:lnSpc>
                <a:spcPct val="100000"/>
              </a:lnSpc>
              <a:spcBef>
                <a:spcPts val="95"/>
              </a:spcBef>
            </a:pPr>
            <a:r>
              <a:rPr lang="es-419" sz="2800" dirty="0">
                <a:latin typeface="Arial MT"/>
                <a:cs typeface="Arial MT"/>
              </a:rPr>
              <a:t>MÉTODO </a:t>
            </a:r>
            <a:r>
              <a:rPr lang="es-419" sz="2800">
                <a:latin typeface="Arial MT"/>
                <a:cs typeface="Arial MT"/>
              </a:rPr>
              <a:t>DE IMPUTACIÓN-CRÉDITO FISCAL (</a:t>
            </a:r>
            <a:r>
              <a:rPr lang="es-419" sz="2800" dirty="0">
                <a:latin typeface="Arial MT"/>
                <a:cs typeface="Arial MT"/>
              </a:rPr>
              <a:t>Cuota): las rentas sometidas a gravamen por otro Estado </a:t>
            </a:r>
            <a:r>
              <a:rPr lang="es-419" sz="2800">
                <a:latin typeface="Arial MT"/>
                <a:cs typeface="Arial MT"/>
              </a:rPr>
              <a:t>(Estado de </a:t>
            </a:r>
            <a:r>
              <a:rPr lang="es-419" sz="2800" dirty="0">
                <a:latin typeface="Arial MT"/>
                <a:cs typeface="Arial MT"/>
              </a:rPr>
              <a:t>la fuente) se toman en consideración al determinar la base imponible del tributo correspondiente (Estado de residencia), reconociendo la posibilidad de deducir los impuestos que se hubieran satisfecho.</a:t>
            </a:r>
          </a:p>
          <a:p>
            <a:pPr marL="12700" algn="just">
              <a:lnSpc>
                <a:spcPct val="100000"/>
              </a:lnSpc>
              <a:spcBef>
                <a:spcPts val="95"/>
              </a:spcBef>
            </a:pPr>
            <a:endParaRPr lang="es-419" sz="2800" dirty="0">
              <a:latin typeface="Arial MT"/>
              <a:cs typeface="Arial MT"/>
            </a:endParaRPr>
          </a:p>
          <a:p>
            <a:pPr marL="12700" algn="just">
              <a:lnSpc>
                <a:spcPct val="100000"/>
              </a:lnSpc>
              <a:spcBef>
                <a:spcPts val="95"/>
              </a:spcBef>
            </a:pPr>
            <a:r>
              <a:rPr lang="es-419" sz="2800" b="1" dirty="0">
                <a:latin typeface="Arial MT"/>
                <a:cs typeface="Arial MT"/>
              </a:rPr>
              <a:t>1.- Íntegra</a:t>
            </a:r>
          </a:p>
          <a:p>
            <a:pPr marL="12700" algn="just">
              <a:lnSpc>
                <a:spcPct val="100000"/>
              </a:lnSpc>
              <a:spcBef>
                <a:spcPts val="95"/>
              </a:spcBef>
            </a:pPr>
            <a:r>
              <a:rPr lang="es-419" sz="2800" b="1" dirty="0">
                <a:latin typeface="Arial MT"/>
                <a:cs typeface="Arial MT"/>
              </a:rPr>
              <a:t>2.- Límitada: </a:t>
            </a:r>
            <a:r>
              <a:rPr lang="es-419" sz="2800" dirty="0">
                <a:latin typeface="Arial MT"/>
                <a:cs typeface="Arial MT"/>
              </a:rPr>
              <a:t>cuando el importe deducible no pueda ser superior al resultante de aplicar la normativa tributaria interna a las rentas procedentes del exterior.</a:t>
            </a:r>
          </a:p>
          <a:p>
            <a:pPr marL="12700">
              <a:lnSpc>
                <a:spcPct val="100000"/>
              </a:lnSpc>
              <a:spcBef>
                <a:spcPts val="95"/>
              </a:spcBef>
            </a:pPr>
            <a:endParaRPr lang="es-419" sz="2800" dirty="0">
              <a:latin typeface="Arial MT"/>
              <a:cs typeface="Arial MT"/>
            </a:endParaRPr>
          </a:p>
          <a:p>
            <a:pPr marL="12700">
              <a:lnSpc>
                <a:spcPct val="100000"/>
              </a:lnSpc>
              <a:spcBef>
                <a:spcPts val="95"/>
              </a:spcBef>
            </a:pPr>
            <a:endParaRPr lang="es-419" sz="2800" dirty="0">
              <a:latin typeface="Arial MT"/>
              <a:cs typeface="Arial MT"/>
            </a:endParaRPr>
          </a:p>
          <a:p>
            <a:pPr marL="12700">
              <a:lnSpc>
                <a:spcPct val="100000"/>
              </a:lnSpc>
              <a:spcBef>
                <a:spcPts val="95"/>
              </a:spcBef>
            </a:pPr>
            <a:endParaRPr lang="es-419" sz="2800" dirty="0">
              <a:latin typeface="Arial MT"/>
              <a:cs typeface="Arial MT"/>
            </a:endParaRPr>
          </a:p>
        </p:txBody>
      </p:sp>
    </p:spTree>
    <p:extLst>
      <p:ext uri="{BB962C8B-B14F-4D97-AF65-F5344CB8AC3E}">
        <p14:creationId xmlns:p14="http://schemas.microsoft.com/office/powerpoint/2010/main" val="14495793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8BD84-9BFC-284D-1A13-05CA172A16AC}"/>
            </a:ext>
          </a:extLst>
        </p:cNvPr>
        <p:cNvGrpSpPr/>
        <p:nvPr/>
      </p:nvGrpSpPr>
      <p:grpSpPr>
        <a:xfrm>
          <a:off x="0" y="0"/>
          <a:ext cx="0" cy="0"/>
          <a:chOff x="0" y="0"/>
          <a:chExt cx="0" cy="0"/>
        </a:xfrm>
      </p:grpSpPr>
      <p:pic>
        <p:nvPicPr>
          <p:cNvPr id="14" name="Marcador de posición de imagen 13">
            <a:extLst>
              <a:ext uri="{FF2B5EF4-FFF2-40B4-BE49-F238E27FC236}">
                <a16:creationId xmlns:a16="http://schemas.microsoft.com/office/drawing/2014/main" id="{DEF2113F-B82A-C9D4-91FF-EE3AA7F518F8}"/>
              </a:ext>
            </a:extLst>
          </p:cNvPr>
          <p:cNvPicPr>
            <a:picLocks noGrp="1" noChangeAspect="1"/>
          </p:cNvPicPr>
          <p:nvPr>
            <p:ph type="pic" sz="quarter" idx="13"/>
          </p:nvPr>
        </p:nvPicPr>
        <p:blipFill>
          <a:blip r:embed="rId2"/>
          <a:srcRect l="13634" r="13634"/>
          <a:stretch/>
        </p:blipFill>
        <p:spPr/>
      </p:pic>
      <p:sp>
        <p:nvSpPr>
          <p:cNvPr id="3" name="Title 2">
            <a:extLst>
              <a:ext uri="{FF2B5EF4-FFF2-40B4-BE49-F238E27FC236}">
                <a16:creationId xmlns:a16="http://schemas.microsoft.com/office/drawing/2014/main" id="{3FFFE9DA-2D9E-DDAF-6C26-D13210D0755D}"/>
              </a:ext>
            </a:extLst>
          </p:cNvPr>
          <p:cNvSpPr>
            <a:spLocks noGrp="1"/>
          </p:cNvSpPr>
          <p:nvPr>
            <p:ph type="ctrTitle"/>
          </p:nvPr>
        </p:nvSpPr>
        <p:spPr>
          <a:xfrm>
            <a:off x="551233" y="2995630"/>
            <a:ext cx="6219217" cy="2387600"/>
          </a:xfrm>
        </p:spPr>
        <p:txBody>
          <a:bodyPr>
            <a:normAutofit fontScale="90000"/>
          </a:bodyPr>
          <a:lstStyle/>
          <a:p>
            <a:br>
              <a:rPr lang="es-ES_tradnl" dirty="0"/>
            </a:br>
            <a:r>
              <a:rPr lang="es-ES_tradnl" dirty="0"/>
              <a:t>6. Cuestiones de carácter general.</a:t>
            </a:r>
            <a:br>
              <a:rPr lang="es-ES_tradnl" dirty="0"/>
            </a:br>
            <a:br>
              <a:rPr lang="es-ES_tradnl" dirty="0"/>
            </a:br>
            <a:br>
              <a:rPr lang="es-ES_tradnl" dirty="0"/>
            </a:br>
            <a:endParaRPr lang="es-ES_tradnl" dirty="0"/>
          </a:p>
        </p:txBody>
      </p:sp>
      <p:sp>
        <p:nvSpPr>
          <p:cNvPr id="5" name="Subtítulo 4">
            <a:extLst>
              <a:ext uri="{FF2B5EF4-FFF2-40B4-BE49-F238E27FC236}">
                <a16:creationId xmlns:a16="http://schemas.microsoft.com/office/drawing/2014/main" id="{51B8D5CB-A344-DBAD-4675-3E3896F7A1A1}"/>
              </a:ext>
            </a:extLst>
          </p:cNvPr>
          <p:cNvSpPr>
            <a:spLocks noGrp="1"/>
          </p:cNvSpPr>
          <p:nvPr>
            <p:ph type="subTitle" idx="1"/>
          </p:nvPr>
        </p:nvSpPr>
        <p:spPr/>
        <p:txBody>
          <a:bodyPr/>
          <a:lstStyle/>
          <a:p>
            <a:endParaRPr lang="es-419"/>
          </a:p>
        </p:txBody>
      </p:sp>
    </p:spTree>
    <p:extLst>
      <p:ext uri="{BB962C8B-B14F-4D97-AF65-F5344CB8AC3E}">
        <p14:creationId xmlns:p14="http://schemas.microsoft.com/office/powerpoint/2010/main" val="182427913"/>
      </p:ext>
    </p:extLst>
  </p:cSld>
  <p:clrMapOvr>
    <a:masterClrMapping/>
  </p:clrMapOvr>
</p:sld>
</file>

<file path=ppt/theme/theme1.xml><?xml version="1.0" encoding="utf-8"?>
<a:theme xmlns:a="http://schemas.openxmlformats.org/drawingml/2006/main" name="Principal Verde">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131FF56C-BAF6-C942-A89A-7E300801CF1D}"/>
    </a:ext>
  </a:extLst>
</a:theme>
</file>

<file path=ppt/theme/theme2.xml><?xml version="1.0" encoding="utf-8"?>
<a:theme xmlns:a="http://schemas.openxmlformats.org/drawingml/2006/main" name="Principal Azul">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0321E463-9042-E049-8462-9D56BF9D53BA}"/>
    </a:ext>
  </a:extLst>
</a:theme>
</file>

<file path=ppt/theme/theme3.xml><?xml version="1.0" encoding="utf-8"?>
<a:theme xmlns:a="http://schemas.openxmlformats.org/drawingml/2006/main" name="Sección Anaranajada">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7F3C2A67-4D81-434B-8437-434C5A7CA9A5}"/>
    </a:ext>
  </a:extLst>
</a:theme>
</file>

<file path=ppt/theme/theme4.xml><?xml version="1.0" encoding="utf-8"?>
<a:theme xmlns:a="http://schemas.openxmlformats.org/drawingml/2006/main" name="Sección Morada">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27935772-539B-0F4E-AD6B-25A4EB94CA29}"/>
    </a:ext>
  </a:extLst>
</a:theme>
</file>

<file path=ppt/theme/theme5.xml><?xml version="1.0" encoding="utf-8"?>
<a:theme xmlns:a="http://schemas.openxmlformats.org/drawingml/2006/main" name="Sección Rojo Viv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03B892B2-1885-4C4A-AE08-7D7466B7CFC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Principal Verde</Template>
  <TotalTime>1173</TotalTime>
  <Words>8664</Words>
  <Application>Microsoft Macintosh PowerPoint</Application>
  <PresentationFormat>Panorámica</PresentationFormat>
  <Paragraphs>691</Paragraphs>
  <Slides>104</Slides>
  <Notes>0</Notes>
  <HiddenSlides>0</HiddenSlides>
  <MMClips>0</MMClips>
  <ScaleCrop>false</ScaleCrop>
  <HeadingPairs>
    <vt:vector size="6" baseType="variant">
      <vt:variant>
        <vt:lpstr>Fuentes usadas</vt:lpstr>
      </vt:variant>
      <vt:variant>
        <vt:i4>8</vt:i4>
      </vt:variant>
      <vt:variant>
        <vt:lpstr>Tema</vt:lpstr>
      </vt:variant>
      <vt:variant>
        <vt:i4>5</vt:i4>
      </vt:variant>
      <vt:variant>
        <vt:lpstr>Títulos de diapositiva</vt:lpstr>
      </vt:variant>
      <vt:variant>
        <vt:i4>104</vt:i4>
      </vt:variant>
    </vt:vector>
  </HeadingPairs>
  <TitlesOfParts>
    <vt:vector size="117" baseType="lpstr">
      <vt:lpstr>Arial</vt:lpstr>
      <vt:lpstr>Arial MT</vt:lpstr>
      <vt:lpstr>Barlow</vt:lpstr>
      <vt:lpstr>Barlow Medium</vt:lpstr>
      <vt:lpstr>Barlow SemiBold</vt:lpstr>
      <vt:lpstr>Calibri</vt:lpstr>
      <vt:lpstr>Times New Roman</vt:lpstr>
      <vt:lpstr>Wingdings</vt:lpstr>
      <vt:lpstr>Principal Verde</vt:lpstr>
      <vt:lpstr>Principal Azul</vt:lpstr>
      <vt:lpstr>Sección Anaranajada</vt:lpstr>
      <vt:lpstr>Sección Morada</vt:lpstr>
      <vt:lpstr>Sección Rojo Vivo</vt:lpstr>
      <vt:lpstr>MODELO DE CONVENIO OCDE PARA EVITAR LA DOBLE IMPOSICIÓN: ESTRUCTURA</vt:lpstr>
      <vt:lpstr>Presentación</vt:lpstr>
      <vt:lpstr>Índice</vt:lpstr>
      <vt:lpstr>1.- Cuestiones Previas</vt:lpstr>
      <vt:lpstr>Cuestiones Previas</vt:lpstr>
      <vt:lpstr>Cuestiones Previas</vt:lpstr>
      <vt:lpstr>Cuestiones Previas</vt:lpstr>
      <vt:lpstr>Cuestiones Previas</vt:lpstr>
      <vt:lpstr>Cuestiones Previas</vt:lpstr>
      <vt:lpstr>Cuestiones Previas</vt:lpstr>
      <vt:lpstr>Cuestiones Previas</vt:lpstr>
      <vt:lpstr>Estructura del CDI</vt:lpstr>
      <vt:lpstr>Estructura del CDI</vt:lpstr>
      <vt:lpstr>Estructura del CDI</vt:lpstr>
      <vt:lpstr>Estructura del CDI</vt:lpstr>
      <vt:lpstr>Estructura del CDI</vt:lpstr>
      <vt:lpstr>Estructura del CDI</vt:lpstr>
      <vt:lpstr>2. Ámbito de Aplicación y Definiciones</vt:lpstr>
      <vt:lpstr>A) APLICACIÓN TERRITORIAL DE LOS CDI (ARTS. 3 Y 30 MC OCDE 2017)</vt:lpstr>
      <vt:lpstr>A) APLICACIÓN TERRITORIAL DE LOS CDI (ARTS. 3 Y 30 MC OCDE 2017)</vt:lpstr>
      <vt:lpstr>A) APLICACIÓN TERRITORIAL DE LOS CDI (ARTS. 3 Y 30 MC OCDE 2017)</vt:lpstr>
      <vt:lpstr>A) APLICACIÓN TERRITORIAL DE LOS CDI (ARTS. 3 Y 30 MC OCDE 2017)</vt:lpstr>
      <vt:lpstr>B) ÁMBITO TEMPORAL DE LOS CDI (ARTS. 31 Y 32)</vt:lpstr>
      <vt:lpstr>B) ÁMBITO TEMPORAL DE LOS CDI (ARTS. 31 Y 32)</vt:lpstr>
      <vt:lpstr>C) ÁMBITO OBJETIVO: IMPUESTOS COMPRENDIDOS (ART. 2)</vt:lpstr>
      <vt:lpstr>D) ÁMBITO SUBJETIVO. PERSONAS COMPRENDIDAS (ART. 1)</vt:lpstr>
      <vt:lpstr>D) ÁMBITO SUBJETIVO. PERSONAS COMPRENDIDAS (ART. 1)</vt:lpstr>
      <vt:lpstr>D) ÁMBITO SUBJETIVO. PERSONAS COMPRENDIDAS (ART. 1)</vt:lpstr>
      <vt:lpstr>D) ÁMBITO SUBJETIVO. PERSONAS COMPRENDIDAS (ART. 1)</vt:lpstr>
      <vt:lpstr>D) ÁMBITO SUBJETIVO. PERSONAS COMPRENDIDAS (ART. 1)</vt:lpstr>
      <vt:lpstr>D) ÁMBITO SUBJETIVO. PERSONAS COMPRENDIDAS (ART. 1)</vt:lpstr>
      <vt:lpstr>David Sánchez: jefe de la Oficina de Artes Escénicas. Badajoz</vt:lpstr>
      <vt:lpstr>David Sánchez: jefe de la Oficina de Artes Escénicas. Badajoz</vt:lpstr>
      <vt:lpstr>David Sánchez: jefe de la Oficina de Artes Escénicas. Badajoz</vt:lpstr>
      <vt:lpstr>D) ÁMBITO SUBJETIVO. PERSONAS COMPRENDIDAS (ART. 1)</vt:lpstr>
      <vt:lpstr>REGLAS DE DISTRIBUCIÓN DE LA POTESTAD TRIBUTARIA</vt:lpstr>
      <vt:lpstr>REGLAS DE DISTRIBUCIÓN DE LA POTESTAD TRIBUTARIA</vt:lpstr>
      <vt:lpstr>REGLAS DE DISTRIBUCIÓN DE LA POTESTAD TRIBUTARIA</vt:lpstr>
      <vt:lpstr>REGLAS DE DISTRIBUCIÓN DE LA POTESTAD TRIBUTARIA</vt:lpstr>
      <vt:lpstr>Reflexiones</vt:lpstr>
      <vt:lpstr>3.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III. FORMA DE TRIBUTACIÓN DE LAS DIFERENTES RENTAS</vt:lpstr>
      <vt:lpstr>4. Forma de Tributación del Patrimonio</vt:lpstr>
      <vt:lpstr>IV. Imposición sobre el Patrimonio</vt:lpstr>
      <vt:lpstr>IV. Imposición sobre el Patrimonio</vt:lpstr>
      <vt:lpstr>5. Eliminación de la doble imposición.  </vt:lpstr>
      <vt:lpstr>V. MÉTODOS PARA EVITAR LA DOBLE IMPOSICIÓN</vt:lpstr>
      <vt:lpstr>V. MÉTODOS PARA EVITAR LA DOBLE IMPOSICIÓN</vt:lpstr>
      <vt:lpstr> 6. Cuestiones de carácter general.   </vt:lpstr>
      <vt:lpstr>VI. CUESTIONES DE CARÁCTER GENERAL</vt:lpstr>
      <vt:lpstr>VI. CUESTIONES DE CARÁCTER GENERAL</vt:lpstr>
      <vt:lpstr> 7.Protocolo.   </vt:lpstr>
      <vt:lpstr>VI. PROTOCOLO</vt:lpstr>
      <vt:lpstr>        Eduardo Orozco Martínez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de presentaciones</dc:title>
  <dc:creator>Microsoft Office User</dc:creator>
  <cp:lastModifiedBy>Eduardo Orozco</cp:lastModifiedBy>
  <cp:revision>5</cp:revision>
  <cp:lastPrinted>2018-06-20T11:59:15Z</cp:lastPrinted>
  <dcterms:created xsi:type="dcterms:W3CDTF">2018-06-20T21:30:45Z</dcterms:created>
  <dcterms:modified xsi:type="dcterms:W3CDTF">2024-11-14T18:32:39Z</dcterms:modified>
</cp:coreProperties>
</file>