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7" r:id="rId2"/>
    <p:sldMasterId id="2147483673" r:id="rId3"/>
    <p:sldMasterId id="2147483689" r:id="rId4"/>
    <p:sldMasterId id="2147483672" r:id="rId5"/>
  </p:sldMasterIdLst>
  <p:handoutMasterIdLst>
    <p:handoutMasterId r:id="rId11"/>
  </p:handoutMasterIdLst>
  <p:sldIdLst>
    <p:sldId id="257" r:id="rId6"/>
    <p:sldId id="263" r:id="rId7"/>
    <p:sldId id="334" r:id="rId8"/>
    <p:sldId id="335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79BB"/>
    <a:srgbClr val="6BAE45"/>
    <a:srgbClr val="9C247B"/>
    <a:srgbClr val="891C6C"/>
    <a:srgbClr val="EE9121"/>
    <a:srgbClr val="CE801C"/>
    <a:srgbClr val="CE2142"/>
    <a:srgbClr val="B41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/>
    <p:restoredTop sz="94624"/>
  </p:normalViewPr>
  <p:slideViewPr>
    <p:cSldViewPr snapToGrid="0" snapToObjects="1">
      <p:cViewPr varScale="1">
        <p:scale>
          <a:sx n="80" d="100"/>
          <a:sy n="80" d="100"/>
        </p:scale>
        <p:origin x="3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6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0E4B5-9E0B-4F4C-BD66-AEA5CD4AABA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356C5D-3772-4503-B979-918B7A16BF33}">
      <dgm:prSet phldrT="[Text]" custT="1"/>
      <dgm:spPr/>
      <dgm:t>
        <a:bodyPr/>
        <a:lstStyle/>
        <a:p>
          <a:pPr algn="ctr"/>
          <a:r>
            <a:rPr lang="en-US" sz="1050" dirty="0" err="1" smtClean="0"/>
            <a:t>Comunicación</a:t>
          </a:r>
          <a:r>
            <a:rPr lang="en-US" sz="1050" dirty="0" smtClean="0"/>
            <a:t> del </a:t>
          </a:r>
          <a:r>
            <a:rPr lang="en-US" sz="1050" dirty="0" err="1" smtClean="0"/>
            <a:t>inicio</a:t>
          </a:r>
          <a:endParaRPr lang="en-US" sz="1050" dirty="0"/>
        </a:p>
      </dgm:t>
    </dgm:pt>
    <dgm:pt modelId="{096B6FCC-74EA-421C-B328-526332EF7E66}" type="parTrans" cxnId="{EB05DEDD-97E2-4ACA-926A-BF86CDE08EB0}">
      <dgm:prSet/>
      <dgm:spPr/>
      <dgm:t>
        <a:bodyPr/>
        <a:lstStyle/>
        <a:p>
          <a:endParaRPr lang="en-US"/>
        </a:p>
      </dgm:t>
    </dgm:pt>
    <dgm:pt modelId="{430365E6-BF17-47B1-812A-85CB9B0F56DC}" type="sibTrans" cxnId="{EB05DEDD-97E2-4ACA-926A-BF86CDE08EB0}">
      <dgm:prSet/>
      <dgm:spPr/>
      <dgm:t>
        <a:bodyPr/>
        <a:lstStyle/>
        <a:p>
          <a:endParaRPr lang="en-US"/>
        </a:p>
      </dgm:t>
    </dgm:pt>
    <dgm:pt modelId="{864DC51B-CC40-41D3-A0D9-518F0AB4C9D5}">
      <dgm:prSet phldrT="[Text]" custT="1"/>
      <dgm:spPr/>
      <dgm:t>
        <a:bodyPr/>
        <a:lstStyle/>
        <a:p>
          <a:endParaRPr lang="en-US" sz="1050" dirty="0" smtClean="0"/>
        </a:p>
        <a:p>
          <a:r>
            <a:rPr lang="en-US" sz="1050" dirty="0" err="1" smtClean="0"/>
            <a:t>Regularización</a:t>
          </a:r>
          <a:endParaRPr lang="en-US" sz="1050" dirty="0"/>
        </a:p>
      </dgm:t>
    </dgm:pt>
    <dgm:pt modelId="{9A0CF541-9454-4D91-844F-68BC79F24B0F}" type="parTrans" cxnId="{F5CD0C83-1BA9-4738-BB76-3EC8F491D325}">
      <dgm:prSet/>
      <dgm:spPr/>
      <dgm:t>
        <a:bodyPr/>
        <a:lstStyle/>
        <a:p>
          <a:endParaRPr lang="en-US"/>
        </a:p>
      </dgm:t>
    </dgm:pt>
    <dgm:pt modelId="{CCAB75DF-EFC2-4DCC-97A8-314546C873D7}" type="sibTrans" cxnId="{F5CD0C83-1BA9-4738-BB76-3EC8F491D325}">
      <dgm:prSet/>
      <dgm:spPr/>
      <dgm:t>
        <a:bodyPr/>
        <a:lstStyle/>
        <a:p>
          <a:endParaRPr lang="en-US"/>
        </a:p>
      </dgm:t>
    </dgm:pt>
    <dgm:pt modelId="{CEE99431-0DB1-4457-BD9B-8CC9EFECD5C7}">
      <dgm:prSet phldrT="[Text]" custT="1"/>
      <dgm:spPr/>
      <dgm:t>
        <a:bodyPr/>
        <a:lstStyle/>
        <a:p>
          <a:endParaRPr lang="en-US" sz="1050" dirty="0" smtClean="0"/>
        </a:p>
        <a:p>
          <a:r>
            <a:rPr lang="en-US" sz="1050" dirty="0" err="1" smtClean="0"/>
            <a:t>Resolución</a:t>
          </a:r>
          <a:r>
            <a:rPr lang="en-US" sz="1050" dirty="0" smtClean="0"/>
            <a:t>  </a:t>
          </a:r>
        </a:p>
        <a:p>
          <a:r>
            <a:rPr lang="en-US" sz="1050" dirty="0" smtClean="0"/>
            <a:t>que </a:t>
          </a:r>
          <a:r>
            <a:rPr lang="en-US" sz="1050" dirty="0" err="1" smtClean="0"/>
            <a:t>atiende</a:t>
          </a:r>
          <a:r>
            <a:rPr lang="en-US" sz="1050" dirty="0" smtClean="0"/>
            <a:t> la </a:t>
          </a:r>
          <a:r>
            <a:rPr lang="en-US" sz="1050" dirty="0" err="1" smtClean="0"/>
            <a:t>revocatoria</a:t>
          </a:r>
          <a:endParaRPr lang="en-US" sz="1050" dirty="0"/>
        </a:p>
      </dgm:t>
    </dgm:pt>
    <dgm:pt modelId="{BBC3881C-E837-4EC1-8BD1-D9B14861F137}" type="parTrans" cxnId="{2727A773-576B-4880-AFB2-810343E94DF9}">
      <dgm:prSet/>
      <dgm:spPr/>
      <dgm:t>
        <a:bodyPr/>
        <a:lstStyle/>
        <a:p>
          <a:endParaRPr lang="en-US"/>
        </a:p>
      </dgm:t>
    </dgm:pt>
    <dgm:pt modelId="{89A7C090-9169-46F9-963F-CDD0AEC00D6C}" type="sibTrans" cxnId="{2727A773-576B-4880-AFB2-810343E94DF9}">
      <dgm:prSet/>
      <dgm:spPr/>
      <dgm:t>
        <a:bodyPr/>
        <a:lstStyle/>
        <a:p>
          <a:endParaRPr lang="en-US"/>
        </a:p>
      </dgm:t>
    </dgm:pt>
    <dgm:pt modelId="{61050A96-CFDE-4C00-966A-6E0A7C2D4D9C}">
      <dgm:prSet custT="1"/>
      <dgm:spPr/>
      <dgm:t>
        <a:bodyPr/>
        <a:lstStyle/>
        <a:p>
          <a:endParaRPr lang="en-US" sz="1000" dirty="0" smtClean="0"/>
        </a:p>
        <a:p>
          <a:endParaRPr lang="en-US" sz="1000" dirty="0" smtClean="0"/>
        </a:p>
        <a:p>
          <a:r>
            <a:rPr lang="en-US" sz="1000" dirty="0" err="1" smtClean="0"/>
            <a:t>Traslado</a:t>
          </a:r>
          <a:r>
            <a:rPr lang="en-US" sz="1000" dirty="0" smtClean="0"/>
            <a:t> de</a:t>
          </a:r>
        </a:p>
        <a:p>
          <a:r>
            <a:rPr lang="en-US" sz="1000" dirty="0" smtClean="0"/>
            <a:t> Cargos y </a:t>
          </a:r>
          <a:r>
            <a:rPr lang="en-US" sz="1000" dirty="0" err="1" smtClean="0"/>
            <a:t>Observaciones</a:t>
          </a:r>
          <a:endParaRPr lang="en-US" sz="1000" dirty="0"/>
        </a:p>
      </dgm:t>
    </dgm:pt>
    <dgm:pt modelId="{4F403E0F-2E9A-4D68-B9F2-AC799980EEEA}" type="parTrans" cxnId="{E3A39D15-2EF4-41D0-8AE5-640F5E8240C3}">
      <dgm:prSet/>
      <dgm:spPr/>
      <dgm:t>
        <a:bodyPr/>
        <a:lstStyle/>
        <a:p>
          <a:endParaRPr lang="en-US"/>
        </a:p>
      </dgm:t>
    </dgm:pt>
    <dgm:pt modelId="{36BCA69C-3837-4FEC-B6C4-5A3744A8E5CB}" type="sibTrans" cxnId="{E3A39D15-2EF4-41D0-8AE5-640F5E8240C3}">
      <dgm:prSet/>
      <dgm:spPr/>
      <dgm:t>
        <a:bodyPr/>
        <a:lstStyle/>
        <a:p>
          <a:endParaRPr lang="en-US"/>
        </a:p>
      </dgm:t>
    </dgm:pt>
    <dgm:pt modelId="{00512B94-083D-4A75-B811-FDD033F72686}">
      <dgm:prSet custT="1"/>
      <dgm:spPr/>
      <dgm:t>
        <a:bodyPr/>
        <a:lstStyle/>
        <a:p>
          <a:endParaRPr lang="en-US" sz="1050" dirty="0" smtClean="0"/>
        </a:p>
        <a:p>
          <a:endParaRPr lang="en-US" sz="1050" dirty="0" smtClean="0"/>
        </a:p>
        <a:p>
          <a:endParaRPr lang="en-US" sz="1050" dirty="0" smtClean="0"/>
        </a:p>
        <a:p>
          <a:r>
            <a:rPr lang="en-US" sz="1050" dirty="0" err="1" smtClean="0"/>
            <a:t>Resolución</a:t>
          </a:r>
          <a:r>
            <a:rPr lang="en-US" sz="1050" dirty="0" smtClean="0"/>
            <a:t> </a:t>
          </a:r>
          <a:r>
            <a:rPr lang="en-US" sz="1050" dirty="0" err="1" smtClean="0"/>
            <a:t>Determinativa</a:t>
          </a:r>
          <a:endParaRPr lang="en-US" sz="1050" dirty="0"/>
        </a:p>
      </dgm:t>
    </dgm:pt>
    <dgm:pt modelId="{77CB7665-EB61-4979-A305-DA8ADB78BFDA}" type="parTrans" cxnId="{CF0245EE-5E87-4135-80DD-B2DE18BA656E}">
      <dgm:prSet/>
      <dgm:spPr/>
      <dgm:t>
        <a:bodyPr/>
        <a:lstStyle/>
        <a:p>
          <a:endParaRPr lang="en-US"/>
        </a:p>
      </dgm:t>
    </dgm:pt>
    <dgm:pt modelId="{358AB8D7-1EB7-40E9-B995-FBA333D337F3}" type="sibTrans" cxnId="{CF0245EE-5E87-4135-80DD-B2DE18BA656E}">
      <dgm:prSet/>
      <dgm:spPr/>
      <dgm:t>
        <a:bodyPr/>
        <a:lstStyle/>
        <a:p>
          <a:endParaRPr lang="en-US"/>
        </a:p>
      </dgm:t>
    </dgm:pt>
    <dgm:pt modelId="{C05DFBA3-6D24-4692-A8AD-65449CDD9DDD}">
      <dgm:prSet phldrT="[Text]" custScaleX="99969" custLinFactNeighborX="-32054" custLinFactNeighborY="2655"/>
      <dgm:spPr/>
      <dgm:t>
        <a:bodyPr/>
        <a:lstStyle/>
        <a:p>
          <a:endParaRPr lang="en-US"/>
        </a:p>
      </dgm:t>
    </dgm:pt>
    <dgm:pt modelId="{2DF8DC02-E73F-47A7-929A-0FA140B7327E}" type="parTrans" cxnId="{298E86CA-23C5-4B6A-B083-01D5F8F66B70}">
      <dgm:prSet/>
      <dgm:spPr/>
      <dgm:t>
        <a:bodyPr/>
        <a:lstStyle/>
        <a:p>
          <a:endParaRPr lang="en-US"/>
        </a:p>
      </dgm:t>
    </dgm:pt>
    <dgm:pt modelId="{C6B2FDFA-0C14-4AA7-AFC0-74941ACDF237}" type="sibTrans" cxnId="{298E86CA-23C5-4B6A-B083-01D5F8F66B70}">
      <dgm:prSet/>
      <dgm:spPr/>
      <dgm:t>
        <a:bodyPr/>
        <a:lstStyle/>
        <a:p>
          <a:endParaRPr lang="en-US"/>
        </a:p>
      </dgm:t>
    </dgm:pt>
    <dgm:pt modelId="{EA7E9BCA-320B-4D08-A56C-9580216047F0}" type="pres">
      <dgm:prSet presAssocID="{7FB0E4B5-9E0B-4F4C-BD66-AEA5CD4AABA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537144-70D2-4EA8-A77A-ED43A7203E2E}" type="pres">
      <dgm:prSet presAssocID="{7FB0E4B5-9E0B-4F4C-BD66-AEA5CD4AABA5}" presName="arrow" presStyleLbl="bgShp" presStyleIdx="0" presStyleCnt="1" custScaleX="125511" custLinFactNeighborX="-228" custLinFactNeighborY="1480"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en-US"/>
        </a:p>
      </dgm:t>
    </dgm:pt>
    <dgm:pt modelId="{CD8BE603-F637-42C4-A54F-7E4C3FAE03F8}" type="pres">
      <dgm:prSet presAssocID="{7FB0E4B5-9E0B-4F4C-BD66-AEA5CD4AABA5}" presName="arrowDiagram5" presStyleCnt="0"/>
      <dgm:spPr/>
    </dgm:pt>
    <dgm:pt modelId="{37971813-FC4C-4691-9763-164A2B617899}" type="pres">
      <dgm:prSet presAssocID="{7B356C5D-3772-4503-B979-918B7A16BF33}" presName="bullet5a" presStyleLbl="node1" presStyleIdx="0" presStyleCnt="5" custScaleX="133779" custScaleY="120663" custLinFactX="-300000" custLinFactY="100000" custLinFactNeighborX="-394251" custLinFactNeighborY="139527"/>
      <dgm:spPr>
        <a:solidFill>
          <a:srgbClr val="FF0000"/>
        </a:solidFill>
      </dgm:spPr>
    </dgm:pt>
    <dgm:pt modelId="{52F9C2D2-59B3-4E8C-B08C-AC131671F9C5}" type="pres">
      <dgm:prSet presAssocID="{7B356C5D-3772-4503-B979-918B7A16BF33}" presName="textBox5a" presStyleLbl="revTx" presStyleIdx="0" presStyleCnt="5" custAng="19165318" custScaleX="82415" custScaleY="88746" custLinFactX="-10535" custLinFactNeighborX="-100000" custLinFactNeighborY="617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FD8C31-104D-4A81-9C93-AD3E7E35A7DB}" type="pres">
      <dgm:prSet presAssocID="{864DC51B-CC40-41D3-A0D9-518F0AB4C9D5}" presName="bullet5b" presStyleLbl="node1" presStyleIdx="1" presStyleCnt="5" custScaleX="134639" custScaleY="136788" custLinFactX="28140" custLinFactY="-43770" custLinFactNeighborX="100000" custLinFactNeighborY="-100000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7868247F-CAAC-48DD-A8DB-10B948E0F19A}" type="pres">
      <dgm:prSet presAssocID="{864DC51B-CC40-41D3-A0D9-518F0AB4C9D5}" presName="textBox5b" presStyleLbl="revTx" presStyleIdx="1" presStyleCnt="5" custAng="20415606" custScaleX="74260" custScaleY="87411" custLinFactNeighborX="5076" custLinFactNeighborY="-138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6187F-8707-4BE8-B1C4-078AD7D8D765}" type="pres">
      <dgm:prSet presAssocID="{61050A96-CFDE-4C00-966A-6E0A7C2D4D9C}" presName="bullet5c" presStyleLbl="node1" presStyleIdx="2" presStyleCnt="5" custScaleX="124057" custScaleY="116851" custLinFactX="92250" custLinFactNeighborX="100000" custLinFactNeighborY="-71842"/>
      <dgm:spPr>
        <a:solidFill>
          <a:srgbClr val="924D2E"/>
        </a:solidFill>
      </dgm:spPr>
      <dgm:t>
        <a:bodyPr/>
        <a:lstStyle/>
        <a:p>
          <a:endParaRPr lang="en-US"/>
        </a:p>
      </dgm:t>
    </dgm:pt>
    <dgm:pt modelId="{18BF3E7B-28D8-4AE2-B295-FB0316B7CA8C}" type="pres">
      <dgm:prSet presAssocID="{61050A96-CFDE-4C00-966A-6E0A7C2D4D9C}" presName="textBox5c" presStyleLbl="revTx" presStyleIdx="2" presStyleCnt="5" custAng="20736785" custScaleX="61310" custScaleY="66510" custLinFactNeighborX="-36798" custLinFactNeighborY="-127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17702D-3B19-4A30-BBC5-EAC57C68FAE9}" type="pres">
      <dgm:prSet presAssocID="{00512B94-083D-4A75-B811-FDD033F72686}" presName="bullet5d" presStyleLbl="node1" presStyleIdx="3" presStyleCnt="5" custLinFactX="106360" custLinFactNeighborX="200000" custLinFactNeighborY="-51268"/>
      <dgm:spPr>
        <a:solidFill>
          <a:srgbClr val="00B050"/>
        </a:solidFill>
      </dgm:spPr>
    </dgm:pt>
    <dgm:pt modelId="{76852C46-F3C2-4823-BD2B-4EF29E9062B5}" type="pres">
      <dgm:prSet presAssocID="{00512B94-083D-4A75-B811-FDD033F72686}" presName="textBox5d" presStyleLbl="revTx" presStyleIdx="3" presStyleCnt="5" custAng="21000450" custScaleX="71213" custScaleY="61831" custLinFactNeighborX="-34082" custLinFactNeighborY="-17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79C43-7360-4629-AC59-DDEB7609CDD0}" type="pres">
      <dgm:prSet presAssocID="{CEE99431-0DB1-4457-BD9B-8CC9EFECD5C7}" presName="bullet5e" presStyleLbl="node1" presStyleIdx="4" presStyleCnt="5" custScaleX="96715" custScaleY="88659" custLinFactX="30839" custLinFactNeighborX="100000" custLinFactNeighborY="-8006"/>
      <dgm:spPr>
        <a:solidFill>
          <a:srgbClr val="FFFF00"/>
        </a:solidFill>
      </dgm:spPr>
      <dgm:t>
        <a:bodyPr/>
        <a:lstStyle/>
        <a:p>
          <a:endParaRPr lang="en-US"/>
        </a:p>
      </dgm:t>
    </dgm:pt>
    <dgm:pt modelId="{F8ECA294-A945-408D-9E9F-29A312F078EF}" type="pres">
      <dgm:prSet presAssocID="{CEE99431-0DB1-4457-BD9B-8CC9EFECD5C7}" presName="textBox5e" presStyleLbl="revTx" presStyleIdx="4" presStyleCnt="5" custAng="21232441" custScaleX="86289" custScaleY="77470" custLinFactNeighborX="-28146" custLinFactNeighborY="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0245EE-5E87-4135-80DD-B2DE18BA656E}" srcId="{7FB0E4B5-9E0B-4F4C-BD66-AEA5CD4AABA5}" destId="{00512B94-083D-4A75-B811-FDD033F72686}" srcOrd="3" destOrd="0" parTransId="{77CB7665-EB61-4979-A305-DA8ADB78BFDA}" sibTransId="{358AB8D7-1EB7-40E9-B995-FBA333D337F3}"/>
    <dgm:cxn modelId="{298E86CA-23C5-4B6A-B083-01D5F8F66B70}" srcId="{7FB0E4B5-9E0B-4F4C-BD66-AEA5CD4AABA5}" destId="{C05DFBA3-6D24-4692-A8AD-65449CDD9DDD}" srcOrd="5" destOrd="0" parTransId="{2DF8DC02-E73F-47A7-929A-0FA140B7327E}" sibTransId="{C6B2FDFA-0C14-4AA7-AFC0-74941ACDF237}"/>
    <dgm:cxn modelId="{FCAA8A6E-50EA-49C4-8C77-EE0B19430FE1}" type="presOf" srcId="{CEE99431-0DB1-4457-BD9B-8CC9EFECD5C7}" destId="{F8ECA294-A945-408D-9E9F-29A312F078EF}" srcOrd="0" destOrd="0" presId="urn:microsoft.com/office/officeart/2005/8/layout/arrow2"/>
    <dgm:cxn modelId="{2022098F-DA6C-438D-B93F-F81B6FAF2685}" type="presOf" srcId="{864DC51B-CC40-41D3-A0D9-518F0AB4C9D5}" destId="{7868247F-CAAC-48DD-A8DB-10B948E0F19A}" srcOrd="0" destOrd="0" presId="urn:microsoft.com/office/officeart/2005/8/layout/arrow2"/>
    <dgm:cxn modelId="{E3A39D15-2EF4-41D0-8AE5-640F5E8240C3}" srcId="{7FB0E4B5-9E0B-4F4C-BD66-AEA5CD4AABA5}" destId="{61050A96-CFDE-4C00-966A-6E0A7C2D4D9C}" srcOrd="2" destOrd="0" parTransId="{4F403E0F-2E9A-4D68-B9F2-AC799980EEEA}" sibTransId="{36BCA69C-3837-4FEC-B6C4-5A3744A8E5CB}"/>
    <dgm:cxn modelId="{4BC18767-6C1B-40D4-BB20-D74D8D432911}" type="presOf" srcId="{7FB0E4B5-9E0B-4F4C-BD66-AEA5CD4AABA5}" destId="{EA7E9BCA-320B-4D08-A56C-9580216047F0}" srcOrd="0" destOrd="0" presId="urn:microsoft.com/office/officeart/2005/8/layout/arrow2"/>
    <dgm:cxn modelId="{2727A773-576B-4880-AFB2-810343E94DF9}" srcId="{7FB0E4B5-9E0B-4F4C-BD66-AEA5CD4AABA5}" destId="{CEE99431-0DB1-4457-BD9B-8CC9EFECD5C7}" srcOrd="4" destOrd="0" parTransId="{BBC3881C-E837-4EC1-8BD1-D9B14861F137}" sibTransId="{89A7C090-9169-46F9-963F-CDD0AEC00D6C}"/>
    <dgm:cxn modelId="{EB05DEDD-97E2-4ACA-926A-BF86CDE08EB0}" srcId="{7FB0E4B5-9E0B-4F4C-BD66-AEA5CD4AABA5}" destId="{7B356C5D-3772-4503-B979-918B7A16BF33}" srcOrd="0" destOrd="0" parTransId="{096B6FCC-74EA-421C-B328-526332EF7E66}" sibTransId="{430365E6-BF17-47B1-812A-85CB9B0F56DC}"/>
    <dgm:cxn modelId="{2002B8A9-96FB-4BEE-9E14-F0BB43E36E76}" type="presOf" srcId="{00512B94-083D-4A75-B811-FDD033F72686}" destId="{76852C46-F3C2-4823-BD2B-4EF29E9062B5}" srcOrd="0" destOrd="0" presId="urn:microsoft.com/office/officeart/2005/8/layout/arrow2"/>
    <dgm:cxn modelId="{26B85C2D-DD91-43FC-BA27-D29921F3D662}" type="presOf" srcId="{7B356C5D-3772-4503-B979-918B7A16BF33}" destId="{52F9C2D2-59B3-4E8C-B08C-AC131671F9C5}" srcOrd="0" destOrd="0" presId="urn:microsoft.com/office/officeart/2005/8/layout/arrow2"/>
    <dgm:cxn modelId="{4872D442-5D59-4C96-9E44-93A6FFAFDFD9}" type="presOf" srcId="{61050A96-CFDE-4C00-966A-6E0A7C2D4D9C}" destId="{18BF3E7B-28D8-4AE2-B295-FB0316B7CA8C}" srcOrd="0" destOrd="0" presId="urn:microsoft.com/office/officeart/2005/8/layout/arrow2"/>
    <dgm:cxn modelId="{F5CD0C83-1BA9-4738-BB76-3EC8F491D325}" srcId="{7FB0E4B5-9E0B-4F4C-BD66-AEA5CD4AABA5}" destId="{864DC51B-CC40-41D3-A0D9-518F0AB4C9D5}" srcOrd="1" destOrd="0" parTransId="{9A0CF541-9454-4D91-844F-68BC79F24B0F}" sibTransId="{CCAB75DF-EFC2-4DCC-97A8-314546C873D7}"/>
    <dgm:cxn modelId="{C267F6C0-E3FA-403A-A5A3-FEA3840CBA51}" type="presParOf" srcId="{EA7E9BCA-320B-4D08-A56C-9580216047F0}" destId="{53537144-70D2-4EA8-A77A-ED43A7203E2E}" srcOrd="0" destOrd="0" presId="urn:microsoft.com/office/officeart/2005/8/layout/arrow2"/>
    <dgm:cxn modelId="{BEAB89F1-C3E6-47AE-B279-EDAF4591C5F4}" type="presParOf" srcId="{EA7E9BCA-320B-4D08-A56C-9580216047F0}" destId="{CD8BE603-F637-42C4-A54F-7E4C3FAE03F8}" srcOrd="1" destOrd="0" presId="urn:microsoft.com/office/officeart/2005/8/layout/arrow2"/>
    <dgm:cxn modelId="{C3003CF1-AE82-40BE-A693-CB253C2C2BF3}" type="presParOf" srcId="{CD8BE603-F637-42C4-A54F-7E4C3FAE03F8}" destId="{37971813-FC4C-4691-9763-164A2B617899}" srcOrd="0" destOrd="0" presId="urn:microsoft.com/office/officeart/2005/8/layout/arrow2"/>
    <dgm:cxn modelId="{AFA25837-DF7C-4EAC-8354-30B8FE9AA433}" type="presParOf" srcId="{CD8BE603-F637-42C4-A54F-7E4C3FAE03F8}" destId="{52F9C2D2-59B3-4E8C-B08C-AC131671F9C5}" srcOrd="1" destOrd="0" presId="urn:microsoft.com/office/officeart/2005/8/layout/arrow2"/>
    <dgm:cxn modelId="{041AADF1-4282-4DDC-8ED4-819675743B9E}" type="presParOf" srcId="{CD8BE603-F637-42C4-A54F-7E4C3FAE03F8}" destId="{24FD8C31-104D-4A81-9C93-AD3E7E35A7DB}" srcOrd="2" destOrd="0" presId="urn:microsoft.com/office/officeart/2005/8/layout/arrow2"/>
    <dgm:cxn modelId="{E2BCA027-FB89-48EA-8378-74F8571F66C7}" type="presParOf" srcId="{CD8BE603-F637-42C4-A54F-7E4C3FAE03F8}" destId="{7868247F-CAAC-48DD-A8DB-10B948E0F19A}" srcOrd="3" destOrd="0" presId="urn:microsoft.com/office/officeart/2005/8/layout/arrow2"/>
    <dgm:cxn modelId="{B3884A8B-7BBD-4DA5-82D6-56BB8A3E6540}" type="presParOf" srcId="{CD8BE603-F637-42C4-A54F-7E4C3FAE03F8}" destId="{A106187F-8707-4BE8-B1C4-078AD7D8D765}" srcOrd="4" destOrd="0" presId="urn:microsoft.com/office/officeart/2005/8/layout/arrow2"/>
    <dgm:cxn modelId="{780762A8-5B0E-47B2-A45A-98ECBED305B6}" type="presParOf" srcId="{CD8BE603-F637-42C4-A54F-7E4C3FAE03F8}" destId="{18BF3E7B-28D8-4AE2-B295-FB0316B7CA8C}" srcOrd="5" destOrd="0" presId="urn:microsoft.com/office/officeart/2005/8/layout/arrow2"/>
    <dgm:cxn modelId="{8B7F4464-EC32-44FF-AD6A-7AF3118E05A4}" type="presParOf" srcId="{CD8BE603-F637-42C4-A54F-7E4C3FAE03F8}" destId="{9217702D-3B19-4A30-BBC5-EAC57C68FAE9}" srcOrd="6" destOrd="0" presId="urn:microsoft.com/office/officeart/2005/8/layout/arrow2"/>
    <dgm:cxn modelId="{6ECE7AAC-BF68-485F-9D8D-7B7989ACA661}" type="presParOf" srcId="{CD8BE603-F637-42C4-A54F-7E4C3FAE03F8}" destId="{76852C46-F3C2-4823-BD2B-4EF29E9062B5}" srcOrd="7" destOrd="0" presId="urn:microsoft.com/office/officeart/2005/8/layout/arrow2"/>
    <dgm:cxn modelId="{36E73949-9A0A-48D2-9C45-689FF98C52C4}" type="presParOf" srcId="{CD8BE603-F637-42C4-A54F-7E4C3FAE03F8}" destId="{03D79C43-7360-4629-AC59-DDEB7609CDD0}" srcOrd="8" destOrd="0" presId="urn:microsoft.com/office/officeart/2005/8/layout/arrow2"/>
    <dgm:cxn modelId="{82B0CF36-7A7D-423A-9CE0-3EED4D723F5E}" type="presParOf" srcId="{CD8BE603-F637-42C4-A54F-7E4C3FAE03F8}" destId="{F8ECA294-A945-408D-9E9F-29A312F078E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B0E4B5-9E0B-4F4C-BD66-AEA5CD4AABA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356C5D-3772-4503-B979-918B7A16BF33}">
      <dgm:prSet phldrT="[Text]" custT="1"/>
      <dgm:spPr/>
      <dgm:t>
        <a:bodyPr/>
        <a:lstStyle/>
        <a:p>
          <a:pPr algn="ctr"/>
          <a:r>
            <a:rPr lang="en-US" sz="1200" dirty="0" err="1" smtClean="0">
              <a:solidFill>
                <a:srgbClr val="FF0000"/>
              </a:solidFill>
            </a:rPr>
            <a:t>Cometida</a:t>
          </a:r>
          <a:r>
            <a:rPr lang="en-US" sz="1200" dirty="0" smtClean="0">
              <a:solidFill>
                <a:srgbClr val="FF0000"/>
              </a:solidFill>
            </a:rPr>
            <a:t> la </a:t>
          </a:r>
          <a:r>
            <a:rPr lang="en-US" sz="1200" dirty="0" err="1" smtClean="0">
              <a:solidFill>
                <a:srgbClr val="FF0000"/>
              </a:solidFill>
            </a:rPr>
            <a:t>infracción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Administrativa</a:t>
          </a:r>
          <a:endParaRPr lang="en-US" sz="1200" dirty="0">
            <a:solidFill>
              <a:srgbClr val="FF0000"/>
            </a:solidFill>
          </a:endParaRPr>
        </a:p>
      </dgm:t>
    </dgm:pt>
    <dgm:pt modelId="{096B6FCC-74EA-421C-B328-526332EF7E66}" type="parTrans" cxnId="{EB05DEDD-97E2-4ACA-926A-BF86CDE08EB0}">
      <dgm:prSet/>
      <dgm:spPr/>
      <dgm:t>
        <a:bodyPr/>
        <a:lstStyle/>
        <a:p>
          <a:endParaRPr lang="en-US"/>
        </a:p>
      </dgm:t>
    </dgm:pt>
    <dgm:pt modelId="{430365E6-BF17-47B1-812A-85CB9B0F56DC}" type="sibTrans" cxnId="{EB05DEDD-97E2-4ACA-926A-BF86CDE08EB0}">
      <dgm:prSet/>
      <dgm:spPr/>
      <dgm:t>
        <a:bodyPr/>
        <a:lstStyle/>
        <a:p>
          <a:endParaRPr lang="en-US"/>
        </a:p>
      </dgm:t>
    </dgm:pt>
    <dgm:pt modelId="{864DC51B-CC40-41D3-A0D9-518F0AB4C9D5}">
      <dgm:prSet phldrT="[Text]" custT="1"/>
      <dgm:spPr/>
      <dgm:t>
        <a:bodyPr/>
        <a:lstStyle/>
        <a:p>
          <a:endParaRPr lang="en-US" sz="1050" dirty="0" smtClean="0"/>
        </a:p>
        <a:p>
          <a:r>
            <a:rPr lang="en-US" sz="1050" dirty="0" err="1" smtClean="0"/>
            <a:t>Propuesta</a:t>
          </a:r>
          <a:r>
            <a:rPr lang="en-US" sz="1050" dirty="0" smtClean="0"/>
            <a:t> </a:t>
          </a:r>
          <a:r>
            <a:rPr lang="en-US" sz="1050" dirty="0" err="1" smtClean="0"/>
            <a:t>Motivada</a:t>
          </a:r>
          <a:endParaRPr lang="en-US" sz="1050" dirty="0"/>
        </a:p>
      </dgm:t>
    </dgm:pt>
    <dgm:pt modelId="{9A0CF541-9454-4D91-844F-68BC79F24B0F}" type="parTrans" cxnId="{F5CD0C83-1BA9-4738-BB76-3EC8F491D325}">
      <dgm:prSet/>
      <dgm:spPr/>
      <dgm:t>
        <a:bodyPr/>
        <a:lstStyle/>
        <a:p>
          <a:endParaRPr lang="en-US"/>
        </a:p>
      </dgm:t>
    </dgm:pt>
    <dgm:pt modelId="{CCAB75DF-EFC2-4DCC-97A8-314546C873D7}" type="sibTrans" cxnId="{F5CD0C83-1BA9-4738-BB76-3EC8F491D325}">
      <dgm:prSet/>
      <dgm:spPr/>
      <dgm:t>
        <a:bodyPr/>
        <a:lstStyle/>
        <a:p>
          <a:endParaRPr lang="en-US"/>
        </a:p>
      </dgm:t>
    </dgm:pt>
    <dgm:pt modelId="{CEE99431-0DB1-4457-BD9B-8CC9EFECD5C7}">
      <dgm:prSet phldrT="[Text]" custT="1"/>
      <dgm:spPr/>
      <dgm:t>
        <a:bodyPr/>
        <a:lstStyle/>
        <a:p>
          <a:endParaRPr lang="en-US" sz="1050" dirty="0" smtClean="0"/>
        </a:p>
        <a:p>
          <a:r>
            <a:rPr lang="en-US" sz="1050" dirty="0" err="1" smtClean="0"/>
            <a:t>Remisión</a:t>
          </a:r>
          <a:r>
            <a:rPr lang="en-US" sz="1050" dirty="0" smtClean="0"/>
            <a:t> a TFA</a:t>
          </a:r>
          <a:endParaRPr lang="en-US" sz="1050" dirty="0"/>
        </a:p>
      </dgm:t>
    </dgm:pt>
    <dgm:pt modelId="{BBC3881C-E837-4EC1-8BD1-D9B14861F137}" type="parTrans" cxnId="{2727A773-576B-4880-AFB2-810343E94DF9}">
      <dgm:prSet/>
      <dgm:spPr/>
      <dgm:t>
        <a:bodyPr/>
        <a:lstStyle/>
        <a:p>
          <a:endParaRPr lang="en-US"/>
        </a:p>
      </dgm:t>
    </dgm:pt>
    <dgm:pt modelId="{89A7C090-9169-46F9-963F-CDD0AEC00D6C}" type="sibTrans" cxnId="{2727A773-576B-4880-AFB2-810343E94DF9}">
      <dgm:prSet/>
      <dgm:spPr/>
      <dgm:t>
        <a:bodyPr/>
        <a:lstStyle/>
        <a:p>
          <a:endParaRPr lang="en-US"/>
        </a:p>
      </dgm:t>
    </dgm:pt>
    <dgm:pt modelId="{61050A96-CFDE-4C00-966A-6E0A7C2D4D9C}">
      <dgm:prSet custT="1"/>
      <dgm:spPr/>
      <dgm:t>
        <a:bodyPr/>
        <a:lstStyle/>
        <a:p>
          <a:pPr algn="ctr"/>
          <a:r>
            <a:rPr lang="en-US" sz="1000" dirty="0" err="1" smtClean="0">
              <a:solidFill>
                <a:srgbClr val="FF0000"/>
              </a:solidFill>
            </a:rPr>
            <a:t>Reclama</a:t>
          </a:r>
          <a:r>
            <a:rPr lang="en-US" sz="1000" dirty="0" smtClean="0">
              <a:solidFill>
                <a:srgbClr val="FF0000"/>
              </a:solidFill>
            </a:rPr>
            <a:t> </a:t>
          </a:r>
          <a:endParaRPr lang="en-US" sz="1000" dirty="0">
            <a:solidFill>
              <a:srgbClr val="FF0000"/>
            </a:solidFill>
          </a:endParaRPr>
        </a:p>
      </dgm:t>
    </dgm:pt>
    <dgm:pt modelId="{4F403E0F-2E9A-4D68-B9F2-AC799980EEEA}" type="parTrans" cxnId="{E3A39D15-2EF4-41D0-8AE5-640F5E8240C3}">
      <dgm:prSet/>
      <dgm:spPr/>
      <dgm:t>
        <a:bodyPr/>
        <a:lstStyle/>
        <a:p>
          <a:endParaRPr lang="en-US"/>
        </a:p>
      </dgm:t>
    </dgm:pt>
    <dgm:pt modelId="{36BCA69C-3837-4FEC-B6C4-5A3744A8E5CB}" type="sibTrans" cxnId="{E3A39D15-2EF4-41D0-8AE5-640F5E8240C3}">
      <dgm:prSet/>
      <dgm:spPr/>
      <dgm:t>
        <a:bodyPr/>
        <a:lstStyle/>
        <a:p>
          <a:endParaRPr lang="en-US"/>
        </a:p>
      </dgm:t>
    </dgm:pt>
    <dgm:pt modelId="{00512B94-083D-4A75-B811-FDD033F72686}">
      <dgm:prSet custT="1"/>
      <dgm:spPr/>
      <dgm:t>
        <a:bodyPr/>
        <a:lstStyle/>
        <a:p>
          <a:endParaRPr lang="en-US" sz="1050" dirty="0" smtClean="0"/>
        </a:p>
        <a:p>
          <a:endParaRPr lang="en-US" sz="1050" dirty="0" smtClean="0"/>
        </a:p>
        <a:p>
          <a:endParaRPr lang="en-US" sz="1050" dirty="0" smtClean="0"/>
        </a:p>
        <a:p>
          <a:r>
            <a:rPr lang="en-US" sz="1050" dirty="0" err="1" smtClean="0"/>
            <a:t>Resolución</a:t>
          </a:r>
          <a:r>
            <a:rPr lang="en-US" sz="1050" dirty="0" smtClean="0"/>
            <a:t> </a:t>
          </a:r>
          <a:r>
            <a:rPr lang="en-US" sz="1050" dirty="0" err="1" smtClean="0"/>
            <a:t>Sancionadora</a:t>
          </a:r>
          <a:endParaRPr lang="en-US" sz="1050" dirty="0"/>
        </a:p>
      </dgm:t>
    </dgm:pt>
    <dgm:pt modelId="{77CB7665-EB61-4979-A305-DA8ADB78BFDA}" type="parTrans" cxnId="{CF0245EE-5E87-4135-80DD-B2DE18BA656E}">
      <dgm:prSet/>
      <dgm:spPr/>
      <dgm:t>
        <a:bodyPr/>
        <a:lstStyle/>
        <a:p>
          <a:endParaRPr lang="en-US"/>
        </a:p>
      </dgm:t>
    </dgm:pt>
    <dgm:pt modelId="{358AB8D7-1EB7-40E9-B995-FBA333D337F3}" type="sibTrans" cxnId="{CF0245EE-5E87-4135-80DD-B2DE18BA656E}">
      <dgm:prSet/>
      <dgm:spPr/>
      <dgm:t>
        <a:bodyPr/>
        <a:lstStyle/>
        <a:p>
          <a:endParaRPr lang="en-US"/>
        </a:p>
      </dgm:t>
    </dgm:pt>
    <dgm:pt modelId="{C05DFBA3-6D24-4692-A8AD-65449CDD9DDD}">
      <dgm:prSet phldrT="[Text]" custScaleX="99969" custLinFactNeighborX="-32054" custLinFactNeighborY="2655"/>
      <dgm:spPr/>
      <dgm:t>
        <a:bodyPr/>
        <a:lstStyle/>
        <a:p>
          <a:endParaRPr lang="en-US"/>
        </a:p>
      </dgm:t>
    </dgm:pt>
    <dgm:pt modelId="{2DF8DC02-E73F-47A7-929A-0FA140B7327E}" type="parTrans" cxnId="{298E86CA-23C5-4B6A-B083-01D5F8F66B70}">
      <dgm:prSet/>
      <dgm:spPr/>
      <dgm:t>
        <a:bodyPr/>
        <a:lstStyle/>
        <a:p>
          <a:endParaRPr lang="en-US"/>
        </a:p>
      </dgm:t>
    </dgm:pt>
    <dgm:pt modelId="{C6B2FDFA-0C14-4AA7-AFC0-74941ACDF237}" type="sibTrans" cxnId="{298E86CA-23C5-4B6A-B083-01D5F8F66B70}">
      <dgm:prSet/>
      <dgm:spPr/>
      <dgm:t>
        <a:bodyPr/>
        <a:lstStyle/>
        <a:p>
          <a:endParaRPr lang="en-US"/>
        </a:p>
      </dgm:t>
    </dgm:pt>
    <dgm:pt modelId="{EA7E9BCA-320B-4D08-A56C-9580216047F0}" type="pres">
      <dgm:prSet presAssocID="{7FB0E4B5-9E0B-4F4C-BD66-AEA5CD4AABA5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537144-70D2-4EA8-A77A-ED43A7203E2E}" type="pres">
      <dgm:prSet presAssocID="{7FB0E4B5-9E0B-4F4C-BD66-AEA5CD4AABA5}" presName="arrow" presStyleLbl="bgShp" presStyleIdx="0" presStyleCnt="1" custScaleX="125511" custLinFactNeighborX="-228" custLinFactNeighborY="1480"/>
      <dgm:spPr>
        <a:solidFill>
          <a:schemeClr val="accent2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en-US"/>
        </a:p>
      </dgm:t>
    </dgm:pt>
    <dgm:pt modelId="{CD8BE603-F637-42C4-A54F-7E4C3FAE03F8}" type="pres">
      <dgm:prSet presAssocID="{7FB0E4B5-9E0B-4F4C-BD66-AEA5CD4AABA5}" presName="arrowDiagram5" presStyleCnt="0"/>
      <dgm:spPr/>
    </dgm:pt>
    <dgm:pt modelId="{37971813-FC4C-4691-9763-164A2B617899}" type="pres">
      <dgm:prSet presAssocID="{7B356C5D-3772-4503-B979-918B7A16BF33}" presName="bullet5a" presStyleLbl="node1" presStyleIdx="0" presStyleCnt="5" custScaleX="133779" custScaleY="120663" custLinFactX="-300000" custLinFactY="100000" custLinFactNeighborX="-394251" custLinFactNeighborY="139527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2F9C2D2-59B3-4E8C-B08C-AC131671F9C5}" type="pres">
      <dgm:prSet presAssocID="{7B356C5D-3772-4503-B979-918B7A16BF33}" presName="textBox5a" presStyleLbl="revTx" presStyleIdx="0" presStyleCnt="5" custAng="19165318" custScaleX="105255" custScaleY="87798" custLinFactX="-11382" custLinFactNeighborX="-100000" custLinFactNeighborY="320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FD8C31-104D-4A81-9C93-AD3E7E35A7DB}" type="pres">
      <dgm:prSet presAssocID="{864DC51B-CC40-41D3-A0D9-518F0AB4C9D5}" presName="bullet5b" presStyleLbl="node1" presStyleIdx="1" presStyleCnt="5" custScaleX="134639" custScaleY="136788" custLinFactNeighborX="21615" custLinFactNeighborY="-93472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868247F-CAAC-48DD-A8DB-10B948E0F19A}" type="pres">
      <dgm:prSet presAssocID="{864DC51B-CC40-41D3-A0D9-518F0AB4C9D5}" presName="textBox5b" presStyleLbl="revTx" presStyleIdx="1" presStyleCnt="5" custAng="20415606" custScaleX="127177" custScaleY="22431" custLinFactNeighborX="-15989" custLinFactNeighborY="-409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6187F-8707-4BE8-B1C4-078AD7D8D765}" type="pres">
      <dgm:prSet presAssocID="{61050A96-CFDE-4C00-966A-6E0A7C2D4D9C}" presName="bullet5c" presStyleLbl="node1" presStyleIdx="2" presStyleCnt="5" custScaleX="124057" custScaleY="122361" custLinFactX="112991" custLinFactY="-2604" custLinFactNeighborX="200000" custLinFactNeighborY="-100000"/>
      <dgm:spPr>
        <a:solidFill>
          <a:srgbClr val="92D050"/>
        </a:solidFill>
      </dgm:spPr>
      <dgm:t>
        <a:bodyPr/>
        <a:lstStyle/>
        <a:p>
          <a:endParaRPr lang="en-US"/>
        </a:p>
      </dgm:t>
    </dgm:pt>
    <dgm:pt modelId="{18BF3E7B-28D8-4AE2-B295-FB0316B7CA8C}" type="pres">
      <dgm:prSet presAssocID="{61050A96-CFDE-4C00-966A-6E0A7C2D4D9C}" presName="textBox5c" presStyleLbl="revTx" presStyleIdx="2" presStyleCnt="5" custAng="20736785" custScaleX="61310" custScaleY="28352" custLinFactNeighborX="-39802" custLinFactNeighborY="-188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17702D-3B19-4A30-BBC5-EAC57C68FAE9}" type="pres">
      <dgm:prSet presAssocID="{00512B94-083D-4A75-B811-FDD033F72686}" presName="bullet5d" presStyleLbl="node1" presStyleIdx="3" presStyleCnt="5" custScaleX="106421" custScaleY="104724" custLinFactX="68089" custLinFactNeighborX="100000" custLinFactNeighborY="-21168"/>
      <dgm:spPr>
        <a:solidFill>
          <a:srgbClr val="00B050"/>
        </a:solidFill>
      </dgm:spPr>
    </dgm:pt>
    <dgm:pt modelId="{76852C46-F3C2-4823-BD2B-4EF29E9062B5}" type="pres">
      <dgm:prSet presAssocID="{00512B94-083D-4A75-B811-FDD033F72686}" presName="textBox5d" presStyleLbl="revTx" presStyleIdx="3" presStyleCnt="5" custAng="21000450" custScaleX="71213" custScaleY="61831" custLinFactNeighborX="-54004" custLinFactNeighborY="-17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79C43-7360-4629-AC59-DDEB7609CDD0}" type="pres">
      <dgm:prSet presAssocID="{CEE99431-0DB1-4457-BD9B-8CC9EFECD5C7}" presName="bullet5e" presStyleLbl="node1" presStyleIdx="4" presStyleCnt="5" custScaleX="96715" custScaleY="88659" custLinFactNeighborX="85770" custLinFactNeighborY="4619"/>
      <dgm:spPr>
        <a:solidFill>
          <a:srgbClr val="FFFF00"/>
        </a:solidFill>
      </dgm:spPr>
      <dgm:t>
        <a:bodyPr/>
        <a:lstStyle/>
        <a:p>
          <a:endParaRPr lang="en-US"/>
        </a:p>
      </dgm:t>
    </dgm:pt>
    <dgm:pt modelId="{F8ECA294-A945-408D-9E9F-29A312F078EF}" type="pres">
      <dgm:prSet presAssocID="{CEE99431-0DB1-4457-BD9B-8CC9EFECD5C7}" presName="textBox5e" presStyleLbl="revTx" presStyleIdx="4" presStyleCnt="5" custAng="21232441" custScaleX="86289" custScaleY="77470" custLinFactNeighborX="-11373" custLinFactNeighborY="16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0245EE-5E87-4135-80DD-B2DE18BA656E}" srcId="{7FB0E4B5-9E0B-4F4C-BD66-AEA5CD4AABA5}" destId="{00512B94-083D-4A75-B811-FDD033F72686}" srcOrd="3" destOrd="0" parTransId="{77CB7665-EB61-4979-A305-DA8ADB78BFDA}" sibTransId="{358AB8D7-1EB7-40E9-B995-FBA333D337F3}"/>
    <dgm:cxn modelId="{298E86CA-23C5-4B6A-B083-01D5F8F66B70}" srcId="{7FB0E4B5-9E0B-4F4C-BD66-AEA5CD4AABA5}" destId="{C05DFBA3-6D24-4692-A8AD-65449CDD9DDD}" srcOrd="5" destOrd="0" parTransId="{2DF8DC02-E73F-47A7-929A-0FA140B7327E}" sibTransId="{C6B2FDFA-0C14-4AA7-AFC0-74941ACDF237}"/>
    <dgm:cxn modelId="{FCAA8A6E-50EA-49C4-8C77-EE0B19430FE1}" type="presOf" srcId="{CEE99431-0DB1-4457-BD9B-8CC9EFECD5C7}" destId="{F8ECA294-A945-408D-9E9F-29A312F078EF}" srcOrd="0" destOrd="0" presId="urn:microsoft.com/office/officeart/2005/8/layout/arrow2"/>
    <dgm:cxn modelId="{2022098F-DA6C-438D-B93F-F81B6FAF2685}" type="presOf" srcId="{864DC51B-CC40-41D3-A0D9-518F0AB4C9D5}" destId="{7868247F-CAAC-48DD-A8DB-10B948E0F19A}" srcOrd="0" destOrd="0" presId="urn:microsoft.com/office/officeart/2005/8/layout/arrow2"/>
    <dgm:cxn modelId="{E3A39D15-2EF4-41D0-8AE5-640F5E8240C3}" srcId="{7FB0E4B5-9E0B-4F4C-BD66-AEA5CD4AABA5}" destId="{61050A96-CFDE-4C00-966A-6E0A7C2D4D9C}" srcOrd="2" destOrd="0" parTransId="{4F403E0F-2E9A-4D68-B9F2-AC799980EEEA}" sibTransId="{36BCA69C-3837-4FEC-B6C4-5A3744A8E5CB}"/>
    <dgm:cxn modelId="{4BC18767-6C1B-40D4-BB20-D74D8D432911}" type="presOf" srcId="{7FB0E4B5-9E0B-4F4C-BD66-AEA5CD4AABA5}" destId="{EA7E9BCA-320B-4D08-A56C-9580216047F0}" srcOrd="0" destOrd="0" presId="urn:microsoft.com/office/officeart/2005/8/layout/arrow2"/>
    <dgm:cxn modelId="{2727A773-576B-4880-AFB2-810343E94DF9}" srcId="{7FB0E4B5-9E0B-4F4C-BD66-AEA5CD4AABA5}" destId="{CEE99431-0DB1-4457-BD9B-8CC9EFECD5C7}" srcOrd="4" destOrd="0" parTransId="{BBC3881C-E837-4EC1-8BD1-D9B14861F137}" sibTransId="{89A7C090-9169-46F9-963F-CDD0AEC00D6C}"/>
    <dgm:cxn modelId="{EB05DEDD-97E2-4ACA-926A-BF86CDE08EB0}" srcId="{7FB0E4B5-9E0B-4F4C-BD66-AEA5CD4AABA5}" destId="{7B356C5D-3772-4503-B979-918B7A16BF33}" srcOrd="0" destOrd="0" parTransId="{096B6FCC-74EA-421C-B328-526332EF7E66}" sibTransId="{430365E6-BF17-47B1-812A-85CB9B0F56DC}"/>
    <dgm:cxn modelId="{2002B8A9-96FB-4BEE-9E14-F0BB43E36E76}" type="presOf" srcId="{00512B94-083D-4A75-B811-FDD033F72686}" destId="{76852C46-F3C2-4823-BD2B-4EF29E9062B5}" srcOrd="0" destOrd="0" presId="urn:microsoft.com/office/officeart/2005/8/layout/arrow2"/>
    <dgm:cxn modelId="{26B85C2D-DD91-43FC-BA27-D29921F3D662}" type="presOf" srcId="{7B356C5D-3772-4503-B979-918B7A16BF33}" destId="{52F9C2D2-59B3-4E8C-B08C-AC131671F9C5}" srcOrd="0" destOrd="0" presId="urn:microsoft.com/office/officeart/2005/8/layout/arrow2"/>
    <dgm:cxn modelId="{4872D442-5D59-4C96-9E44-93A6FFAFDFD9}" type="presOf" srcId="{61050A96-CFDE-4C00-966A-6E0A7C2D4D9C}" destId="{18BF3E7B-28D8-4AE2-B295-FB0316B7CA8C}" srcOrd="0" destOrd="0" presId="urn:microsoft.com/office/officeart/2005/8/layout/arrow2"/>
    <dgm:cxn modelId="{F5CD0C83-1BA9-4738-BB76-3EC8F491D325}" srcId="{7FB0E4B5-9E0B-4F4C-BD66-AEA5CD4AABA5}" destId="{864DC51B-CC40-41D3-A0D9-518F0AB4C9D5}" srcOrd="1" destOrd="0" parTransId="{9A0CF541-9454-4D91-844F-68BC79F24B0F}" sibTransId="{CCAB75DF-EFC2-4DCC-97A8-314546C873D7}"/>
    <dgm:cxn modelId="{C267F6C0-E3FA-403A-A5A3-FEA3840CBA51}" type="presParOf" srcId="{EA7E9BCA-320B-4D08-A56C-9580216047F0}" destId="{53537144-70D2-4EA8-A77A-ED43A7203E2E}" srcOrd="0" destOrd="0" presId="urn:microsoft.com/office/officeart/2005/8/layout/arrow2"/>
    <dgm:cxn modelId="{BEAB89F1-C3E6-47AE-B279-EDAF4591C5F4}" type="presParOf" srcId="{EA7E9BCA-320B-4D08-A56C-9580216047F0}" destId="{CD8BE603-F637-42C4-A54F-7E4C3FAE03F8}" srcOrd="1" destOrd="0" presId="urn:microsoft.com/office/officeart/2005/8/layout/arrow2"/>
    <dgm:cxn modelId="{C3003CF1-AE82-40BE-A693-CB253C2C2BF3}" type="presParOf" srcId="{CD8BE603-F637-42C4-A54F-7E4C3FAE03F8}" destId="{37971813-FC4C-4691-9763-164A2B617899}" srcOrd="0" destOrd="0" presId="urn:microsoft.com/office/officeart/2005/8/layout/arrow2"/>
    <dgm:cxn modelId="{AFA25837-DF7C-4EAC-8354-30B8FE9AA433}" type="presParOf" srcId="{CD8BE603-F637-42C4-A54F-7E4C3FAE03F8}" destId="{52F9C2D2-59B3-4E8C-B08C-AC131671F9C5}" srcOrd="1" destOrd="0" presId="urn:microsoft.com/office/officeart/2005/8/layout/arrow2"/>
    <dgm:cxn modelId="{041AADF1-4282-4DDC-8ED4-819675743B9E}" type="presParOf" srcId="{CD8BE603-F637-42C4-A54F-7E4C3FAE03F8}" destId="{24FD8C31-104D-4A81-9C93-AD3E7E35A7DB}" srcOrd="2" destOrd="0" presId="urn:microsoft.com/office/officeart/2005/8/layout/arrow2"/>
    <dgm:cxn modelId="{E2BCA027-FB89-48EA-8378-74F8571F66C7}" type="presParOf" srcId="{CD8BE603-F637-42C4-A54F-7E4C3FAE03F8}" destId="{7868247F-CAAC-48DD-A8DB-10B948E0F19A}" srcOrd="3" destOrd="0" presId="urn:microsoft.com/office/officeart/2005/8/layout/arrow2"/>
    <dgm:cxn modelId="{B3884A8B-7BBD-4DA5-82D6-56BB8A3E6540}" type="presParOf" srcId="{CD8BE603-F637-42C4-A54F-7E4C3FAE03F8}" destId="{A106187F-8707-4BE8-B1C4-078AD7D8D765}" srcOrd="4" destOrd="0" presId="urn:microsoft.com/office/officeart/2005/8/layout/arrow2"/>
    <dgm:cxn modelId="{780762A8-5B0E-47B2-A45A-98ECBED305B6}" type="presParOf" srcId="{CD8BE603-F637-42C4-A54F-7E4C3FAE03F8}" destId="{18BF3E7B-28D8-4AE2-B295-FB0316B7CA8C}" srcOrd="5" destOrd="0" presId="urn:microsoft.com/office/officeart/2005/8/layout/arrow2"/>
    <dgm:cxn modelId="{8B7F4464-EC32-44FF-AD6A-7AF3118E05A4}" type="presParOf" srcId="{CD8BE603-F637-42C4-A54F-7E4C3FAE03F8}" destId="{9217702D-3B19-4A30-BBC5-EAC57C68FAE9}" srcOrd="6" destOrd="0" presId="urn:microsoft.com/office/officeart/2005/8/layout/arrow2"/>
    <dgm:cxn modelId="{6ECE7AAC-BF68-485F-9D8D-7B7989ACA661}" type="presParOf" srcId="{CD8BE603-F637-42C4-A54F-7E4C3FAE03F8}" destId="{76852C46-F3C2-4823-BD2B-4EF29E9062B5}" srcOrd="7" destOrd="0" presId="urn:microsoft.com/office/officeart/2005/8/layout/arrow2"/>
    <dgm:cxn modelId="{36E73949-9A0A-48D2-9C45-689FF98C52C4}" type="presParOf" srcId="{CD8BE603-F637-42C4-A54F-7E4C3FAE03F8}" destId="{03D79C43-7360-4629-AC59-DDEB7609CDD0}" srcOrd="8" destOrd="0" presId="urn:microsoft.com/office/officeart/2005/8/layout/arrow2"/>
    <dgm:cxn modelId="{82B0CF36-7A7D-423A-9CE0-3EED4D723F5E}" type="presParOf" srcId="{CD8BE603-F637-42C4-A54F-7E4C3FAE03F8}" destId="{F8ECA294-A945-408D-9E9F-29A312F078E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37144-70D2-4EA8-A77A-ED43A7203E2E}">
      <dsp:nvSpPr>
        <dsp:cNvPr id="0" name=""/>
        <dsp:cNvSpPr/>
      </dsp:nvSpPr>
      <dsp:spPr>
        <a:xfrm>
          <a:off x="1" y="0"/>
          <a:ext cx="10439569" cy="519853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71813-FC4C-4691-9763-164A2B617899}">
      <dsp:nvSpPr>
        <dsp:cNvPr id="0" name=""/>
        <dsp:cNvSpPr/>
      </dsp:nvSpPr>
      <dsp:spPr>
        <a:xfrm>
          <a:off x="538757" y="4304093"/>
          <a:ext cx="255927" cy="230835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9C2D2-59B3-4E8C-B08C-AC131671F9C5}">
      <dsp:nvSpPr>
        <dsp:cNvPr id="0" name=""/>
        <dsp:cNvSpPr/>
      </dsp:nvSpPr>
      <dsp:spPr>
        <a:xfrm rot="19165318">
          <a:off x="886266" y="4524614"/>
          <a:ext cx="898004" cy="1098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69" tIns="0" rIns="0" bIns="0" numCol="1" spcCol="1270" anchor="t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Comunicación</a:t>
          </a:r>
          <a:r>
            <a:rPr lang="en-US" sz="1050" kern="1200" dirty="0" smtClean="0"/>
            <a:t> del </a:t>
          </a:r>
          <a:r>
            <a:rPr lang="en-US" sz="1050" kern="1200" dirty="0" err="1" smtClean="0"/>
            <a:t>inicio</a:t>
          </a:r>
          <a:endParaRPr lang="en-US" sz="1050" kern="1200" dirty="0"/>
        </a:p>
      </dsp:txBody>
      <dsp:txXfrm>
        <a:off x="886266" y="4524614"/>
        <a:ext cx="898004" cy="1098010"/>
      </dsp:txXfrm>
    </dsp:sp>
    <dsp:sp modelId="{24FD8C31-104D-4A81-9C93-AD3E7E35A7DB}">
      <dsp:nvSpPr>
        <dsp:cNvPr id="0" name=""/>
        <dsp:cNvSpPr/>
      </dsp:nvSpPr>
      <dsp:spPr>
        <a:xfrm>
          <a:off x="3266596" y="2385053"/>
          <a:ext cx="403156" cy="409591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8247F-CAAC-48DD-A8DB-10B948E0F19A}">
      <dsp:nvSpPr>
        <dsp:cNvPr id="0" name=""/>
        <dsp:cNvSpPr/>
      </dsp:nvSpPr>
      <dsp:spPr>
        <a:xfrm rot="20415606">
          <a:off x="3332263" y="2856058"/>
          <a:ext cx="1025330" cy="1903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65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Regularización</a:t>
          </a:r>
          <a:endParaRPr lang="en-US" sz="1050" kern="1200" dirty="0"/>
        </a:p>
      </dsp:txBody>
      <dsp:txXfrm>
        <a:off x="3332263" y="2856058"/>
        <a:ext cx="1025330" cy="1903973"/>
      </dsp:txXfrm>
    </dsp:sp>
    <dsp:sp modelId="{A106187F-8707-4BE8-B1C4-078AD7D8D765}">
      <dsp:nvSpPr>
        <dsp:cNvPr id="0" name=""/>
        <dsp:cNvSpPr/>
      </dsp:nvSpPr>
      <dsp:spPr>
        <a:xfrm>
          <a:off x="4985114" y="1756867"/>
          <a:ext cx="495294" cy="466524"/>
        </a:xfrm>
        <a:prstGeom prst="ellipse">
          <a:avLst/>
        </a:prstGeom>
        <a:solidFill>
          <a:srgbClr val="924D2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BF3E7B-28D8-4AE2-B295-FB0316B7CA8C}">
      <dsp:nvSpPr>
        <dsp:cNvPr id="0" name=""/>
        <dsp:cNvSpPr/>
      </dsp:nvSpPr>
      <dsp:spPr>
        <a:xfrm rot="20736785">
          <a:off x="4185034" y="2394346"/>
          <a:ext cx="984213" cy="1943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53" tIns="0" rIns="0" bIns="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Traslado</a:t>
          </a:r>
          <a:r>
            <a:rPr lang="en-US" sz="1000" kern="1200" dirty="0" smtClean="0"/>
            <a:t> de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 Cargos y </a:t>
          </a:r>
          <a:r>
            <a:rPr lang="en-US" sz="1000" kern="1200" dirty="0" err="1" smtClean="0"/>
            <a:t>Observaciones</a:t>
          </a:r>
          <a:endParaRPr lang="en-US" sz="1000" kern="1200" dirty="0"/>
        </a:p>
      </dsp:txBody>
      <dsp:txXfrm>
        <a:off x="4185034" y="2394346"/>
        <a:ext cx="984213" cy="1943139"/>
      </dsp:txXfrm>
    </dsp:sp>
    <dsp:sp modelId="{9217702D-3B19-4A30-BBC5-EAC57C68FAE9}">
      <dsp:nvSpPr>
        <dsp:cNvPr id="0" name=""/>
        <dsp:cNvSpPr/>
      </dsp:nvSpPr>
      <dsp:spPr>
        <a:xfrm>
          <a:off x="7392549" y="1193282"/>
          <a:ext cx="515694" cy="515694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52C46-F3C2-4823-BD2B-4EF29E9062B5}">
      <dsp:nvSpPr>
        <dsp:cNvPr id="0" name=""/>
        <dsp:cNvSpPr/>
      </dsp:nvSpPr>
      <dsp:spPr>
        <a:xfrm rot="21000450">
          <a:off x="5742991" y="1775127"/>
          <a:ext cx="1184650" cy="2153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256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Resolución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Determinativa</a:t>
          </a:r>
          <a:endParaRPr lang="en-US" sz="1050" kern="1200" dirty="0"/>
        </a:p>
      </dsp:txBody>
      <dsp:txXfrm>
        <a:off x="5742991" y="1775127"/>
        <a:ext cx="1184650" cy="2153584"/>
      </dsp:txXfrm>
    </dsp:sp>
    <dsp:sp modelId="{03D79C43-7360-4629-AC59-DDEB7609CDD0}">
      <dsp:nvSpPr>
        <dsp:cNvPr id="0" name=""/>
        <dsp:cNvSpPr/>
      </dsp:nvSpPr>
      <dsp:spPr>
        <a:xfrm>
          <a:off x="8276027" y="1028518"/>
          <a:ext cx="635509" cy="582573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CA294-A945-408D-9E9F-29A312F078EF}">
      <dsp:nvSpPr>
        <dsp:cNvPr id="0" name=""/>
        <dsp:cNvSpPr/>
      </dsp:nvSpPr>
      <dsp:spPr>
        <a:xfrm rot="21232441">
          <a:off x="7379871" y="1893262"/>
          <a:ext cx="1435443" cy="2964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181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Resolución</a:t>
          </a:r>
          <a:r>
            <a:rPr lang="en-US" sz="1050" kern="1200" dirty="0" smtClean="0"/>
            <a:t> 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que </a:t>
          </a:r>
          <a:r>
            <a:rPr lang="en-US" sz="1050" kern="1200" dirty="0" err="1" smtClean="0"/>
            <a:t>atiende</a:t>
          </a:r>
          <a:r>
            <a:rPr lang="en-US" sz="1050" kern="1200" dirty="0" smtClean="0"/>
            <a:t> la </a:t>
          </a:r>
          <a:r>
            <a:rPr lang="en-US" sz="1050" kern="1200" dirty="0" err="1" smtClean="0"/>
            <a:t>revocatoria</a:t>
          </a:r>
          <a:endParaRPr lang="en-US" sz="1050" kern="1200" dirty="0"/>
        </a:p>
      </dsp:txBody>
      <dsp:txXfrm>
        <a:off x="7379871" y="1893262"/>
        <a:ext cx="1435443" cy="2964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37144-70D2-4EA8-A77A-ED43A7203E2E}">
      <dsp:nvSpPr>
        <dsp:cNvPr id="0" name=""/>
        <dsp:cNvSpPr/>
      </dsp:nvSpPr>
      <dsp:spPr>
        <a:xfrm>
          <a:off x="1" y="0"/>
          <a:ext cx="10439569" cy="519853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71813-FC4C-4691-9763-164A2B617899}">
      <dsp:nvSpPr>
        <dsp:cNvPr id="0" name=""/>
        <dsp:cNvSpPr/>
      </dsp:nvSpPr>
      <dsp:spPr>
        <a:xfrm>
          <a:off x="538757" y="4304093"/>
          <a:ext cx="255927" cy="230835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9C2D2-59B3-4E8C-B08C-AC131671F9C5}">
      <dsp:nvSpPr>
        <dsp:cNvPr id="0" name=""/>
        <dsp:cNvSpPr/>
      </dsp:nvSpPr>
      <dsp:spPr>
        <a:xfrm rot="19165318">
          <a:off x="752603" y="4433107"/>
          <a:ext cx="1146871" cy="1086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69" tIns="0" rIns="0" bIns="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rgbClr val="FF0000"/>
              </a:solidFill>
            </a:rPr>
            <a:t>Cometida</a:t>
          </a:r>
          <a:r>
            <a:rPr lang="en-US" sz="1200" kern="1200" dirty="0" smtClean="0">
              <a:solidFill>
                <a:srgbClr val="FF0000"/>
              </a:solidFill>
            </a:rPr>
            <a:t> la </a:t>
          </a:r>
          <a:r>
            <a:rPr lang="en-US" sz="1200" kern="1200" dirty="0" err="1" smtClean="0">
              <a:solidFill>
                <a:srgbClr val="FF0000"/>
              </a:solidFill>
            </a:rPr>
            <a:t>infracción</a:t>
          </a:r>
          <a:r>
            <a:rPr lang="en-US" sz="1200" kern="1200" dirty="0" smtClean="0">
              <a:solidFill>
                <a:srgbClr val="FF0000"/>
              </a:solidFill>
            </a:rPr>
            <a:t> </a:t>
          </a:r>
          <a:r>
            <a:rPr lang="en-US" sz="1200" kern="1200" dirty="0" err="1" smtClean="0">
              <a:solidFill>
                <a:srgbClr val="FF0000"/>
              </a:solidFill>
            </a:rPr>
            <a:t>Administrativa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752603" y="4433107"/>
        <a:ext cx="1146871" cy="1086281"/>
      </dsp:txXfrm>
    </dsp:sp>
    <dsp:sp modelId="{24FD8C31-104D-4A81-9C93-AD3E7E35A7DB}">
      <dsp:nvSpPr>
        <dsp:cNvPr id="0" name=""/>
        <dsp:cNvSpPr/>
      </dsp:nvSpPr>
      <dsp:spPr>
        <a:xfrm>
          <a:off x="2947622" y="2535663"/>
          <a:ext cx="403156" cy="40959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8247F-CAAC-48DD-A8DB-10B948E0F19A}">
      <dsp:nvSpPr>
        <dsp:cNvPr id="0" name=""/>
        <dsp:cNvSpPr/>
      </dsp:nvSpPr>
      <dsp:spPr>
        <a:xfrm rot="20415606">
          <a:off x="2676092" y="2974181"/>
          <a:ext cx="1755971" cy="488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65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Propuesta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Motivada</a:t>
          </a:r>
          <a:endParaRPr lang="en-US" sz="1050" kern="1200" dirty="0"/>
        </a:p>
      </dsp:txBody>
      <dsp:txXfrm>
        <a:off x="2676092" y="2974181"/>
        <a:ext cx="1755971" cy="488588"/>
      </dsp:txXfrm>
    </dsp:sp>
    <dsp:sp modelId="{A106187F-8707-4BE8-B1C4-078AD7D8D765}">
      <dsp:nvSpPr>
        <dsp:cNvPr id="0" name=""/>
        <dsp:cNvSpPr/>
      </dsp:nvSpPr>
      <dsp:spPr>
        <a:xfrm>
          <a:off x="5467169" y="1623052"/>
          <a:ext cx="495294" cy="488523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BF3E7B-28D8-4AE2-B295-FB0316B7CA8C}">
      <dsp:nvSpPr>
        <dsp:cNvPr id="0" name=""/>
        <dsp:cNvSpPr/>
      </dsp:nvSpPr>
      <dsp:spPr>
        <a:xfrm rot="20736785">
          <a:off x="4136810" y="2773187"/>
          <a:ext cx="984213" cy="828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53" tIns="0" rIns="0" bIns="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>
              <a:solidFill>
                <a:srgbClr val="FF0000"/>
              </a:solidFill>
            </a:rPr>
            <a:t>Reclama</a:t>
          </a:r>
          <a:r>
            <a:rPr lang="en-US" sz="1000" kern="1200" dirty="0" smtClean="0">
              <a:solidFill>
                <a:srgbClr val="FF0000"/>
              </a:solidFill>
            </a:rPr>
            <a:t>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4136810" y="2773187"/>
        <a:ext cx="984213" cy="828325"/>
      </dsp:txXfrm>
    </dsp:sp>
    <dsp:sp modelId="{9217702D-3B19-4A30-BBC5-EAC57C68FAE9}">
      <dsp:nvSpPr>
        <dsp:cNvPr id="0" name=""/>
        <dsp:cNvSpPr/>
      </dsp:nvSpPr>
      <dsp:spPr>
        <a:xfrm>
          <a:off x="6662937" y="1336325"/>
          <a:ext cx="548807" cy="540055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52C46-F3C2-4823-BD2B-4EF29E9062B5}">
      <dsp:nvSpPr>
        <dsp:cNvPr id="0" name=""/>
        <dsp:cNvSpPr/>
      </dsp:nvSpPr>
      <dsp:spPr>
        <a:xfrm rot="21000450">
          <a:off x="5411582" y="1763738"/>
          <a:ext cx="1184650" cy="2153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256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Resolución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Sancionadora</a:t>
          </a:r>
          <a:endParaRPr lang="en-US" sz="1050" kern="1200" dirty="0"/>
        </a:p>
      </dsp:txBody>
      <dsp:txXfrm>
        <a:off x="5411582" y="1763738"/>
        <a:ext cx="1184650" cy="2153584"/>
      </dsp:txXfrm>
    </dsp:sp>
    <dsp:sp modelId="{03D79C43-7360-4629-AC59-DDEB7609CDD0}">
      <dsp:nvSpPr>
        <dsp:cNvPr id="0" name=""/>
        <dsp:cNvSpPr/>
      </dsp:nvSpPr>
      <dsp:spPr>
        <a:xfrm>
          <a:off x="7979881" y="1111477"/>
          <a:ext cx="635509" cy="582573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CA294-A945-408D-9E9F-29A312F078EF}">
      <dsp:nvSpPr>
        <dsp:cNvPr id="0" name=""/>
        <dsp:cNvSpPr/>
      </dsp:nvSpPr>
      <dsp:spPr>
        <a:xfrm rot="21232441">
          <a:off x="7658895" y="1864949"/>
          <a:ext cx="1435443" cy="2964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181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 smtClean="0"/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Remisión</a:t>
          </a:r>
          <a:r>
            <a:rPr lang="en-US" sz="1050" kern="1200" dirty="0" smtClean="0"/>
            <a:t> a TFA</a:t>
          </a:r>
          <a:endParaRPr lang="en-US" sz="1050" kern="1200" dirty="0"/>
        </a:p>
      </dsp:txBody>
      <dsp:txXfrm>
        <a:off x="7658895" y="1864949"/>
        <a:ext cx="1435443" cy="2964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1825A3-5E8D-E14B-9B75-FA6A73B1CF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DF7451-E530-3440-AEB4-28294603F1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25DDB-9F0A-5540-BDCD-C25C272090A8}" type="datetimeFigureOut">
              <a:rPr lang="es-ES_tradnl" smtClean="0"/>
              <a:t>08/07/2020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17B6FA-38E5-D047-9FE3-1588F5A05A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470E5-484E-A046-B2CD-96C06FD3BC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EDB7E-5476-EF42-A43B-B3078DB47CF1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55223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ular - Ve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F435-1E90-124A-B476-04F9D0166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637413"/>
            <a:ext cx="10515600" cy="1457768"/>
          </a:xfrm>
        </p:spPr>
        <p:txBody>
          <a:bodyPr anchor="b"/>
          <a:lstStyle>
            <a:lvl1pPr>
              <a:defRPr sz="6000"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B89C8-C1A4-B041-BE52-3D48DC18E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1221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CBE74B8-7FEA-B947-95E1-179FCD7C7B6C}"/>
              </a:ext>
            </a:extLst>
          </p:cNvPr>
          <p:cNvSpPr/>
          <p:nvPr userDrawn="1"/>
        </p:nvSpPr>
        <p:spPr>
          <a:xfrm>
            <a:off x="-26753" y="4051497"/>
            <a:ext cx="12247056" cy="2829868"/>
          </a:xfrm>
          <a:custGeom>
            <a:avLst/>
            <a:gdLst>
              <a:gd name="connsiteX0" fmla="*/ 0 w 12196689"/>
              <a:gd name="connsiteY0" fmla="*/ 1294228 h 1294228"/>
              <a:gd name="connsiteX1" fmla="*/ 4656406 w 12196689"/>
              <a:gd name="connsiteY1" fmla="*/ 844062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4" fmla="*/ 0 w 12196689"/>
              <a:gd name="connsiteY4" fmla="*/ 1294228 h 1312036"/>
              <a:gd name="connsiteX0" fmla="*/ 0 w 12196689"/>
              <a:gd name="connsiteY0" fmla="*/ 1294228 h 1559433"/>
              <a:gd name="connsiteX1" fmla="*/ 3601329 w 12196689"/>
              <a:gd name="connsiteY1" fmla="*/ 787791 h 1559433"/>
              <a:gd name="connsiteX2" fmla="*/ 8412480 w 12196689"/>
              <a:gd name="connsiteY2" fmla="*/ 1294227 h 1559433"/>
              <a:gd name="connsiteX3" fmla="*/ 12196689 w 12196689"/>
              <a:gd name="connsiteY3" fmla="*/ 0 h 1559433"/>
              <a:gd name="connsiteX4" fmla="*/ 0 w 12196689"/>
              <a:gd name="connsiteY4" fmla="*/ 1294228 h 1559433"/>
              <a:gd name="connsiteX0" fmla="*/ 0 w 12196689"/>
              <a:gd name="connsiteY0" fmla="*/ 1294228 h 1960531"/>
              <a:gd name="connsiteX1" fmla="*/ 3601329 w 12196689"/>
              <a:gd name="connsiteY1" fmla="*/ 787791 h 1960531"/>
              <a:gd name="connsiteX2" fmla="*/ 8412480 w 12196689"/>
              <a:gd name="connsiteY2" fmla="*/ 1294227 h 1960531"/>
              <a:gd name="connsiteX3" fmla="*/ 12196689 w 12196689"/>
              <a:gd name="connsiteY3" fmla="*/ 0 h 1960531"/>
              <a:gd name="connsiteX4" fmla="*/ 0 w 12196689"/>
              <a:gd name="connsiteY4" fmla="*/ 1294228 h 1960531"/>
              <a:gd name="connsiteX0" fmla="*/ 397070 w 12844687"/>
              <a:gd name="connsiteY0" fmla="*/ 1296595 h 1734128"/>
              <a:gd name="connsiteX1" fmla="*/ 3998399 w 12844687"/>
              <a:gd name="connsiteY1" fmla="*/ 790158 h 1734128"/>
              <a:gd name="connsiteX2" fmla="*/ 8809550 w 12844687"/>
              <a:gd name="connsiteY2" fmla="*/ 1296594 h 1734128"/>
              <a:gd name="connsiteX3" fmla="*/ 12593759 w 12844687"/>
              <a:gd name="connsiteY3" fmla="*/ 2367 h 1734128"/>
              <a:gd name="connsiteX4" fmla="*/ 1466214 w 12844687"/>
              <a:gd name="connsiteY4" fmla="*/ 1676423 h 1734128"/>
              <a:gd name="connsiteX5" fmla="*/ 397070 w 12844687"/>
              <a:gd name="connsiteY5" fmla="*/ 1296595 h 1734128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205161 w 12652778"/>
              <a:gd name="connsiteY0" fmla="*/ 1296595 h 2815906"/>
              <a:gd name="connsiteX1" fmla="*/ 3806490 w 12652778"/>
              <a:gd name="connsiteY1" fmla="*/ 790158 h 2815906"/>
              <a:gd name="connsiteX2" fmla="*/ 8617641 w 12652778"/>
              <a:gd name="connsiteY2" fmla="*/ 1296594 h 2815906"/>
              <a:gd name="connsiteX3" fmla="*/ 12401850 w 12652778"/>
              <a:gd name="connsiteY3" fmla="*/ 2367 h 2815906"/>
              <a:gd name="connsiteX4" fmla="*/ 148890 w 12652778"/>
              <a:gd name="connsiteY4" fmla="*/ 2815906 h 2815906"/>
              <a:gd name="connsiteX5" fmla="*/ 205161 w 12652778"/>
              <a:gd name="connsiteY5" fmla="*/ 1296595 h 2815906"/>
              <a:gd name="connsiteX0" fmla="*/ 205161 w 12422576"/>
              <a:gd name="connsiteY0" fmla="*/ 1325693 h 2845004"/>
              <a:gd name="connsiteX1" fmla="*/ 3806490 w 12422576"/>
              <a:gd name="connsiteY1" fmla="*/ 819256 h 2845004"/>
              <a:gd name="connsiteX2" fmla="*/ 8617641 w 12422576"/>
              <a:gd name="connsiteY2" fmla="*/ 1325692 h 2845004"/>
              <a:gd name="connsiteX3" fmla="*/ 12401850 w 12422576"/>
              <a:gd name="connsiteY3" fmla="*/ 31465 h 2845004"/>
              <a:gd name="connsiteX4" fmla="*/ 9644582 w 12422576"/>
              <a:gd name="connsiteY4" fmla="*/ 608241 h 2845004"/>
              <a:gd name="connsiteX5" fmla="*/ 148890 w 12422576"/>
              <a:gd name="connsiteY5" fmla="*/ 2845004 h 2845004"/>
              <a:gd name="connsiteX6" fmla="*/ 205161 w 12422576"/>
              <a:gd name="connsiteY6" fmla="*/ 1325693 h 2845004"/>
              <a:gd name="connsiteX0" fmla="*/ 205161 w 13268544"/>
              <a:gd name="connsiteY0" fmla="*/ 1298414 h 3013168"/>
              <a:gd name="connsiteX1" fmla="*/ 3806490 w 13268544"/>
              <a:gd name="connsiteY1" fmla="*/ 791977 h 3013168"/>
              <a:gd name="connsiteX2" fmla="*/ 8617641 w 13268544"/>
              <a:gd name="connsiteY2" fmla="*/ 1298413 h 3013168"/>
              <a:gd name="connsiteX3" fmla="*/ 12401850 w 13268544"/>
              <a:gd name="connsiteY3" fmla="*/ 4186 h 3013168"/>
              <a:gd name="connsiteX4" fmla="*/ 12289308 w 13268544"/>
              <a:gd name="connsiteY4" fmla="*/ 2831793 h 3013168"/>
              <a:gd name="connsiteX5" fmla="*/ 148890 w 13268544"/>
              <a:gd name="connsiteY5" fmla="*/ 2817725 h 3013168"/>
              <a:gd name="connsiteX6" fmla="*/ 205161 w 13268544"/>
              <a:gd name="connsiteY6" fmla="*/ 1298414 h 3013168"/>
              <a:gd name="connsiteX0" fmla="*/ 205161 w 13268544"/>
              <a:gd name="connsiteY0" fmla="*/ 1298414 h 2833416"/>
              <a:gd name="connsiteX1" fmla="*/ 3806490 w 13268544"/>
              <a:gd name="connsiteY1" fmla="*/ 791977 h 2833416"/>
              <a:gd name="connsiteX2" fmla="*/ 8617641 w 13268544"/>
              <a:gd name="connsiteY2" fmla="*/ 1298413 h 2833416"/>
              <a:gd name="connsiteX3" fmla="*/ 12401850 w 13268544"/>
              <a:gd name="connsiteY3" fmla="*/ 4186 h 2833416"/>
              <a:gd name="connsiteX4" fmla="*/ 12289308 w 13268544"/>
              <a:gd name="connsiteY4" fmla="*/ 2831793 h 2833416"/>
              <a:gd name="connsiteX5" fmla="*/ 148890 w 13268544"/>
              <a:gd name="connsiteY5" fmla="*/ 2817725 h 2833416"/>
              <a:gd name="connsiteX6" fmla="*/ 205161 w 13268544"/>
              <a:gd name="connsiteY6" fmla="*/ 1298414 h 2833416"/>
              <a:gd name="connsiteX0" fmla="*/ 205161 w 12455332"/>
              <a:gd name="connsiteY0" fmla="*/ 1299228 h 2834230"/>
              <a:gd name="connsiteX1" fmla="*/ 3806490 w 12455332"/>
              <a:gd name="connsiteY1" fmla="*/ 792791 h 2834230"/>
              <a:gd name="connsiteX2" fmla="*/ 8617641 w 12455332"/>
              <a:gd name="connsiteY2" fmla="*/ 1299227 h 2834230"/>
              <a:gd name="connsiteX3" fmla="*/ 12401850 w 12455332"/>
              <a:gd name="connsiteY3" fmla="*/ 5000 h 2834230"/>
              <a:gd name="connsiteX4" fmla="*/ 12289308 w 12455332"/>
              <a:gd name="connsiteY4" fmla="*/ 2832607 h 2834230"/>
              <a:gd name="connsiteX5" fmla="*/ 148890 w 12455332"/>
              <a:gd name="connsiteY5" fmla="*/ 2818539 h 2834230"/>
              <a:gd name="connsiteX6" fmla="*/ 205161 w 12455332"/>
              <a:gd name="connsiteY6" fmla="*/ 1299228 h 2834230"/>
              <a:gd name="connsiteX0" fmla="*/ 205161 w 12478986"/>
              <a:gd name="connsiteY0" fmla="*/ 1299133 h 2876000"/>
              <a:gd name="connsiteX1" fmla="*/ 3806490 w 12478986"/>
              <a:gd name="connsiteY1" fmla="*/ 792696 h 2876000"/>
              <a:gd name="connsiteX2" fmla="*/ 8617641 w 12478986"/>
              <a:gd name="connsiteY2" fmla="*/ 1299132 h 2876000"/>
              <a:gd name="connsiteX3" fmla="*/ 12401850 w 12478986"/>
              <a:gd name="connsiteY3" fmla="*/ 4905 h 2876000"/>
              <a:gd name="connsiteX4" fmla="*/ 12415918 w 12478986"/>
              <a:gd name="connsiteY4" fmla="*/ 2874715 h 2876000"/>
              <a:gd name="connsiteX5" fmla="*/ 148890 w 12478986"/>
              <a:gd name="connsiteY5" fmla="*/ 2818444 h 2876000"/>
              <a:gd name="connsiteX6" fmla="*/ 205161 w 12478986"/>
              <a:gd name="connsiteY6" fmla="*/ 1299133 h 2876000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44053"/>
              <a:gd name="connsiteY0" fmla="*/ 1294228 h 2843166"/>
              <a:gd name="connsiteX1" fmla="*/ 3806490 w 12444053"/>
              <a:gd name="connsiteY1" fmla="*/ 787791 h 2843166"/>
              <a:gd name="connsiteX2" fmla="*/ 8617641 w 12444053"/>
              <a:gd name="connsiteY2" fmla="*/ 1294227 h 2843166"/>
              <a:gd name="connsiteX3" fmla="*/ 12401850 w 12444053"/>
              <a:gd name="connsiteY3" fmla="*/ 0 h 2843166"/>
              <a:gd name="connsiteX4" fmla="*/ 12444053 w 12444053"/>
              <a:gd name="connsiteY4" fmla="*/ 2841674 h 2843166"/>
              <a:gd name="connsiteX5" fmla="*/ 148890 w 12444053"/>
              <a:gd name="connsiteY5" fmla="*/ 2813539 h 2843166"/>
              <a:gd name="connsiteX6" fmla="*/ 205161 w 12444053"/>
              <a:gd name="connsiteY6" fmla="*/ 1294228 h 2843166"/>
              <a:gd name="connsiteX0" fmla="*/ 205161 w 12411396"/>
              <a:gd name="connsiteY0" fmla="*/ 1294228 h 2826992"/>
              <a:gd name="connsiteX1" fmla="*/ 3806490 w 12411396"/>
              <a:gd name="connsiteY1" fmla="*/ 787791 h 2826992"/>
              <a:gd name="connsiteX2" fmla="*/ 8617641 w 12411396"/>
              <a:gd name="connsiteY2" fmla="*/ 1294227 h 2826992"/>
              <a:gd name="connsiteX3" fmla="*/ 12401850 w 12411396"/>
              <a:gd name="connsiteY3" fmla="*/ 0 h 2826992"/>
              <a:gd name="connsiteX4" fmla="*/ 12411396 w 12411396"/>
              <a:gd name="connsiteY4" fmla="*/ 2825346 h 2826992"/>
              <a:gd name="connsiteX5" fmla="*/ 148890 w 12411396"/>
              <a:gd name="connsiteY5" fmla="*/ 2813539 h 2826992"/>
              <a:gd name="connsiteX6" fmla="*/ 205161 w 12411396"/>
              <a:gd name="connsiteY6" fmla="*/ 1294228 h 2826992"/>
              <a:gd name="connsiteX0" fmla="*/ 205161 w 12411396"/>
              <a:gd name="connsiteY0" fmla="*/ 1294228 h 2825346"/>
              <a:gd name="connsiteX1" fmla="*/ 3806490 w 12411396"/>
              <a:gd name="connsiteY1" fmla="*/ 787791 h 2825346"/>
              <a:gd name="connsiteX2" fmla="*/ 8617641 w 12411396"/>
              <a:gd name="connsiteY2" fmla="*/ 1294227 h 2825346"/>
              <a:gd name="connsiteX3" fmla="*/ 12401850 w 12411396"/>
              <a:gd name="connsiteY3" fmla="*/ 0 h 2825346"/>
              <a:gd name="connsiteX4" fmla="*/ 12411396 w 12411396"/>
              <a:gd name="connsiteY4" fmla="*/ 2825346 h 2825346"/>
              <a:gd name="connsiteX5" fmla="*/ 148890 w 12411396"/>
              <a:gd name="connsiteY5" fmla="*/ 2813539 h 2825346"/>
              <a:gd name="connsiteX6" fmla="*/ 205161 w 12411396"/>
              <a:gd name="connsiteY6" fmla="*/ 1294228 h 2825346"/>
              <a:gd name="connsiteX0" fmla="*/ 56798 w 12263033"/>
              <a:gd name="connsiteY0" fmla="*/ 1294228 h 2825346"/>
              <a:gd name="connsiteX1" fmla="*/ 3658127 w 12263033"/>
              <a:gd name="connsiteY1" fmla="*/ 787791 h 2825346"/>
              <a:gd name="connsiteX2" fmla="*/ 8469278 w 12263033"/>
              <a:gd name="connsiteY2" fmla="*/ 1294227 h 2825346"/>
              <a:gd name="connsiteX3" fmla="*/ 12253487 w 12263033"/>
              <a:gd name="connsiteY3" fmla="*/ 0 h 2825346"/>
              <a:gd name="connsiteX4" fmla="*/ 12263033 w 12263033"/>
              <a:gd name="connsiteY4" fmla="*/ 2825346 h 2825346"/>
              <a:gd name="connsiteX5" fmla="*/ 527 w 12263033"/>
              <a:gd name="connsiteY5" fmla="*/ 2813539 h 2825346"/>
              <a:gd name="connsiteX6" fmla="*/ 56798 w 12263033"/>
              <a:gd name="connsiteY6" fmla="*/ 1294228 h 2825346"/>
              <a:gd name="connsiteX0" fmla="*/ 16702 w 12263758"/>
              <a:gd name="connsiteY0" fmla="*/ 1310556 h 2825346"/>
              <a:gd name="connsiteX1" fmla="*/ 3658852 w 12263758"/>
              <a:gd name="connsiteY1" fmla="*/ 787791 h 2825346"/>
              <a:gd name="connsiteX2" fmla="*/ 8470003 w 12263758"/>
              <a:gd name="connsiteY2" fmla="*/ 1294227 h 2825346"/>
              <a:gd name="connsiteX3" fmla="*/ 12254212 w 12263758"/>
              <a:gd name="connsiteY3" fmla="*/ 0 h 2825346"/>
              <a:gd name="connsiteX4" fmla="*/ 12263758 w 12263758"/>
              <a:gd name="connsiteY4" fmla="*/ 2825346 h 2825346"/>
              <a:gd name="connsiteX5" fmla="*/ 1252 w 12263758"/>
              <a:gd name="connsiteY5" fmla="*/ 2813539 h 2825346"/>
              <a:gd name="connsiteX6" fmla="*/ 16702 w 12263758"/>
              <a:gd name="connsiteY6" fmla="*/ 1310556 h 2825346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9043 w 12247056"/>
              <a:gd name="connsiteY5" fmla="*/ 2829868 h 2829868"/>
              <a:gd name="connsiteX6" fmla="*/ 0 w 12247056"/>
              <a:gd name="connsiteY6" fmla="*/ 1310556 h 2829868"/>
              <a:gd name="connsiteX0" fmla="*/ 1938 w 12248994"/>
              <a:gd name="connsiteY0" fmla="*/ 1310556 h 2829868"/>
              <a:gd name="connsiteX1" fmla="*/ 3644088 w 12248994"/>
              <a:gd name="connsiteY1" fmla="*/ 787791 h 2829868"/>
              <a:gd name="connsiteX2" fmla="*/ 8455239 w 12248994"/>
              <a:gd name="connsiteY2" fmla="*/ 1294227 h 2829868"/>
              <a:gd name="connsiteX3" fmla="*/ 12239448 w 12248994"/>
              <a:gd name="connsiteY3" fmla="*/ 0 h 2829868"/>
              <a:gd name="connsiteX4" fmla="*/ 12248994 w 12248994"/>
              <a:gd name="connsiteY4" fmla="*/ 2825346 h 2829868"/>
              <a:gd name="connsiteX5" fmla="*/ 2817 w 12248994"/>
              <a:gd name="connsiteY5" fmla="*/ 2829868 h 2829868"/>
              <a:gd name="connsiteX6" fmla="*/ 1938 w 12248994"/>
              <a:gd name="connsiteY6" fmla="*/ 1310556 h 2829868"/>
              <a:gd name="connsiteX0" fmla="*/ 5555 w 12252611"/>
              <a:gd name="connsiteY0" fmla="*/ 1310556 h 2829868"/>
              <a:gd name="connsiteX1" fmla="*/ 3647705 w 12252611"/>
              <a:gd name="connsiteY1" fmla="*/ 787791 h 2829868"/>
              <a:gd name="connsiteX2" fmla="*/ 8458856 w 12252611"/>
              <a:gd name="connsiteY2" fmla="*/ 1294227 h 2829868"/>
              <a:gd name="connsiteX3" fmla="*/ 12243065 w 12252611"/>
              <a:gd name="connsiteY3" fmla="*/ 0 h 2829868"/>
              <a:gd name="connsiteX4" fmla="*/ 12252611 w 12252611"/>
              <a:gd name="connsiteY4" fmla="*/ 2825346 h 2829868"/>
              <a:gd name="connsiteX5" fmla="*/ 6434 w 12252611"/>
              <a:gd name="connsiteY5" fmla="*/ 2829868 h 2829868"/>
              <a:gd name="connsiteX6" fmla="*/ 5555 w 12252611"/>
              <a:gd name="connsiteY6" fmla="*/ 1310556 h 2829868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879 w 12247056"/>
              <a:gd name="connsiteY5" fmla="*/ 2829868 h 2829868"/>
              <a:gd name="connsiteX6" fmla="*/ 0 w 12247056"/>
              <a:gd name="connsiteY6" fmla="*/ 1310556 h 282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47056" h="2829868">
                <a:moveTo>
                  <a:pt x="0" y="1310556"/>
                </a:moveTo>
                <a:cubicBezTo>
                  <a:pt x="1213339" y="985827"/>
                  <a:pt x="2233267" y="790513"/>
                  <a:pt x="3642150" y="787791"/>
                </a:cubicBezTo>
                <a:cubicBezTo>
                  <a:pt x="5051034" y="785070"/>
                  <a:pt x="7020741" y="1425525"/>
                  <a:pt x="8453301" y="1294227"/>
                </a:cubicBezTo>
                <a:cubicBezTo>
                  <a:pt x="9885861" y="1162929"/>
                  <a:pt x="12066353" y="119575"/>
                  <a:pt x="12237510" y="0"/>
                </a:cubicBezTo>
                <a:cubicBezTo>
                  <a:pt x="12239854" y="893299"/>
                  <a:pt x="12235333" y="1934392"/>
                  <a:pt x="12247056" y="2825346"/>
                </a:cubicBezTo>
                <a:lnTo>
                  <a:pt x="879" y="2829868"/>
                </a:lnTo>
                <a:cubicBezTo>
                  <a:pt x="2009" y="1956458"/>
                  <a:pt x="2512" y="1768510"/>
                  <a:pt x="0" y="1310556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BC3B274-3C61-0048-9A3A-EA52213F0E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107" y="92498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21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ítulo y Contenido -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279B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CA54-F8AF-3141-B351-4E4A0605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719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ítulo y Contenido - 2 Sub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AE39FE0-18D8-E344-AE64-9E904E4024A2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B6D725-8808-ED48-9697-9E9AF6F0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4279B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FED8-8D38-494B-9D67-00424FB1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7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FD050-8171-6442-A10E-81E136EF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B2A0F-BCB8-F449-A397-0123A6AA2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7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9CB4F-77C1-4B4C-9786-F3A91EEA8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229CF89-CFA5-B847-9D67-FD5BF2EA0619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7984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B27D48FB-F0D9-884F-815F-2E4F33398619}"/>
              </a:ext>
            </a:extLst>
          </p:cNvPr>
          <p:cNvSpPr/>
          <p:nvPr userDrawn="1"/>
        </p:nvSpPr>
        <p:spPr>
          <a:xfrm>
            <a:off x="7144686" y="-56271"/>
            <a:ext cx="5122342" cy="7005711"/>
          </a:xfrm>
          <a:custGeom>
            <a:avLst/>
            <a:gdLst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311191 w 1066464"/>
              <a:gd name="connsiteY5" fmla="*/ 0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859831 w 1066464"/>
              <a:gd name="connsiteY5" fmla="*/ 5359791 h 6991643"/>
              <a:gd name="connsiteX6" fmla="*/ 311191 w 1066464"/>
              <a:gd name="connsiteY6" fmla="*/ 0 h 6991643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311191 w 5122342"/>
              <a:gd name="connsiteY6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1521012 w 5122342"/>
              <a:gd name="connsiteY6" fmla="*/ 1758462 h 7005711"/>
              <a:gd name="connsiteX7" fmla="*/ 311191 w 5122342"/>
              <a:gd name="connsiteY7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5108274 w 5122342"/>
              <a:gd name="connsiteY6" fmla="*/ 14069 h 7005711"/>
              <a:gd name="connsiteX7" fmla="*/ 311191 w 5122342"/>
              <a:gd name="connsiteY7" fmla="*/ 0 h 70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22342" h="7005711">
                <a:moveTo>
                  <a:pt x="311191" y="0"/>
                </a:moveTo>
                <a:cubicBezTo>
                  <a:pt x="117760" y="813582"/>
                  <a:pt x="-75671" y="1627164"/>
                  <a:pt x="29837" y="2630659"/>
                </a:cubicBezTo>
                <a:cubicBezTo>
                  <a:pt x="135345" y="3634154"/>
                  <a:pt x="773080" y="5294142"/>
                  <a:pt x="944237" y="6020973"/>
                </a:cubicBezTo>
                <a:cubicBezTo>
                  <a:pt x="1115394" y="6747804"/>
                  <a:pt x="1056779" y="6991643"/>
                  <a:pt x="1056779" y="6991643"/>
                </a:cubicBezTo>
                <a:lnTo>
                  <a:pt x="1056779" y="6991643"/>
                </a:lnTo>
                <a:lnTo>
                  <a:pt x="5122342" y="7005711"/>
                </a:lnTo>
                <a:cubicBezTo>
                  <a:pt x="5117653" y="4675164"/>
                  <a:pt x="5112963" y="2344616"/>
                  <a:pt x="5108274" y="14069"/>
                </a:cubicBezTo>
                <a:lnTo>
                  <a:pt x="311191" y="0"/>
                </a:ln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5BBF1B-53F4-7E47-AEEB-3031FA4E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034088" cy="1325563"/>
          </a:xfrm>
        </p:spPr>
        <p:txBody>
          <a:bodyPr/>
          <a:lstStyle>
            <a:lvl1pPr>
              <a:defRPr>
                <a:solidFill>
                  <a:srgbClr val="4279B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D4CA-775D-2845-82D8-4FD3A62FD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34088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161B3AD4-AD00-9B40-916B-1D1F9695DE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8921" y="-3446"/>
            <a:ext cx="5013871" cy="689709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  <a:gd name="connsiteX0" fmla="*/ 1673 w 10000"/>
              <a:gd name="connsiteY0" fmla="*/ 5 h 10007"/>
              <a:gd name="connsiteX1" fmla="*/ 9998 w 10000"/>
              <a:gd name="connsiteY1" fmla="*/ 0 h 10007"/>
              <a:gd name="connsiteX2" fmla="*/ 10000 w 10000"/>
              <a:gd name="connsiteY2" fmla="*/ 10005 h 10007"/>
              <a:gd name="connsiteX3" fmla="*/ 2216 w 10000"/>
              <a:gd name="connsiteY3" fmla="*/ 10007 h 10007"/>
              <a:gd name="connsiteX4" fmla="*/ 1382 w 10000"/>
              <a:gd name="connsiteY4" fmla="*/ 6885 h 10007"/>
              <a:gd name="connsiteX5" fmla="*/ 1673 w 10000"/>
              <a:gd name="connsiteY5" fmla="*/ 5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7">
                <a:moveTo>
                  <a:pt x="1673" y="5"/>
                </a:moveTo>
                <a:lnTo>
                  <a:pt x="9998" y="0"/>
                </a:lnTo>
                <a:cubicBezTo>
                  <a:pt x="9999" y="1652"/>
                  <a:pt x="10000" y="9456"/>
                  <a:pt x="10000" y="10005"/>
                </a:cubicBezTo>
                <a:lnTo>
                  <a:pt x="2216" y="10007"/>
                </a:lnTo>
                <a:cubicBezTo>
                  <a:pt x="2330" y="9070"/>
                  <a:pt x="2232" y="8409"/>
                  <a:pt x="1382" y="6885"/>
                </a:cubicBezTo>
                <a:cubicBezTo>
                  <a:pt x="-1046" y="2499"/>
                  <a:pt x="162" y="1710"/>
                  <a:pt x="1673" y="5"/>
                </a:cubicBezTo>
                <a:close/>
              </a:path>
            </a:pathLst>
          </a:custGeo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34960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1CBE74B8-7FEA-B947-95E1-179FCD7C7B6C}"/>
              </a:ext>
            </a:extLst>
          </p:cNvPr>
          <p:cNvSpPr/>
          <p:nvPr userDrawn="1"/>
        </p:nvSpPr>
        <p:spPr>
          <a:xfrm>
            <a:off x="-61437" y="-41952"/>
            <a:ext cx="12298576" cy="6123875"/>
          </a:xfrm>
          <a:custGeom>
            <a:avLst/>
            <a:gdLst>
              <a:gd name="connsiteX0" fmla="*/ 0 w 12196689"/>
              <a:gd name="connsiteY0" fmla="*/ 1294228 h 1294228"/>
              <a:gd name="connsiteX1" fmla="*/ 4656406 w 12196689"/>
              <a:gd name="connsiteY1" fmla="*/ 844062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4" fmla="*/ 0 w 12196689"/>
              <a:gd name="connsiteY4" fmla="*/ 1294228 h 1312036"/>
              <a:gd name="connsiteX0" fmla="*/ 0 w 12196689"/>
              <a:gd name="connsiteY0" fmla="*/ 1294228 h 1559433"/>
              <a:gd name="connsiteX1" fmla="*/ 3601329 w 12196689"/>
              <a:gd name="connsiteY1" fmla="*/ 787791 h 1559433"/>
              <a:gd name="connsiteX2" fmla="*/ 8412480 w 12196689"/>
              <a:gd name="connsiteY2" fmla="*/ 1294227 h 1559433"/>
              <a:gd name="connsiteX3" fmla="*/ 12196689 w 12196689"/>
              <a:gd name="connsiteY3" fmla="*/ 0 h 1559433"/>
              <a:gd name="connsiteX4" fmla="*/ 0 w 12196689"/>
              <a:gd name="connsiteY4" fmla="*/ 1294228 h 1559433"/>
              <a:gd name="connsiteX0" fmla="*/ 0 w 12196689"/>
              <a:gd name="connsiteY0" fmla="*/ 1294228 h 1960531"/>
              <a:gd name="connsiteX1" fmla="*/ 3601329 w 12196689"/>
              <a:gd name="connsiteY1" fmla="*/ 787791 h 1960531"/>
              <a:gd name="connsiteX2" fmla="*/ 8412480 w 12196689"/>
              <a:gd name="connsiteY2" fmla="*/ 1294227 h 1960531"/>
              <a:gd name="connsiteX3" fmla="*/ 12196689 w 12196689"/>
              <a:gd name="connsiteY3" fmla="*/ 0 h 1960531"/>
              <a:gd name="connsiteX4" fmla="*/ 0 w 12196689"/>
              <a:gd name="connsiteY4" fmla="*/ 1294228 h 1960531"/>
              <a:gd name="connsiteX0" fmla="*/ 397070 w 12844687"/>
              <a:gd name="connsiteY0" fmla="*/ 1296595 h 1734128"/>
              <a:gd name="connsiteX1" fmla="*/ 3998399 w 12844687"/>
              <a:gd name="connsiteY1" fmla="*/ 790158 h 1734128"/>
              <a:gd name="connsiteX2" fmla="*/ 8809550 w 12844687"/>
              <a:gd name="connsiteY2" fmla="*/ 1296594 h 1734128"/>
              <a:gd name="connsiteX3" fmla="*/ 12593759 w 12844687"/>
              <a:gd name="connsiteY3" fmla="*/ 2367 h 1734128"/>
              <a:gd name="connsiteX4" fmla="*/ 1466214 w 12844687"/>
              <a:gd name="connsiteY4" fmla="*/ 1676423 h 1734128"/>
              <a:gd name="connsiteX5" fmla="*/ 397070 w 12844687"/>
              <a:gd name="connsiteY5" fmla="*/ 1296595 h 1734128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205161 w 12652778"/>
              <a:gd name="connsiteY0" fmla="*/ 1296595 h 2815906"/>
              <a:gd name="connsiteX1" fmla="*/ 3806490 w 12652778"/>
              <a:gd name="connsiteY1" fmla="*/ 790158 h 2815906"/>
              <a:gd name="connsiteX2" fmla="*/ 8617641 w 12652778"/>
              <a:gd name="connsiteY2" fmla="*/ 1296594 h 2815906"/>
              <a:gd name="connsiteX3" fmla="*/ 12401850 w 12652778"/>
              <a:gd name="connsiteY3" fmla="*/ 2367 h 2815906"/>
              <a:gd name="connsiteX4" fmla="*/ 148890 w 12652778"/>
              <a:gd name="connsiteY4" fmla="*/ 2815906 h 2815906"/>
              <a:gd name="connsiteX5" fmla="*/ 205161 w 12652778"/>
              <a:gd name="connsiteY5" fmla="*/ 1296595 h 2815906"/>
              <a:gd name="connsiteX0" fmla="*/ 205161 w 12422576"/>
              <a:gd name="connsiteY0" fmla="*/ 1325693 h 2845004"/>
              <a:gd name="connsiteX1" fmla="*/ 3806490 w 12422576"/>
              <a:gd name="connsiteY1" fmla="*/ 819256 h 2845004"/>
              <a:gd name="connsiteX2" fmla="*/ 8617641 w 12422576"/>
              <a:gd name="connsiteY2" fmla="*/ 1325692 h 2845004"/>
              <a:gd name="connsiteX3" fmla="*/ 12401850 w 12422576"/>
              <a:gd name="connsiteY3" fmla="*/ 31465 h 2845004"/>
              <a:gd name="connsiteX4" fmla="*/ 9644582 w 12422576"/>
              <a:gd name="connsiteY4" fmla="*/ 608241 h 2845004"/>
              <a:gd name="connsiteX5" fmla="*/ 148890 w 12422576"/>
              <a:gd name="connsiteY5" fmla="*/ 2845004 h 2845004"/>
              <a:gd name="connsiteX6" fmla="*/ 205161 w 12422576"/>
              <a:gd name="connsiteY6" fmla="*/ 1325693 h 2845004"/>
              <a:gd name="connsiteX0" fmla="*/ 205161 w 13268544"/>
              <a:gd name="connsiteY0" fmla="*/ 1298414 h 3013168"/>
              <a:gd name="connsiteX1" fmla="*/ 3806490 w 13268544"/>
              <a:gd name="connsiteY1" fmla="*/ 791977 h 3013168"/>
              <a:gd name="connsiteX2" fmla="*/ 8617641 w 13268544"/>
              <a:gd name="connsiteY2" fmla="*/ 1298413 h 3013168"/>
              <a:gd name="connsiteX3" fmla="*/ 12401850 w 13268544"/>
              <a:gd name="connsiteY3" fmla="*/ 4186 h 3013168"/>
              <a:gd name="connsiteX4" fmla="*/ 12289308 w 13268544"/>
              <a:gd name="connsiteY4" fmla="*/ 2831793 h 3013168"/>
              <a:gd name="connsiteX5" fmla="*/ 148890 w 13268544"/>
              <a:gd name="connsiteY5" fmla="*/ 2817725 h 3013168"/>
              <a:gd name="connsiteX6" fmla="*/ 205161 w 13268544"/>
              <a:gd name="connsiteY6" fmla="*/ 1298414 h 3013168"/>
              <a:gd name="connsiteX0" fmla="*/ 205161 w 13268544"/>
              <a:gd name="connsiteY0" fmla="*/ 1298414 h 2833416"/>
              <a:gd name="connsiteX1" fmla="*/ 3806490 w 13268544"/>
              <a:gd name="connsiteY1" fmla="*/ 791977 h 2833416"/>
              <a:gd name="connsiteX2" fmla="*/ 8617641 w 13268544"/>
              <a:gd name="connsiteY2" fmla="*/ 1298413 h 2833416"/>
              <a:gd name="connsiteX3" fmla="*/ 12401850 w 13268544"/>
              <a:gd name="connsiteY3" fmla="*/ 4186 h 2833416"/>
              <a:gd name="connsiteX4" fmla="*/ 12289308 w 13268544"/>
              <a:gd name="connsiteY4" fmla="*/ 2831793 h 2833416"/>
              <a:gd name="connsiteX5" fmla="*/ 148890 w 13268544"/>
              <a:gd name="connsiteY5" fmla="*/ 2817725 h 2833416"/>
              <a:gd name="connsiteX6" fmla="*/ 205161 w 13268544"/>
              <a:gd name="connsiteY6" fmla="*/ 1298414 h 2833416"/>
              <a:gd name="connsiteX0" fmla="*/ 205161 w 12455332"/>
              <a:gd name="connsiteY0" fmla="*/ 1299228 h 2834230"/>
              <a:gd name="connsiteX1" fmla="*/ 3806490 w 12455332"/>
              <a:gd name="connsiteY1" fmla="*/ 792791 h 2834230"/>
              <a:gd name="connsiteX2" fmla="*/ 8617641 w 12455332"/>
              <a:gd name="connsiteY2" fmla="*/ 1299227 h 2834230"/>
              <a:gd name="connsiteX3" fmla="*/ 12401850 w 12455332"/>
              <a:gd name="connsiteY3" fmla="*/ 5000 h 2834230"/>
              <a:gd name="connsiteX4" fmla="*/ 12289308 w 12455332"/>
              <a:gd name="connsiteY4" fmla="*/ 2832607 h 2834230"/>
              <a:gd name="connsiteX5" fmla="*/ 148890 w 12455332"/>
              <a:gd name="connsiteY5" fmla="*/ 2818539 h 2834230"/>
              <a:gd name="connsiteX6" fmla="*/ 205161 w 12455332"/>
              <a:gd name="connsiteY6" fmla="*/ 1299228 h 2834230"/>
              <a:gd name="connsiteX0" fmla="*/ 205161 w 12478986"/>
              <a:gd name="connsiteY0" fmla="*/ 1299133 h 2876000"/>
              <a:gd name="connsiteX1" fmla="*/ 3806490 w 12478986"/>
              <a:gd name="connsiteY1" fmla="*/ 792696 h 2876000"/>
              <a:gd name="connsiteX2" fmla="*/ 8617641 w 12478986"/>
              <a:gd name="connsiteY2" fmla="*/ 1299132 h 2876000"/>
              <a:gd name="connsiteX3" fmla="*/ 12401850 w 12478986"/>
              <a:gd name="connsiteY3" fmla="*/ 4905 h 2876000"/>
              <a:gd name="connsiteX4" fmla="*/ 12415918 w 12478986"/>
              <a:gd name="connsiteY4" fmla="*/ 2874715 h 2876000"/>
              <a:gd name="connsiteX5" fmla="*/ 148890 w 12478986"/>
              <a:gd name="connsiteY5" fmla="*/ 2818444 h 2876000"/>
              <a:gd name="connsiteX6" fmla="*/ 205161 w 12478986"/>
              <a:gd name="connsiteY6" fmla="*/ 1299133 h 2876000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44053"/>
              <a:gd name="connsiteY0" fmla="*/ 1294228 h 2843166"/>
              <a:gd name="connsiteX1" fmla="*/ 3806490 w 12444053"/>
              <a:gd name="connsiteY1" fmla="*/ 787791 h 2843166"/>
              <a:gd name="connsiteX2" fmla="*/ 8617641 w 12444053"/>
              <a:gd name="connsiteY2" fmla="*/ 1294227 h 2843166"/>
              <a:gd name="connsiteX3" fmla="*/ 12401850 w 12444053"/>
              <a:gd name="connsiteY3" fmla="*/ 0 h 2843166"/>
              <a:gd name="connsiteX4" fmla="*/ 12444053 w 12444053"/>
              <a:gd name="connsiteY4" fmla="*/ 2841674 h 2843166"/>
              <a:gd name="connsiteX5" fmla="*/ 148890 w 12444053"/>
              <a:gd name="connsiteY5" fmla="*/ 2813539 h 2843166"/>
              <a:gd name="connsiteX6" fmla="*/ 205161 w 12444053"/>
              <a:gd name="connsiteY6" fmla="*/ 1294228 h 2843166"/>
              <a:gd name="connsiteX0" fmla="*/ 205161 w 12411396"/>
              <a:gd name="connsiteY0" fmla="*/ 1294228 h 2826992"/>
              <a:gd name="connsiteX1" fmla="*/ 3806490 w 12411396"/>
              <a:gd name="connsiteY1" fmla="*/ 787791 h 2826992"/>
              <a:gd name="connsiteX2" fmla="*/ 8617641 w 12411396"/>
              <a:gd name="connsiteY2" fmla="*/ 1294227 h 2826992"/>
              <a:gd name="connsiteX3" fmla="*/ 12401850 w 12411396"/>
              <a:gd name="connsiteY3" fmla="*/ 0 h 2826992"/>
              <a:gd name="connsiteX4" fmla="*/ 12411396 w 12411396"/>
              <a:gd name="connsiteY4" fmla="*/ 2825346 h 2826992"/>
              <a:gd name="connsiteX5" fmla="*/ 148890 w 12411396"/>
              <a:gd name="connsiteY5" fmla="*/ 2813539 h 2826992"/>
              <a:gd name="connsiteX6" fmla="*/ 205161 w 12411396"/>
              <a:gd name="connsiteY6" fmla="*/ 1294228 h 2826992"/>
              <a:gd name="connsiteX0" fmla="*/ 205161 w 12411396"/>
              <a:gd name="connsiteY0" fmla="*/ 1294228 h 2825346"/>
              <a:gd name="connsiteX1" fmla="*/ 3806490 w 12411396"/>
              <a:gd name="connsiteY1" fmla="*/ 787791 h 2825346"/>
              <a:gd name="connsiteX2" fmla="*/ 8617641 w 12411396"/>
              <a:gd name="connsiteY2" fmla="*/ 1294227 h 2825346"/>
              <a:gd name="connsiteX3" fmla="*/ 12401850 w 12411396"/>
              <a:gd name="connsiteY3" fmla="*/ 0 h 2825346"/>
              <a:gd name="connsiteX4" fmla="*/ 12411396 w 12411396"/>
              <a:gd name="connsiteY4" fmla="*/ 2825346 h 2825346"/>
              <a:gd name="connsiteX5" fmla="*/ 148890 w 12411396"/>
              <a:gd name="connsiteY5" fmla="*/ 2813539 h 2825346"/>
              <a:gd name="connsiteX6" fmla="*/ 205161 w 12411396"/>
              <a:gd name="connsiteY6" fmla="*/ 1294228 h 2825346"/>
              <a:gd name="connsiteX0" fmla="*/ 56798 w 12263033"/>
              <a:gd name="connsiteY0" fmla="*/ 1294228 h 2825346"/>
              <a:gd name="connsiteX1" fmla="*/ 3658127 w 12263033"/>
              <a:gd name="connsiteY1" fmla="*/ 787791 h 2825346"/>
              <a:gd name="connsiteX2" fmla="*/ 8469278 w 12263033"/>
              <a:gd name="connsiteY2" fmla="*/ 1294227 h 2825346"/>
              <a:gd name="connsiteX3" fmla="*/ 12253487 w 12263033"/>
              <a:gd name="connsiteY3" fmla="*/ 0 h 2825346"/>
              <a:gd name="connsiteX4" fmla="*/ 12263033 w 12263033"/>
              <a:gd name="connsiteY4" fmla="*/ 2825346 h 2825346"/>
              <a:gd name="connsiteX5" fmla="*/ 527 w 12263033"/>
              <a:gd name="connsiteY5" fmla="*/ 2813539 h 2825346"/>
              <a:gd name="connsiteX6" fmla="*/ 56798 w 12263033"/>
              <a:gd name="connsiteY6" fmla="*/ 1294228 h 2825346"/>
              <a:gd name="connsiteX0" fmla="*/ 16702 w 12263758"/>
              <a:gd name="connsiteY0" fmla="*/ 1310556 h 2825346"/>
              <a:gd name="connsiteX1" fmla="*/ 3658852 w 12263758"/>
              <a:gd name="connsiteY1" fmla="*/ 787791 h 2825346"/>
              <a:gd name="connsiteX2" fmla="*/ 8470003 w 12263758"/>
              <a:gd name="connsiteY2" fmla="*/ 1294227 h 2825346"/>
              <a:gd name="connsiteX3" fmla="*/ 12254212 w 12263758"/>
              <a:gd name="connsiteY3" fmla="*/ 0 h 2825346"/>
              <a:gd name="connsiteX4" fmla="*/ 12263758 w 12263758"/>
              <a:gd name="connsiteY4" fmla="*/ 2825346 h 2825346"/>
              <a:gd name="connsiteX5" fmla="*/ 1252 w 12263758"/>
              <a:gd name="connsiteY5" fmla="*/ 2813539 h 2825346"/>
              <a:gd name="connsiteX6" fmla="*/ 16702 w 12263758"/>
              <a:gd name="connsiteY6" fmla="*/ 1310556 h 2825346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9043 w 12247056"/>
              <a:gd name="connsiteY5" fmla="*/ 2829868 h 2829868"/>
              <a:gd name="connsiteX6" fmla="*/ 0 w 12247056"/>
              <a:gd name="connsiteY6" fmla="*/ 1310556 h 2829868"/>
              <a:gd name="connsiteX0" fmla="*/ 1938 w 12248994"/>
              <a:gd name="connsiteY0" fmla="*/ 1310556 h 2829868"/>
              <a:gd name="connsiteX1" fmla="*/ 3644088 w 12248994"/>
              <a:gd name="connsiteY1" fmla="*/ 787791 h 2829868"/>
              <a:gd name="connsiteX2" fmla="*/ 8455239 w 12248994"/>
              <a:gd name="connsiteY2" fmla="*/ 1294227 h 2829868"/>
              <a:gd name="connsiteX3" fmla="*/ 12239448 w 12248994"/>
              <a:gd name="connsiteY3" fmla="*/ 0 h 2829868"/>
              <a:gd name="connsiteX4" fmla="*/ 12248994 w 12248994"/>
              <a:gd name="connsiteY4" fmla="*/ 2825346 h 2829868"/>
              <a:gd name="connsiteX5" fmla="*/ 2817 w 12248994"/>
              <a:gd name="connsiteY5" fmla="*/ 2829868 h 2829868"/>
              <a:gd name="connsiteX6" fmla="*/ 1938 w 12248994"/>
              <a:gd name="connsiteY6" fmla="*/ 1310556 h 2829868"/>
              <a:gd name="connsiteX0" fmla="*/ 5555 w 12252611"/>
              <a:gd name="connsiteY0" fmla="*/ 1310556 h 2829868"/>
              <a:gd name="connsiteX1" fmla="*/ 3647705 w 12252611"/>
              <a:gd name="connsiteY1" fmla="*/ 787791 h 2829868"/>
              <a:gd name="connsiteX2" fmla="*/ 8458856 w 12252611"/>
              <a:gd name="connsiteY2" fmla="*/ 1294227 h 2829868"/>
              <a:gd name="connsiteX3" fmla="*/ 12243065 w 12252611"/>
              <a:gd name="connsiteY3" fmla="*/ 0 h 2829868"/>
              <a:gd name="connsiteX4" fmla="*/ 12252611 w 12252611"/>
              <a:gd name="connsiteY4" fmla="*/ 2825346 h 2829868"/>
              <a:gd name="connsiteX5" fmla="*/ 6434 w 12252611"/>
              <a:gd name="connsiteY5" fmla="*/ 2829868 h 2829868"/>
              <a:gd name="connsiteX6" fmla="*/ 5555 w 12252611"/>
              <a:gd name="connsiteY6" fmla="*/ 1310556 h 2829868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879 w 12247056"/>
              <a:gd name="connsiteY5" fmla="*/ 2829868 h 2829868"/>
              <a:gd name="connsiteX6" fmla="*/ 0 w 12247056"/>
              <a:gd name="connsiteY6" fmla="*/ 1310556 h 2829868"/>
              <a:gd name="connsiteX0" fmla="*/ 15449 w 12262505"/>
              <a:gd name="connsiteY0" fmla="*/ 5530723 h 7045513"/>
              <a:gd name="connsiteX1" fmla="*/ 3657599 w 12262505"/>
              <a:gd name="connsiteY1" fmla="*/ 5007958 h 7045513"/>
              <a:gd name="connsiteX2" fmla="*/ 8468750 w 12262505"/>
              <a:gd name="connsiteY2" fmla="*/ 5514394 h 7045513"/>
              <a:gd name="connsiteX3" fmla="*/ 12252959 w 12262505"/>
              <a:gd name="connsiteY3" fmla="*/ 4220167 h 7045513"/>
              <a:gd name="connsiteX4" fmla="*/ 12262505 w 12262505"/>
              <a:gd name="connsiteY4" fmla="*/ 7045513 h 7045513"/>
              <a:gd name="connsiteX5" fmla="*/ 0 w 12262505"/>
              <a:gd name="connsiteY5" fmla="*/ 77735 h 7045513"/>
              <a:gd name="connsiteX6" fmla="*/ 15449 w 12262505"/>
              <a:gd name="connsiteY6" fmla="*/ 5530723 h 7045513"/>
              <a:gd name="connsiteX0" fmla="*/ 15449 w 12278834"/>
              <a:gd name="connsiteY0" fmla="*/ 5532908 h 5555121"/>
              <a:gd name="connsiteX1" fmla="*/ 3657599 w 12278834"/>
              <a:gd name="connsiteY1" fmla="*/ 5010143 h 5555121"/>
              <a:gd name="connsiteX2" fmla="*/ 8468750 w 12278834"/>
              <a:gd name="connsiteY2" fmla="*/ 5516579 h 5555121"/>
              <a:gd name="connsiteX3" fmla="*/ 12252959 w 12278834"/>
              <a:gd name="connsiteY3" fmla="*/ 4222352 h 5555121"/>
              <a:gd name="connsiteX4" fmla="*/ 12278834 w 12278834"/>
              <a:gd name="connsiteY4" fmla="*/ 91727 h 5555121"/>
              <a:gd name="connsiteX5" fmla="*/ 0 w 12278834"/>
              <a:gd name="connsiteY5" fmla="*/ 79920 h 5555121"/>
              <a:gd name="connsiteX6" fmla="*/ 15449 w 12278834"/>
              <a:gd name="connsiteY6" fmla="*/ 5532908 h 5555121"/>
              <a:gd name="connsiteX0" fmla="*/ 15449 w 12279342"/>
              <a:gd name="connsiteY0" fmla="*/ 5530724 h 5552937"/>
              <a:gd name="connsiteX1" fmla="*/ 3657599 w 12279342"/>
              <a:gd name="connsiteY1" fmla="*/ 5007959 h 5552937"/>
              <a:gd name="connsiteX2" fmla="*/ 8468750 w 12279342"/>
              <a:gd name="connsiteY2" fmla="*/ 5514395 h 5552937"/>
              <a:gd name="connsiteX3" fmla="*/ 12252959 w 12279342"/>
              <a:gd name="connsiteY3" fmla="*/ 4220168 h 5552937"/>
              <a:gd name="connsiteX4" fmla="*/ 12278834 w 12279342"/>
              <a:gd name="connsiteY4" fmla="*/ 89543 h 5552937"/>
              <a:gd name="connsiteX5" fmla="*/ 0 w 12279342"/>
              <a:gd name="connsiteY5" fmla="*/ 77736 h 5552937"/>
              <a:gd name="connsiteX6" fmla="*/ 15449 w 12279342"/>
              <a:gd name="connsiteY6" fmla="*/ 5530724 h 5552937"/>
              <a:gd name="connsiteX0" fmla="*/ 15449 w 12279342"/>
              <a:gd name="connsiteY0" fmla="*/ 6094324 h 6116537"/>
              <a:gd name="connsiteX1" fmla="*/ 3657599 w 12279342"/>
              <a:gd name="connsiteY1" fmla="*/ 5571559 h 6116537"/>
              <a:gd name="connsiteX2" fmla="*/ 8468750 w 12279342"/>
              <a:gd name="connsiteY2" fmla="*/ 6077995 h 6116537"/>
              <a:gd name="connsiteX3" fmla="*/ 12252959 w 12279342"/>
              <a:gd name="connsiteY3" fmla="*/ 4783768 h 6116537"/>
              <a:gd name="connsiteX4" fmla="*/ 12278834 w 12279342"/>
              <a:gd name="connsiteY4" fmla="*/ 0 h 6116537"/>
              <a:gd name="connsiteX5" fmla="*/ 0 w 12279342"/>
              <a:gd name="connsiteY5" fmla="*/ 641336 h 6116537"/>
              <a:gd name="connsiteX6" fmla="*/ 15449 w 12279342"/>
              <a:gd name="connsiteY6" fmla="*/ 6094324 h 6116537"/>
              <a:gd name="connsiteX0" fmla="*/ 15449 w 12279342"/>
              <a:gd name="connsiteY0" fmla="*/ 6094324 h 6125261"/>
              <a:gd name="connsiteX1" fmla="*/ 3657599 w 12279342"/>
              <a:gd name="connsiteY1" fmla="*/ 5571559 h 6125261"/>
              <a:gd name="connsiteX2" fmla="*/ 8468750 w 12279342"/>
              <a:gd name="connsiteY2" fmla="*/ 6077995 h 6125261"/>
              <a:gd name="connsiteX3" fmla="*/ 12252959 w 12279342"/>
              <a:gd name="connsiteY3" fmla="*/ 4783768 h 6125261"/>
              <a:gd name="connsiteX4" fmla="*/ 12278834 w 12279342"/>
              <a:gd name="connsiteY4" fmla="*/ 0 h 6125261"/>
              <a:gd name="connsiteX5" fmla="*/ 0 w 12279342"/>
              <a:gd name="connsiteY5" fmla="*/ 641336 h 6125261"/>
              <a:gd name="connsiteX6" fmla="*/ 15449 w 12279342"/>
              <a:gd name="connsiteY6" fmla="*/ 6094324 h 6125261"/>
              <a:gd name="connsiteX0" fmla="*/ 31778 w 12295671"/>
              <a:gd name="connsiteY0" fmla="*/ 6122459 h 6149807"/>
              <a:gd name="connsiteX1" fmla="*/ 3673928 w 12295671"/>
              <a:gd name="connsiteY1" fmla="*/ 5599694 h 6149807"/>
              <a:gd name="connsiteX2" fmla="*/ 8485079 w 12295671"/>
              <a:gd name="connsiteY2" fmla="*/ 6106130 h 6149807"/>
              <a:gd name="connsiteX3" fmla="*/ 12269288 w 12295671"/>
              <a:gd name="connsiteY3" fmla="*/ 4811903 h 6149807"/>
              <a:gd name="connsiteX4" fmla="*/ 12295163 w 12295671"/>
              <a:gd name="connsiteY4" fmla="*/ 28135 h 6149807"/>
              <a:gd name="connsiteX5" fmla="*/ 0 w 12295671"/>
              <a:gd name="connsiteY5" fmla="*/ 0 h 6149807"/>
              <a:gd name="connsiteX6" fmla="*/ 31778 w 12295671"/>
              <a:gd name="connsiteY6" fmla="*/ 6122459 h 6149807"/>
              <a:gd name="connsiteX0" fmla="*/ 34683 w 12298576"/>
              <a:gd name="connsiteY0" fmla="*/ 6122459 h 6149731"/>
              <a:gd name="connsiteX1" fmla="*/ 3676833 w 12298576"/>
              <a:gd name="connsiteY1" fmla="*/ 5599694 h 6149731"/>
              <a:gd name="connsiteX2" fmla="*/ 8487984 w 12298576"/>
              <a:gd name="connsiteY2" fmla="*/ 6106130 h 6149731"/>
              <a:gd name="connsiteX3" fmla="*/ 12272193 w 12298576"/>
              <a:gd name="connsiteY3" fmla="*/ 4811903 h 6149731"/>
              <a:gd name="connsiteX4" fmla="*/ 12298068 w 12298576"/>
              <a:gd name="connsiteY4" fmla="*/ 28135 h 6149731"/>
              <a:gd name="connsiteX5" fmla="*/ 2905 w 12298576"/>
              <a:gd name="connsiteY5" fmla="*/ 0 h 6149731"/>
              <a:gd name="connsiteX6" fmla="*/ 34683 w 12298576"/>
              <a:gd name="connsiteY6" fmla="*/ 6122459 h 6149731"/>
              <a:gd name="connsiteX0" fmla="*/ 34683 w 12298576"/>
              <a:gd name="connsiteY0" fmla="*/ 6122459 h 6149731"/>
              <a:gd name="connsiteX1" fmla="*/ 3676833 w 12298576"/>
              <a:gd name="connsiteY1" fmla="*/ 5599694 h 6149731"/>
              <a:gd name="connsiteX2" fmla="*/ 8487984 w 12298576"/>
              <a:gd name="connsiteY2" fmla="*/ 6106130 h 6149731"/>
              <a:gd name="connsiteX3" fmla="*/ 12272193 w 12298576"/>
              <a:gd name="connsiteY3" fmla="*/ 4811903 h 6149731"/>
              <a:gd name="connsiteX4" fmla="*/ 12298068 w 12298576"/>
              <a:gd name="connsiteY4" fmla="*/ 28135 h 6149731"/>
              <a:gd name="connsiteX5" fmla="*/ 2905 w 12298576"/>
              <a:gd name="connsiteY5" fmla="*/ 0 h 6149731"/>
              <a:gd name="connsiteX6" fmla="*/ 34683 w 12298576"/>
              <a:gd name="connsiteY6" fmla="*/ 6122459 h 6149731"/>
              <a:gd name="connsiteX0" fmla="*/ 34683 w 12298576"/>
              <a:gd name="connsiteY0" fmla="*/ 6122459 h 6123875"/>
              <a:gd name="connsiteX1" fmla="*/ 3676833 w 12298576"/>
              <a:gd name="connsiteY1" fmla="*/ 5599694 h 6123875"/>
              <a:gd name="connsiteX2" fmla="*/ 8487984 w 12298576"/>
              <a:gd name="connsiteY2" fmla="*/ 6106130 h 6123875"/>
              <a:gd name="connsiteX3" fmla="*/ 12272193 w 12298576"/>
              <a:gd name="connsiteY3" fmla="*/ 4811903 h 6123875"/>
              <a:gd name="connsiteX4" fmla="*/ 12298068 w 12298576"/>
              <a:gd name="connsiteY4" fmla="*/ 28135 h 6123875"/>
              <a:gd name="connsiteX5" fmla="*/ 2905 w 12298576"/>
              <a:gd name="connsiteY5" fmla="*/ 0 h 6123875"/>
              <a:gd name="connsiteX6" fmla="*/ 34683 w 12298576"/>
              <a:gd name="connsiteY6" fmla="*/ 6122459 h 61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98576" h="6123875">
                <a:moveTo>
                  <a:pt x="34683" y="6122459"/>
                </a:moveTo>
                <a:cubicBezTo>
                  <a:pt x="1248022" y="5797730"/>
                  <a:pt x="2267950" y="5602416"/>
                  <a:pt x="3676833" y="5599694"/>
                </a:cubicBezTo>
                <a:cubicBezTo>
                  <a:pt x="5085717" y="5596973"/>
                  <a:pt x="7055424" y="6237428"/>
                  <a:pt x="8487984" y="6106130"/>
                </a:cubicBezTo>
                <a:cubicBezTo>
                  <a:pt x="9920544" y="5974832"/>
                  <a:pt x="12101036" y="4931478"/>
                  <a:pt x="12272193" y="4811903"/>
                </a:cubicBezTo>
                <a:cubicBezTo>
                  <a:pt x="12274537" y="4105002"/>
                  <a:pt x="12302674" y="1112938"/>
                  <a:pt x="12298068" y="28135"/>
                </a:cubicBezTo>
                <a:lnTo>
                  <a:pt x="2905" y="0"/>
                </a:lnTo>
                <a:cubicBezTo>
                  <a:pt x="-12293" y="1135005"/>
                  <a:pt x="37195" y="5617027"/>
                  <a:pt x="34683" y="6122459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1EF435-1E90-124A-B476-04F9D01663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37413"/>
            <a:ext cx="10515600" cy="145776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Nombre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B89C8-C1A4-B041-BE52-3D48DC18E16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6351814"/>
            <a:ext cx="3413579" cy="286651"/>
          </a:xfrm>
        </p:spPr>
        <p:txBody>
          <a:bodyPr/>
          <a:lstStyle>
            <a:lvl1pPr marL="0" indent="0">
              <a:buNone/>
              <a:defRPr sz="2400" b="0" i="0">
                <a:solidFill>
                  <a:srgbClr val="4279BB"/>
                </a:solidFill>
                <a:latin typeface="Barlow Medium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www.uci.ac.cr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7A94FB1-3E87-CF44-98E6-AFED63B94A68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7478486" y="6081923"/>
            <a:ext cx="4114800" cy="556542"/>
          </a:xfrm>
        </p:spPr>
        <p:txBody>
          <a:bodyPr>
            <a:noAutofit/>
          </a:bodyPr>
          <a:lstStyle>
            <a:lvl1pPr marL="0" indent="0" algn="r">
              <a:buNone/>
              <a:defRPr sz="2000" b="1" i="0">
                <a:solidFill>
                  <a:srgbClr val="4279BB"/>
                </a:solidFill>
                <a:latin typeface="Barlow SemiBold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Promoviendo</a:t>
            </a:r>
            <a:r>
              <a:rPr lang="en-US" dirty="0"/>
              <a:t> el </a:t>
            </a:r>
            <a:r>
              <a:rPr lang="en-US" dirty="0" err="1"/>
              <a:t>desarrollo</a:t>
            </a:r>
            <a:r>
              <a:rPr lang="en-US" dirty="0"/>
              <a:t> </a:t>
            </a:r>
            <a:r>
              <a:rPr lang="en-US" dirty="0" err="1"/>
              <a:t>regenerativo</a:t>
            </a:r>
            <a:r>
              <a:rPr lang="en-US" dirty="0"/>
              <a:t> para el </a:t>
            </a:r>
            <a:r>
              <a:rPr lang="en-US" dirty="0" err="1"/>
              <a:t>bienestar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315162D-96C4-BB43-93D5-E3FCD1035B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1850" y="3281363"/>
            <a:ext cx="10515600" cy="1143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Información</a:t>
            </a:r>
            <a:r>
              <a:rPr lang="en-US" dirty="0"/>
              <a:t> de </a:t>
            </a:r>
            <a:r>
              <a:rPr lang="en-US" dirty="0" err="1"/>
              <a:t>contacto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CCB668-9A55-8A41-B33F-0A67D76BB8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315" y="56983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028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Anaranjada: Separador">
    <p:bg>
      <p:bgPr>
        <a:solidFill>
          <a:srgbClr val="EE9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6999E94D-06D3-E341-8621-045E011C3B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6547" y="-19585"/>
            <a:ext cx="5013871" cy="6893644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2">
                <a:moveTo>
                  <a:pt x="1673" y="0"/>
                </a:moveTo>
                <a:lnTo>
                  <a:pt x="9963" y="8"/>
                </a:lnTo>
                <a:cubicBezTo>
                  <a:pt x="9964" y="1660"/>
                  <a:pt x="10000" y="9451"/>
                  <a:pt x="10000" y="10000"/>
                </a:cubicBezTo>
                <a:lnTo>
                  <a:pt x="2216" y="10002"/>
                </a:lnTo>
                <a:cubicBezTo>
                  <a:pt x="2330" y="9065"/>
                  <a:pt x="2232" y="8404"/>
                  <a:pt x="1382" y="6880"/>
                </a:cubicBezTo>
                <a:cubicBezTo>
                  <a:pt x="-1046" y="2494"/>
                  <a:pt x="162" y="1705"/>
                  <a:pt x="1673" y="0"/>
                </a:cubicBezTo>
                <a:close/>
              </a:path>
            </a:pathLst>
          </a:custGeom>
          <a:solidFill>
            <a:srgbClr val="CE801C"/>
          </a:solidFill>
        </p:spPr>
        <p:txBody>
          <a:bodyPr/>
          <a:lstStyle/>
          <a:p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A0BFFD-E82A-DF4A-BFAD-921982BB6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234" y="2075674"/>
            <a:ext cx="6219217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78CC9-E261-874C-807E-F03588E26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234" y="4555349"/>
            <a:ext cx="621921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582429-6CE8-AC49-8162-9EF65ABB54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1234" y="290065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40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Anaranjada: 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E912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8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EE9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377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ción Anaranjada: Título y Contenido -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E912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CA54-F8AF-3141-B351-4E4A0605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8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EE9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1951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ección Anaranjada: Título y Contenido - 2 Sub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6D725-8808-ED48-9697-9E9AF6F0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EE912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FED8-8D38-494B-9D67-00424FB1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E80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FD050-8171-6442-A10E-81E136EF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B2A0F-BCB8-F449-A397-0123A6AA2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E80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9CB4F-77C1-4B4C-9786-F3A91EEA8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229CF89-CFA5-B847-9D67-FD5BF2EA0619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8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AE39FE0-18D8-E344-AE64-9E904E4024A2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EE9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32554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Anaranjada: Título, Contenido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B27D48FB-F0D9-884F-815F-2E4F33398619}"/>
              </a:ext>
            </a:extLst>
          </p:cNvPr>
          <p:cNvSpPr/>
          <p:nvPr userDrawn="1"/>
        </p:nvSpPr>
        <p:spPr>
          <a:xfrm>
            <a:off x="7144686" y="-56271"/>
            <a:ext cx="5122342" cy="7005711"/>
          </a:xfrm>
          <a:custGeom>
            <a:avLst/>
            <a:gdLst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311191 w 1066464"/>
              <a:gd name="connsiteY5" fmla="*/ 0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859831 w 1066464"/>
              <a:gd name="connsiteY5" fmla="*/ 5359791 h 6991643"/>
              <a:gd name="connsiteX6" fmla="*/ 311191 w 1066464"/>
              <a:gd name="connsiteY6" fmla="*/ 0 h 6991643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311191 w 5122342"/>
              <a:gd name="connsiteY6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1521012 w 5122342"/>
              <a:gd name="connsiteY6" fmla="*/ 1758462 h 7005711"/>
              <a:gd name="connsiteX7" fmla="*/ 311191 w 5122342"/>
              <a:gd name="connsiteY7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5108274 w 5122342"/>
              <a:gd name="connsiteY6" fmla="*/ 14069 h 7005711"/>
              <a:gd name="connsiteX7" fmla="*/ 311191 w 5122342"/>
              <a:gd name="connsiteY7" fmla="*/ 0 h 70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22342" h="7005711">
                <a:moveTo>
                  <a:pt x="311191" y="0"/>
                </a:moveTo>
                <a:cubicBezTo>
                  <a:pt x="117760" y="813582"/>
                  <a:pt x="-75671" y="1627164"/>
                  <a:pt x="29837" y="2630659"/>
                </a:cubicBezTo>
                <a:cubicBezTo>
                  <a:pt x="135345" y="3634154"/>
                  <a:pt x="773080" y="5294142"/>
                  <a:pt x="944237" y="6020973"/>
                </a:cubicBezTo>
                <a:cubicBezTo>
                  <a:pt x="1115394" y="6747804"/>
                  <a:pt x="1056779" y="6991643"/>
                  <a:pt x="1056779" y="6991643"/>
                </a:cubicBezTo>
                <a:lnTo>
                  <a:pt x="1056779" y="6991643"/>
                </a:lnTo>
                <a:lnTo>
                  <a:pt x="5122342" y="7005711"/>
                </a:lnTo>
                <a:cubicBezTo>
                  <a:pt x="5117653" y="4675164"/>
                  <a:pt x="5112963" y="2344616"/>
                  <a:pt x="5108274" y="14069"/>
                </a:cubicBezTo>
                <a:lnTo>
                  <a:pt x="311191" y="0"/>
                </a:lnTo>
                <a:close/>
              </a:path>
            </a:pathLst>
          </a:custGeom>
          <a:solidFill>
            <a:srgbClr val="EE9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5BBF1B-53F4-7E47-AEEB-3031FA4E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034088" cy="1325563"/>
          </a:xfrm>
        </p:spPr>
        <p:txBody>
          <a:bodyPr/>
          <a:lstStyle>
            <a:lvl1pPr>
              <a:defRPr>
                <a:solidFill>
                  <a:srgbClr val="EE912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D4CA-775D-2845-82D8-4FD3A62FD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34088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8CF10F10-07BF-7E45-9611-97870879D99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8921" y="-3446"/>
            <a:ext cx="5013871" cy="689709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  <a:gd name="connsiteX0" fmla="*/ 1673 w 10000"/>
              <a:gd name="connsiteY0" fmla="*/ 5 h 10007"/>
              <a:gd name="connsiteX1" fmla="*/ 9998 w 10000"/>
              <a:gd name="connsiteY1" fmla="*/ 0 h 10007"/>
              <a:gd name="connsiteX2" fmla="*/ 10000 w 10000"/>
              <a:gd name="connsiteY2" fmla="*/ 10005 h 10007"/>
              <a:gd name="connsiteX3" fmla="*/ 2216 w 10000"/>
              <a:gd name="connsiteY3" fmla="*/ 10007 h 10007"/>
              <a:gd name="connsiteX4" fmla="*/ 1382 w 10000"/>
              <a:gd name="connsiteY4" fmla="*/ 6885 h 10007"/>
              <a:gd name="connsiteX5" fmla="*/ 1673 w 10000"/>
              <a:gd name="connsiteY5" fmla="*/ 5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7">
                <a:moveTo>
                  <a:pt x="1673" y="5"/>
                </a:moveTo>
                <a:lnTo>
                  <a:pt x="9998" y="0"/>
                </a:lnTo>
                <a:cubicBezTo>
                  <a:pt x="9999" y="1652"/>
                  <a:pt x="10000" y="9456"/>
                  <a:pt x="10000" y="10005"/>
                </a:cubicBezTo>
                <a:lnTo>
                  <a:pt x="2216" y="10007"/>
                </a:lnTo>
                <a:cubicBezTo>
                  <a:pt x="2330" y="9070"/>
                  <a:pt x="2232" y="8409"/>
                  <a:pt x="1382" y="6885"/>
                </a:cubicBezTo>
                <a:cubicBezTo>
                  <a:pt x="-1046" y="2499"/>
                  <a:pt x="162" y="1710"/>
                  <a:pt x="1673" y="5"/>
                </a:cubicBezTo>
                <a:close/>
              </a:path>
            </a:pathLst>
          </a:custGeo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54818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ección Anaranjada: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B3C8-FC8C-8B4C-84DC-2F6E066F0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E912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CB66765A-7CB9-9841-9830-371157F3C111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8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3B595A84-F0E3-2048-887F-B8C0995BD6EA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EE9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777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24631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Anaranjada: Fotografía Comp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F0A02C-758C-B84A-8015-33AC1BE9AA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2700" y="0"/>
            <a:ext cx="12204700" cy="6858000"/>
          </a:xfrm>
        </p:spPr>
        <p:txBody>
          <a:bodyPr/>
          <a:lstStyle/>
          <a:p>
            <a:endParaRPr lang="es-ES_tradnl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33BABAB9-AD30-EE4F-A402-D43CEDD7F837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8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810EC7CD-66C0-754D-B02F-5644F706313A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EE91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48383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Morada: Separador">
    <p:bg>
      <p:bgPr>
        <a:solidFill>
          <a:srgbClr val="9C24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6999E94D-06D3-E341-8621-045E011C3B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6547" y="-19585"/>
            <a:ext cx="5013871" cy="6893644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2">
                <a:moveTo>
                  <a:pt x="1673" y="0"/>
                </a:moveTo>
                <a:lnTo>
                  <a:pt x="9963" y="8"/>
                </a:lnTo>
                <a:cubicBezTo>
                  <a:pt x="9964" y="1660"/>
                  <a:pt x="10000" y="9451"/>
                  <a:pt x="10000" y="10000"/>
                </a:cubicBezTo>
                <a:lnTo>
                  <a:pt x="2216" y="10002"/>
                </a:lnTo>
                <a:cubicBezTo>
                  <a:pt x="2330" y="9065"/>
                  <a:pt x="2232" y="8404"/>
                  <a:pt x="1382" y="6880"/>
                </a:cubicBezTo>
                <a:cubicBezTo>
                  <a:pt x="-1046" y="2494"/>
                  <a:pt x="162" y="1705"/>
                  <a:pt x="1673" y="0"/>
                </a:cubicBezTo>
                <a:close/>
              </a:path>
            </a:pathLst>
          </a:custGeom>
          <a:solidFill>
            <a:srgbClr val="891C6C"/>
          </a:solidFill>
        </p:spPr>
        <p:txBody>
          <a:bodyPr/>
          <a:lstStyle/>
          <a:p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A0BFFD-E82A-DF4A-BFAD-921982BB6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234" y="2075674"/>
            <a:ext cx="6219217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78CC9-E261-874C-807E-F03588E26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234" y="4555349"/>
            <a:ext cx="621921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7C5CA9-8C2F-064E-8AFD-14F1A3DF1E9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1234" y="290065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410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Morada: 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C247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891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9C2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89260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ción Morada: Título y Contenido -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C247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CA54-F8AF-3141-B351-4E4A0605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891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9C2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639499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ección Morada: Título y Contenido - 2 Sub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6D725-8808-ED48-9697-9E9AF6F0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9C247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FED8-8D38-494B-9D67-00424FB1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91C6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FD050-8171-6442-A10E-81E136EF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B2A0F-BCB8-F449-A397-0123A6AA2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91C6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9CB4F-77C1-4B4C-9786-F3A91EEA8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8DAFE29A-0DDE-824E-A716-169A0662C461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891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F3277F2B-3158-5B4C-886F-69DB3486C096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9C2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66122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Morada: Título, Contenido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B27D48FB-F0D9-884F-815F-2E4F33398619}"/>
              </a:ext>
            </a:extLst>
          </p:cNvPr>
          <p:cNvSpPr/>
          <p:nvPr userDrawn="1"/>
        </p:nvSpPr>
        <p:spPr>
          <a:xfrm>
            <a:off x="7144686" y="-56271"/>
            <a:ext cx="5122342" cy="7005711"/>
          </a:xfrm>
          <a:custGeom>
            <a:avLst/>
            <a:gdLst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311191 w 1066464"/>
              <a:gd name="connsiteY5" fmla="*/ 0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859831 w 1066464"/>
              <a:gd name="connsiteY5" fmla="*/ 5359791 h 6991643"/>
              <a:gd name="connsiteX6" fmla="*/ 311191 w 1066464"/>
              <a:gd name="connsiteY6" fmla="*/ 0 h 6991643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311191 w 5122342"/>
              <a:gd name="connsiteY6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1521012 w 5122342"/>
              <a:gd name="connsiteY6" fmla="*/ 1758462 h 7005711"/>
              <a:gd name="connsiteX7" fmla="*/ 311191 w 5122342"/>
              <a:gd name="connsiteY7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5108274 w 5122342"/>
              <a:gd name="connsiteY6" fmla="*/ 14069 h 7005711"/>
              <a:gd name="connsiteX7" fmla="*/ 311191 w 5122342"/>
              <a:gd name="connsiteY7" fmla="*/ 0 h 70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22342" h="7005711">
                <a:moveTo>
                  <a:pt x="311191" y="0"/>
                </a:moveTo>
                <a:cubicBezTo>
                  <a:pt x="117760" y="813582"/>
                  <a:pt x="-75671" y="1627164"/>
                  <a:pt x="29837" y="2630659"/>
                </a:cubicBezTo>
                <a:cubicBezTo>
                  <a:pt x="135345" y="3634154"/>
                  <a:pt x="773080" y="5294142"/>
                  <a:pt x="944237" y="6020973"/>
                </a:cubicBezTo>
                <a:cubicBezTo>
                  <a:pt x="1115394" y="6747804"/>
                  <a:pt x="1056779" y="6991643"/>
                  <a:pt x="1056779" y="6991643"/>
                </a:cubicBezTo>
                <a:lnTo>
                  <a:pt x="1056779" y="6991643"/>
                </a:lnTo>
                <a:lnTo>
                  <a:pt x="5122342" y="7005711"/>
                </a:lnTo>
                <a:cubicBezTo>
                  <a:pt x="5117653" y="4675164"/>
                  <a:pt x="5112963" y="2344616"/>
                  <a:pt x="5108274" y="14069"/>
                </a:cubicBezTo>
                <a:lnTo>
                  <a:pt x="311191" y="0"/>
                </a:lnTo>
                <a:close/>
              </a:path>
            </a:pathLst>
          </a:custGeom>
          <a:solidFill>
            <a:srgbClr val="9C2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5BBF1B-53F4-7E47-AEEB-3031FA4E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034088" cy="1325563"/>
          </a:xfrm>
        </p:spPr>
        <p:txBody>
          <a:bodyPr/>
          <a:lstStyle>
            <a:lvl1pPr>
              <a:defRPr>
                <a:solidFill>
                  <a:srgbClr val="9C247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D4CA-775D-2845-82D8-4FD3A62FD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34088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C16C1C93-C775-9344-978C-73E4D1EAA0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8921" y="-3446"/>
            <a:ext cx="5013871" cy="689709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  <a:gd name="connsiteX0" fmla="*/ 1673 w 10000"/>
              <a:gd name="connsiteY0" fmla="*/ 5 h 10007"/>
              <a:gd name="connsiteX1" fmla="*/ 9998 w 10000"/>
              <a:gd name="connsiteY1" fmla="*/ 0 h 10007"/>
              <a:gd name="connsiteX2" fmla="*/ 10000 w 10000"/>
              <a:gd name="connsiteY2" fmla="*/ 10005 h 10007"/>
              <a:gd name="connsiteX3" fmla="*/ 2216 w 10000"/>
              <a:gd name="connsiteY3" fmla="*/ 10007 h 10007"/>
              <a:gd name="connsiteX4" fmla="*/ 1382 w 10000"/>
              <a:gd name="connsiteY4" fmla="*/ 6885 h 10007"/>
              <a:gd name="connsiteX5" fmla="*/ 1673 w 10000"/>
              <a:gd name="connsiteY5" fmla="*/ 5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7">
                <a:moveTo>
                  <a:pt x="1673" y="5"/>
                </a:moveTo>
                <a:lnTo>
                  <a:pt x="9998" y="0"/>
                </a:lnTo>
                <a:cubicBezTo>
                  <a:pt x="9999" y="1652"/>
                  <a:pt x="10000" y="9456"/>
                  <a:pt x="10000" y="10005"/>
                </a:cubicBezTo>
                <a:lnTo>
                  <a:pt x="2216" y="10007"/>
                </a:lnTo>
                <a:cubicBezTo>
                  <a:pt x="2330" y="9070"/>
                  <a:pt x="2232" y="8409"/>
                  <a:pt x="1382" y="6885"/>
                </a:cubicBezTo>
                <a:cubicBezTo>
                  <a:pt x="-1046" y="2499"/>
                  <a:pt x="162" y="1710"/>
                  <a:pt x="1673" y="5"/>
                </a:cubicBezTo>
                <a:close/>
              </a:path>
            </a:pathLst>
          </a:custGeo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834600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ección Morada: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B3C8-FC8C-8B4C-84DC-2F6E066F0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C247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8843C4A-22A8-F844-8ABE-5CA8E17F4DDD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891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4C2D563-B0D7-3744-A4E5-26CEC70004BF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9C2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60369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Morada: Fotografía Comp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0FAF9-0406-6743-A9D1-223F3FD09C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2659" y="1"/>
            <a:ext cx="12204659" cy="6858000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4B4D430A-132F-244B-B0BC-AAE8E391A692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891C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73CE1D25-DF2A-7144-BAC9-B0B5B225D5C4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9C2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88157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Rojo Vivo: Separador">
    <p:bg>
      <p:bgPr>
        <a:solidFill>
          <a:srgbClr val="CE21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6999E94D-06D3-E341-8621-045E011C3B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6547" y="-19585"/>
            <a:ext cx="5013871" cy="6893644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2">
                <a:moveTo>
                  <a:pt x="1673" y="0"/>
                </a:moveTo>
                <a:lnTo>
                  <a:pt x="9963" y="8"/>
                </a:lnTo>
                <a:cubicBezTo>
                  <a:pt x="9964" y="1660"/>
                  <a:pt x="10000" y="9451"/>
                  <a:pt x="10000" y="10000"/>
                </a:cubicBezTo>
                <a:lnTo>
                  <a:pt x="2216" y="10002"/>
                </a:lnTo>
                <a:cubicBezTo>
                  <a:pt x="2330" y="9065"/>
                  <a:pt x="2232" y="8404"/>
                  <a:pt x="1382" y="6880"/>
                </a:cubicBezTo>
                <a:cubicBezTo>
                  <a:pt x="-1046" y="2494"/>
                  <a:pt x="162" y="1705"/>
                  <a:pt x="1673" y="0"/>
                </a:cubicBezTo>
                <a:close/>
              </a:path>
            </a:pathLst>
          </a:custGeom>
          <a:solidFill>
            <a:srgbClr val="B41C38"/>
          </a:solidFill>
        </p:spPr>
        <p:txBody>
          <a:bodyPr/>
          <a:lstStyle/>
          <a:p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A0BFFD-E82A-DF4A-BFAD-921982BB6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234" y="2075674"/>
            <a:ext cx="6219217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78CC9-E261-874C-807E-F03588E26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234" y="4555349"/>
            <a:ext cx="621921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AD3D6B6-1BBA-EC45-B2F3-957F8F58FD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1234" y="290065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3161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Rojo Vivo: 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E21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B41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311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ítulo y Contenido -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CA54-F8AF-3141-B351-4E4A0605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948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ción Rojo Vivo: Título y Contenido -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E21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CA54-F8AF-3141-B351-4E4A0605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B41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978967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ección Rojo Vivo: Título y Contenido - 2 Sub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6D725-8808-ED48-9697-9E9AF6F0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CE21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FED8-8D38-494B-9D67-00424FB1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41C3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FD050-8171-6442-A10E-81E136EF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B2A0F-BCB8-F449-A397-0123A6AA2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41C3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9CB4F-77C1-4B4C-9786-F3A91EEA8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7162C7F-4439-2D45-B87D-8D36AD9C71E1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B41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9A337EE-8DFE-8F4F-86AC-683E3A83AF53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486373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Rojo Vivo: Título, Contenido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B27D48FB-F0D9-884F-815F-2E4F33398619}"/>
              </a:ext>
            </a:extLst>
          </p:cNvPr>
          <p:cNvSpPr/>
          <p:nvPr userDrawn="1"/>
        </p:nvSpPr>
        <p:spPr>
          <a:xfrm>
            <a:off x="7144686" y="-56271"/>
            <a:ext cx="5122342" cy="7005711"/>
          </a:xfrm>
          <a:custGeom>
            <a:avLst/>
            <a:gdLst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311191 w 1066464"/>
              <a:gd name="connsiteY5" fmla="*/ 0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859831 w 1066464"/>
              <a:gd name="connsiteY5" fmla="*/ 5359791 h 6991643"/>
              <a:gd name="connsiteX6" fmla="*/ 311191 w 1066464"/>
              <a:gd name="connsiteY6" fmla="*/ 0 h 6991643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311191 w 5122342"/>
              <a:gd name="connsiteY6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1521012 w 5122342"/>
              <a:gd name="connsiteY6" fmla="*/ 1758462 h 7005711"/>
              <a:gd name="connsiteX7" fmla="*/ 311191 w 5122342"/>
              <a:gd name="connsiteY7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5108274 w 5122342"/>
              <a:gd name="connsiteY6" fmla="*/ 14069 h 7005711"/>
              <a:gd name="connsiteX7" fmla="*/ 311191 w 5122342"/>
              <a:gd name="connsiteY7" fmla="*/ 0 h 70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22342" h="7005711">
                <a:moveTo>
                  <a:pt x="311191" y="0"/>
                </a:moveTo>
                <a:cubicBezTo>
                  <a:pt x="117760" y="813582"/>
                  <a:pt x="-75671" y="1627164"/>
                  <a:pt x="29837" y="2630659"/>
                </a:cubicBezTo>
                <a:cubicBezTo>
                  <a:pt x="135345" y="3634154"/>
                  <a:pt x="773080" y="5294142"/>
                  <a:pt x="944237" y="6020973"/>
                </a:cubicBezTo>
                <a:cubicBezTo>
                  <a:pt x="1115394" y="6747804"/>
                  <a:pt x="1056779" y="6991643"/>
                  <a:pt x="1056779" y="6991643"/>
                </a:cubicBezTo>
                <a:lnTo>
                  <a:pt x="1056779" y="6991643"/>
                </a:lnTo>
                <a:lnTo>
                  <a:pt x="5122342" y="7005711"/>
                </a:lnTo>
                <a:cubicBezTo>
                  <a:pt x="5117653" y="4675164"/>
                  <a:pt x="5112963" y="2344616"/>
                  <a:pt x="5108274" y="14069"/>
                </a:cubicBezTo>
                <a:lnTo>
                  <a:pt x="311191" y="0"/>
                </a:lnTo>
                <a:close/>
              </a:path>
            </a:pathLst>
          </a:custGeom>
          <a:solidFill>
            <a:srgbClr val="CE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5BBF1B-53F4-7E47-AEEB-3031FA4E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034088" cy="1325563"/>
          </a:xfrm>
        </p:spPr>
        <p:txBody>
          <a:bodyPr/>
          <a:lstStyle>
            <a:lvl1pPr>
              <a:defRPr>
                <a:solidFill>
                  <a:srgbClr val="CE214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D4CA-775D-2845-82D8-4FD3A62FD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34088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DC642E9E-CD96-6C4B-BCBB-3664A2E7A9C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8921" y="-3446"/>
            <a:ext cx="5013871" cy="689709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  <a:gd name="connsiteX0" fmla="*/ 1673 w 10000"/>
              <a:gd name="connsiteY0" fmla="*/ 5 h 10007"/>
              <a:gd name="connsiteX1" fmla="*/ 9998 w 10000"/>
              <a:gd name="connsiteY1" fmla="*/ 0 h 10007"/>
              <a:gd name="connsiteX2" fmla="*/ 10000 w 10000"/>
              <a:gd name="connsiteY2" fmla="*/ 10005 h 10007"/>
              <a:gd name="connsiteX3" fmla="*/ 2216 w 10000"/>
              <a:gd name="connsiteY3" fmla="*/ 10007 h 10007"/>
              <a:gd name="connsiteX4" fmla="*/ 1382 w 10000"/>
              <a:gd name="connsiteY4" fmla="*/ 6885 h 10007"/>
              <a:gd name="connsiteX5" fmla="*/ 1673 w 10000"/>
              <a:gd name="connsiteY5" fmla="*/ 5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7">
                <a:moveTo>
                  <a:pt x="1673" y="5"/>
                </a:moveTo>
                <a:lnTo>
                  <a:pt x="9998" y="0"/>
                </a:lnTo>
                <a:cubicBezTo>
                  <a:pt x="9999" y="1652"/>
                  <a:pt x="10000" y="9456"/>
                  <a:pt x="10000" y="10005"/>
                </a:cubicBezTo>
                <a:lnTo>
                  <a:pt x="2216" y="10007"/>
                </a:lnTo>
                <a:cubicBezTo>
                  <a:pt x="2330" y="9070"/>
                  <a:pt x="2232" y="8409"/>
                  <a:pt x="1382" y="6885"/>
                </a:cubicBezTo>
                <a:cubicBezTo>
                  <a:pt x="-1046" y="2499"/>
                  <a:pt x="162" y="1710"/>
                  <a:pt x="1673" y="5"/>
                </a:cubicBezTo>
                <a:close/>
              </a:path>
            </a:pathLst>
          </a:custGeom>
        </p:spPr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450758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ección Rojo Vivo: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B3C8-FC8C-8B4C-84DC-2F6E066F0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41C3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52B9C77-6EDD-F845-A58D-0DB07474792E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B41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DD60E140-D82D-1F4D-B814-D81EC93F5D72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81702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Rojo Vivo: Fotografía Comp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35ED1CA-32D7-6543-922D-0C4F67C8C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2700" y="0"/>
            <a:ext cx="12204700" cy="6858000"/>
          </a:xfrm>
        </p:spPr>
        <p:txBody>
          <a:bodyPr/>
          <a:lstStyle/>
          <a:p>
            <a:endParaRPr lang="es-ES_tradnl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D13E50-AA43-3645-82B4-ACBD65A01A6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B41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571C5A2-48B6-674A-8715-E055C8505C98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CE21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2151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ítulo y Contenido - 2 Sub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6D725-8808-ED48-9697-9E9AF6F0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FED8-8D38-494B-9D67-00424FB1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7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FD050-8171-6442-A10E-81E136EF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B2A0F-BCB8-F449-A397-0123A6AA2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27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9CB4F-77C1-4B4C-9786-F3A91EEA8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229CF89-CFA5-B847-9D67-FD5BF2EA0619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AE39FE0-18D8-E344-AE64-9E904E4024A2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2976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BBF1B-53F4-7E47-AEEB-3031FA4E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034088" cy="1325563"/>
          </a:xfrm>
        </p:spPr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D4CA-775D-2845-82D8-4FD3A62FD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34088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808AFBE7-0F6B-E54D-A0BB-A47BD0D0071D}"/>
              </a:ext>
            </a:extLst>
          </p:cNvPr>
          <p:cNvSpPr/>
          <p:nvPr userDrawn="1"/>
        </p:nvSpPr>
        <p:spPr>
          <a:xfrm>
            <a:off x="7144686" y="-56271"/>
            <a:ext cx="5122342" cy="7005711"/>
          </a:xfrm>
          <a:custGeom>
            <a:avLst/>
            <a:gdLst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311191 w 1066464"/>
              <a:gd name="connsiteY5" fmla="*/ 0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859831 w 1066464"/>
              <a:gd name="connsiteY5" fmla="*/ 5359791 h 6991643"/>
              <a:gd name="connsiteX6" fmla="*/ 311191 w 1066464"/>
              <a:gd name="connsiteY6" fmla="*/ 0 h 6991643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311191 w 5122342"/>
              <a:gd name="connsiteY6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1521012 w 5122342"/>
              <a:gd name="connsiteY6" fmla="*/ 1758462 h 7005711"/>
              <a:gd name="connsiteX7" fmla="*/ 311191 w 5122342"/>
              <a:gd name="connsiteY7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5108274 w 5122342"/>
              <a:gd name="connsiteY6" fmla="*/ 14069 h 7005711"/>
              <a:gd name="connsiteX7" fmla="*/ 311191 w 5122342"/>
              <a:gd name="connsiteY7" fmla="*/ 0 h 70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22342" h="7005711">
                <a:moveTo>
                  <a:pt x="311191" y="0"/>
                </a:moveTo>
                <a:cubicBezTo>
                  <a:pt x="117760" y="813582"/>
                  <a:pt x="-75671" y="1627164"/>
                  <a:pt x="29837" y="2630659"/>
                </a:cubicBezTo>
                <a:cubicBezTo>
                  <a:pt x="135345" y="3634154"/>
                  <a:pt x="773080" y="5294142"/>
                  <a:pt x="944237" y="6020973"/>
                </a:cubicBezTo>
                <a:cubicBezTo>
                  <a:pt x="1115394" y="6747804"/>
                  <a:pt x="1056779" y="6991643"/>
                  <a:pt x="1056779" y="6991643"/>
                </a:cubicBezTo>
                <a:lnTo>
                  <a:pt x="1056779" y="6991643"/>
                </a:lnTo>
                <a:lnTo>
                  <a:pt x="5122342" y="7005711"/>
                </a:lnTo>
                <a:cubicBezTo>
                  <a:pt x="5117653" y="4675164"/>
                  <a:pt x="5112963" y="2344616"/>
                  <a:pt x="5108274" y="14069"/>
                </a:cubicBezTo>
                <a:lnTo>
                  <a:pt x="311191" y="0"/>
                </a:ln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B452125D-FD17-A241-ACCE-4E5ADC0F92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8921" y="-3446"/>
            <a:ext cx="5013871" cy="689709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  <a:gd name="connsiteX0" fmla="*/ 1673 w 10000"/>
              <a:gd name="connsiteY0" fmla="*/ 5 h 10007"/>
              <a:gd name="connsiteX1" fmla="*/ 9998 w 10000"/>
              <a:gd name="connsiteY1" fmla="*/ 0 h 10007"/>
              <a:gd name="connsiteX2" fmla="*/ 10000 w 10000"/>
              <a:gd name="connsiteY2" fmla="*/ 10005 h 10007"/>
              <a:gd name="connsiteX3" fmla="*/ 2216 w 10000"/>
              <a:gd name="connsiteY3" fmla="*/ 10007 h 10007"/>
              <a:gd name="connsiteX4" fmla="*/ 1382 w 10000"/>
              <a:gd name="connsiteY4" fmla="*/ 6885 h 10007"/>
              <a:gd name="connsiteX5" fmla="*/ 1673 w 10000"/>
              <a:gd name="connsiteY5" fmla="*/ 5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7">
                <a:moveTo>
                  <a:pt x="1673" y="5"/>
                </a:moveTo>
                <a:lnTo>
                  <a:pt x="9998" y="0"/>
                </a:lnTo>
                <a:cubicBezTo>
                  <a:pt x="9999" y="1652"/>
                  <a:pt x="10000" y="9456"/>
                  <a:pt x="10000" y="10005"/>
                </a:cubicBezTo>
                <a:lnTo>
                  <a:pt x="2216" y="10007"/>
                </a:lnTo>
                <a:cubicBezTo>
                  <a:pt x="2330" y="9070"/>
                  <a:pt x="2232" y="8409"/>
                  <a:pt x="1382" y="6885"/>
                </a:cubicBezTo>
                <a:cubicBezTo>
                  <a:pt x="-1046" y="2499"/>
                  <a:pt x="162" y="1710"/>
                  <a:pt x="1673" y="5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0213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1CBE74B8-7FEA-B947-95E1-179FCD7C7B6C}"/>
              </a:ext>
            </a:extLst>
          </p:cNvPr>
          <p:cNvSpPr/>
          <p:nvPr userDrawn="1"/>
        </p:nvSpPr>
        <p:spPr>
          <a:xfrm>
            <a:off x="-61437" y="-41952"/>
            <a:ext cx="12298576" cy="6123875"/>
          </a:xfrm>
          <a:custGeom>
            <a:avLst/>
            <a:gdLst>
              <a:gd name="connsiteX0" fmla="*/ 0 w 12196689"/>
              <a:gd name="connsiteY0" fmla="*/ 1294228 h 1294228"/>
              <a:gd name="connsiteX1" fmla="*/ 4656406 w 12196689"/>
              <a:gd name="connsiteY1" fmla="*/ 844062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4" fmla="*/ 0 w 12196689"/>
              <a:gd name="connsiteY4" fmla="*/ 1294228 h 1312036"/>
              <a:gd name="connsiteX0" fmla="*/ 0 w 12196689"/>
              <a:gd name="connsiteY0" fmla="*/ 1294228 h 1559433"/>
              <a:gd name="connsiteX1" fmla="*/ 3601329 w 12196689"/>
              <a:gd name="connsiteY1" fmla="*/ 787791 h 1559433"/>
              <a:gd name="connsiteX2" fmla="*/ 8412480 w 12196689"/>
              <a:gd name="connsiteY2" fmla="*/ 1294227 h 1559433"/>
              <a:gd name="connsiteX3" fmla="*/ 12196689 w 12196689"/>
              <a:gd name="connsiteY3" fmla="*/ 0 h 1559433"/>
              <a:gd name="connsiteX4" fmla="*/ 0 w 12196689"/>
              <a:gd name="connsiteY4" fmla="*/ 1294228 h 1559433"/>
              <a:gd name="connsiteX0" fmla="*/ 0 w 12196689"/>
              <a:gd name="connsiteY0" fmla="*/ 1294228 h 1960531"/>
              <a:gd name="connsiteX1" fmla="*/ 3601329 w 12196689"/>
              <a:gd name="connsiteY1" fmla="*/ 787791 h 1960531"/>
              <a:gd name="connsiteX2" fmla="*/ 8412480 w 12196689"/>
              <a:gd name="connsiteY2" fmla="*/ 1294227 h 1960531"/>
              <a:gd name="connsiteX3" fmla="*/ 12196689 w 12196689"/>
              <a:gd name="connsiteY3" fmla="*/ 0 h 1960531"/>
              <a:gd name="connsiteX4" fmla="*/ 0 w 12196689"/>
              <a:gd name="connsiteY4" fmla="*/ 1294228 h 1960531"/>
              <a:gd name="connsiteX0" fmla="*/ 397070 w 12844687"/>
              <a:gd name="connsiteY0" fmla="*/ 1296595 h 1734128"/>
              <a:gd name="connsiteX1" fmla="*/ 3998399 w 12844687"/>
              <a:gd name="connsiteY1" fmla="*/ 790158 h 1734128"/>
              <a:gd name="connsiteX2" fmla="*/ 8809550 w 12844687"/>
              <a:gd name="connsiteY2" fmla="*/ 1296594 h 1734128"/>
              <a:gd name="connsiteX3" fmla="*/ 12593759 w 12844687"/>
              <a:gd name="connsiteY3" fmla="*/ 2367 h 1734128"/>
              <a:gd name="connsiteX4" fmla="*/ 1466214 w 12844687"/>
              <a:gd name="connsiteY4" fmla="*/ 1676423 h 1734128"/>
              <a:gd name="connsiteX5" fmla="*/ 397070 w 12844687"/>
              <a:gd name="connsiteY5" fmla="*/ 1296595 h 1734128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205161 w 12652778"/>
              <a:gd name="connsiteY0" fmla="*/ 1296595 h 2815906"/>
              <a:gd name="connsiteX1" fmla="*/ 3806490 w 12652778"/>
              <a:gd name="connsiteY1" fmla="*/ 790158 h 2815906"/>
              <a:gd name="connsiteX2" fmla="*/ 8617641 w 12652778"/>
              <a:gd name="connsiteY2" fmla="*/ 1296594 h 2815906"/>
              <a:gd name="connsiteX3" fmla="*/ 12401850 w 12652778"/>
              <a:gd name="connsiteY3" fmla="*/ 2367 h 2815906"/>
              <a:gd name="connsiteX4" fmla="*/ 148890 w 12652778"/>
              <a:gd name="connsiteY4" fmla="*/ 2815906 h 2815906"/>
              <a:gd name="connsiteX5" fmla="*/ 205161 w 12652778"/>
              <a:gd name="connsiteY5" fmla="*/ 1296595 h 2815906"/>
              <a:gd name="connsiteX0" fmla="*/ 205161 w 12422576"/>
              <a:gd name="connsiteY0" fmla="*/ 1325693 h 2845004"/>
              <a:gd name="connsiteX1" fmla="*/ 3806490 w 12422576"/>
              <a:gd name="connsiteY1" fmla="*/ 819256 h 2845004"/>
              <a:gd name="connsiteX2" fmla="*/ 8617641 w 12422576"/>
              <a:gd name="connsiteY2" fmla="*/ 1325692 h 2845004"/>
              <a:gd name="connsiteX3" fmla="*/ 12401850 w 12422576"/>
              <a:gd name="connsiteY3" fmla="*/ 31465 h 2845004"/>
              <a:gd name="connsiteX4" fmla="*/ 9644582 w 12422576"/>
              <a:gd name="connsiteY4" fmla="*/ 608241 h 2845004"/>
              <a:gd name="connsiteX5" fmla="*/ 148890 w 12422576"/>
              <a:gd name="connsiteY5" fmla="*/ 2845004 h 2845004"/>
              <a:gd name="connsiteX6" fmla="*/ 205161 w 12422576"/>
              <a:gd name="connsiteY6" fmla="*/ 1325693 h 2845004"/>
              <a:gd name="connsiteX0" fmla="*/ 205161 w 13268544"/>
              <a:gd name="connsiteY0" fmla="*/ 1298414 h 3013168"/>
              <a:gd name="connsiteX1" fmla="*/ 3806490 w 13268544"/>
              <a:gd name="connsiteY1" fmla="*/ 791977 h 3013168"/>
              <a:gd name="connsiteX2" fmla="*/ 8617641 w 13268544"/>
              <a:gd name="connsiteY2" fmla="*/ 1298413 h 3013168"/>
              <a:gd name="connsiteX3" fmla="*/ 12401850 w 13268544"/>
              <a:gd name="connsiteY3" fmla="*/ 4186 h 3013168"/>
              <a:gd name="connsiteX4" fmla="*/ 12289308 w 13268544"/>
              <a:gd name="connsiteY4" fmla="*/ 2831793 h 3013168"/>
              <a:gd name="connsiteX5" fmla="*/ 148890 w 13268544"/>
              <a:gd name="connsiteY5" fmla="*/ 2817725 h 3013168"/>
              <a:gd name="connsiteX6" fmla="*/ 205161 w 13268544"/>
              <a:gd name="connsiteY6" fmla="*/ 1298414 h 3013168"/>
              <a:gd name="connsiteX0" fmla="*/ 205161 w 13268544"/>
              <a:gd name="connsiteY0" fmla="*/ 1298414 h 2833416"/>
              <a:gd name="connsiteX1" fmla="*/ 3806490 w 13268544"/>
              <a:gd name="connsiteY1" fmla="*/ 791977 h 2833416"/>
              <a:gd name="connsiteX2" fmla="*/ 8617641 w 13268544"/>
              <a:gd name="connsiteY2" fmla="*/ 1298413 h 2833416"/>
              <a:gd name="connsiteX3" fmla="*/ 12401850 w 13268544"/>
              <a:gd name="connsiteY3" fmla="*/ 4186 h 2833416"/>
              <a:gd name="connsiteX4" fmla="*/ 12289308 w 13268544"/>
              <a:gd name="connsiteY4" fmla="*/ 2831793 h 2833416"/>
              <a:gd name="connsiteX5" fmla="*/ 148890 w 13268544"/>
              <a:gd name="connsiteY5" fmla="*/ 2817725 h 2833416"/>
              <a:gd name="connsiteX6" fmla="*/ 205161 w 13268544"/>
              <a:gd name="connsiteY6" fmla="*/ 1298414 h 2833416"/>
              <a:gd name="connsiteX0" fmla="*/ 205161 w 12455332"/>
              <a:gd name="connsiteY0" fmla="*/ 1299228 h 2834230"/>
              <a:gd name="connsiteX1" fmla="*/ 3806490 w 12455332"/>
              <a:gd name="connsiteY1" fmla="*/ 792791 h 2834230"/>
              <a:gd name="connsiteX2" fmla="*/ 8617641 w 12455332"/>
              <a:gd name="connsiteY2" fmla="*/ 1299227 h 2834230"/>
              <a:gd name="connsiteX3" fmla="*/ 12401850 w 12455332"/>
              <a:gd name="connsiteY3" fmla="*/ 5000 h 2834230"/>
              <a:gd name="connsiteX4" fmla="*/ 12289308 w 12455332"/>
              <a:gd name="connsiteY4" fmla="*/ 2832607 h 2834230"/>
              <a:gd name="connsiteX5" fmla="*/ 148890 w 12455332"/>
              <a:gd name="connsiteY5" fmla="*/ 2818539 h 2834230"/>
              <a:gd name="connsiteX6" fmla="*/ 205161 w 12455332"/>
              <a:gd name="connsiteY6" fmla="*/ 1299228 h 2834230"/>
              <a:gd name="connsiteX0" fmla="*/ 205161 w 12478986"/>
              <a:gd name="connsiteY0" fmla="*/ 1299133 h 2876000"/>
              <a:gd name="connsiteX1" fmla="*/ 3806490 w 12478986"/>
              <a:gd name="connsiteY1" fmla="*/ 792696 h 2876000"/>
              <a:gd name="connsiteX2" fmla="*/ 8617641 w 12478986"/>
              <a:gd name="connsiteY2" fmla="*/ 1299132 h 2876000"/>
              <a:gd name="connsiteX3" fmla="*/ 12401850 w 12478986"/>
              <a:gd name="connsiteY3" fmla="*/ 4905 h 2876000"/>
              <a:gd name="connsiteX4" fmla="*/ 12415918 w 12478986"/>
              <a:gd name="connsiteY4" fmla="*/ 2874715 h 2876000"/>
              <a:gd name="connsiteX5" fmla="*/ 148890 w 12478986"/>
              <a:gd name="connsiteY5" fmla="*/ 2818444 h 2876000"/>
              <a:gd name="connsiteX6" fmla="*/ 205161 w 12478986"/>
              <a:gd name="connsiteY6" fmla="*/ 1299133 h 2876000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44053"/>
              <a:gd name="connsiteY0" fmla="*/ 1294228 h 2843166"/>
              <a:gd name="connsiteX1" fmla="*/ 3806490 w 12444053"/>
              <a:gd name="connsiteY1" fmla="*/ 787791 h 2843166"/>
              <a:gd name="connsiteX2" fmla="*/ 8617641 w 12444053"/>
              <a:gd name="connsiteY2" fmla="*/ 1294227 h 2843166"/>
              <a:gd name="connsiteX3" fmla="*/ 12401850 w 12444053"/>
              <a:gd name="connsiteY3" fmla="*/ 0 h 2843166"/>
              <a:gd name="connsiteX4" fmla="*/ 12444053 w 12444053"/>
              <a:gd name="connsiteY4" fmla="*/ 2841674 h 2843166"/>
              <a:gd name="connsiteX5" fmla="*/ 148890 w 12444053"/>
              <a:gd name="connsiteY5" fmla="*/ 2813539 h 2843166"/>
              <a:gd name="connsiteX6" fmla="*/ 205161 w 12444053"/>
              <a:gd name="connsiteY6" fmla="*/ 1294228 h 2843166"/>
              <a:gd name="connsiteX0" fmla="*/ 205161 w 12411396"/>
              <a:gd name="connsiteY0" fmla="*/ 1294228 h 2826992"/>
              <a:gd name="connsiteX1" fmla="*/ 3806490 w 12411396"/>
              <a:gd name="connsiteY1" fmla="*/ 787791 h 2826992"/>
              <a:gd name="connsiteX2" fmla="*/ 8617641 w 12411396"/>
              <a:gd name="connsiteY2" fmla="*/ 1294227 h 2826992"/>
              <a:gd name="connsiteX3" fmla="*/ 12401850 w 12411396"/>
              <a:gd name="connsiteY3" fmla="*/ 0 h 2826992"/>
              <a:gd name="connsiteX4" fmla="*/ 12411396 w 12411396"/>
              <a:gd name="connsiteY4" fmla="*/ 2825346 h 2826992"/>
              <a:gd name="connsiteX5" fmla="*/ 148890 w 12411396"/>
              <a:gd name="connsiteY5" fmla="*/ 2813539 h 2826992"/>
              <a:gd name="connsiteX6" fmla="*/ 205161 w 12411396"/>
              <a:gd name="connsiteY6" fmla="*/ 1294228 h 2826992"/>
              <a:gd name="connsiteX0" fmla="*/ 205161 w 12411396"/>
              <a:gd name="connsiteY0" fmla="*/ 1294228 h 2825346"/>
              <a:gd name="connsiteX1" fmla="*/ 3806490 w 12411396"/>
              <a:gd name="connsiteY1" fmla="*/ 787791 h 2825346"/>
              <a:gd name="connsiteX2" fmla="*/ 8617641 w 12411396"/>
              <a:gd name="connsiteY2" fmla="*/ 1294227 h 2825346"/>
              <a:gd name="connsiteX3" fmla="*/ 12401850 w 12411396"/>
              <a:gd name="connsiteY3" fmla="*/ 0 h 2825346"/>
              <a:gd name="connsiteX4" fmla="*/ 12411396 w 12411396"/>
              <a:gd name="connsiteY4" fmla="*/ 2825346 h 2825346"/>
              <a:gd name="connsiteX5" fmla="*/ 148890 w 12411396"/>
              <a:gd name="connsiteY5" fmla="*/ 2813539 h 2825346"/>
              <a:gd name="connsiteX6" fmla="*/ 205161 w 12411396"/>
              <a:gd name="connsiteY6" fmla="*/ 1294228 h 2825346"/>
              <a:gd name="connsiteX0" fmla="*/ 56798 w 12263033"/>
              <a:gd name="connsiteY0" fmla="*/ 1294228 h 2825346"/>
              <a:gd name="connsiteX1" fmla="*/ 3658127 w 12263033"/>
              <a:gd name="connsiteY1" fmla="*/ 787791 h 2825346"/>
              <a:gd name="connsiteX2" fmla="*/ 8469278 w 12263033"/>
              <a:gd name="connsiteY2" fmla="*/ 1294227 h 2825346"/>
              <a:gd name="connsiteX3" fmla="*/ 12253487 w 12263033"/>
              <a:gd name="connsiteY3" fmla="*/ 0 h 2825346"/>
              <a:gd name="connsiteX4" fmla="*/ 12263033 w 12263033"/>
              <a:gd name="connsiteY4" fmla="*/ 2825346 h 2825346"/>
              <a:gd name="connsiteX5" fmla="*/ 527 w 12263033"/>
              <a:gd name="connsiteY5" fmla="*/ 2813539 h 2825346"/>
              <a:gd name="connsiteX6" fmla="*/ 56798 w 12263033"/>
              <a:gd name="connsiteY6" fmla="*/ 1294228 h 2825346"/>
              <a:gd name="connsiteX0" fmla="*/ 16702 w 12263758"/>
              <a:gd name="connsiteY0" fmla="*/ 1310556 h 2825346"/>
              <a:gd name="connsiteX1" fmla="*/ 3658852 w 12263758"/>
              <a:gd name="connsiteY1" fmla="*/ 787791 h 2825346"/>
              <a:gd name="connsiteX2" fmla="*/ 8470003 w 12263758"/>
              <a:gd name="connsiteY2" fmla="*/ 1294227 h 2825346"/>
              <a:gd name="connsiteX3" fmla="*/ 12254212 w 12263758"/>
              <a:gd name="connsiteY3" fmla="*/ 0 h 2825346"/>
              <a:gd name="connsiteX4" fmla="*/ 12263758 w 12263758"/>
              <a:gd name="connsiteY4" fmla="*/ 2825346 h 2825346"/>
              <a:gd name="connsiteX5" fmla="*/ 1252 w 12263758"/>
              <a:gd name="connsiteY5" fmla="*/ 2813539 h 2825346"/>
              <a:gd name="connsiteX6" fmla="*/ 16702 w 12263758"/>
              <a:gd name="connsiteY6" fmla="*/ 1310556 h 2825346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9043 w 12247056"/>
              <a:gd name="connsiteY5" fmla="*/ 2829868 h 2829868"/>
              <a:gd name="connsiteX6" fmla="*/ 0 w 12247056"/>
              <a:gd name="connsiteY6" fmla="*/ 1310556 h 2829868"/>
              <a:gd name="connsiteX0" fmla="*/ 1938 w 12248994"/>
              <a:gd name="connsiteY0" fmla="*/ 1310556 h 2829868"/>
              <a:gd name="connsiteX1" fmla="*/ 3644088 w 12248994"/>
              <a:gd name="connsiteY1" fmla="*/ 787791 h 2829868"/>
              <a:gd name="connsiteX2" fmla="*/ 8455239 w 12248994"/>
              <a:gd name="connsiteY2" fmla="*/ 1294227 h 2829868"/>
              <a:gd name="connsiteX3" fmla="*/ 12239448 w 12248994"/>
              <a:gd name="connsiteY3" fmla="*/ 0 h 2829868"/>
              <a:gd name="connsiteX4" fmla="*/ 12248994 w 12248994"/>
              <a:gd name="connsiteY4" fmla="*/ 2825346 h 2829868"/>
              <a:gd name="connsiteX5" fmla="*/ 2817 w 12248994"/>
              <a:gd name="connsiteY5" fmla="*/ 2829868 h 2829868"/>
              <a:gd name="connsiteX6" fmla="*/ 1938 w 12248994"/>
              <a:gd name="connsiteY6" fmla="*/ 1310556 h 2829868"/>
              <a:gd name="connsiteX0" fmla="*/ 5555 w 12252611"/>
              <a:gd name="connsiteY0" fmla="*/ 1310556 h 2829868"/>
              <a:gd name="connsiteX1" fmla="*/ 3647705 w 12252611"/>
              <a:gd name="connsiteY1" fmla="*/ 787791 h 2829868"/>
              <a:gd name="connsiteX2" fmla="*/ 8458856 w 12252611"/>
              <a:gd name="connsiteY2" fmla="*/ 1294227 h 2829868"/>
              <a:gd name="connsiteX3" fmla="*/ 12243065 w 12252611"/>
              <a:gd name="connsiteY3" fmla="*/ 0 h 2829868"/>
              <a:gd name="connsiteX4" fmla="*/ 12252611 w 12252611"/>
              <a:gd name="connsiteY4" fmla="*/ 2825346 h 2829868"/>
              <a:gd name="connsiteX5" fmla="*/ 6434 w 12252611"/>
              <a:gd name="connsiteY5" fmla="*/ 2829868 h 2829868"/>
              <a:gd name="connsiteX6" fmla="*/ 5555 w 12252611"/>
              <a:gd name="connsiteY6" fmla="*/ 1310556 h 2829868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879 w 12247056"/>
              <a:gd name="connsiteY5" fmla="*/ 2829868 h 2829868"/>
              <a:gd name="connsiteX6" fmla="*/ 0 w 12247056"/>
              <a:gd name="connsiteY6" fmla="*/ 1310556 h 2829868"/>
              <a:gd name="connsiteX0" fmla="*/ 15449 w 12262505"/>
              <a:gd name="connsiteY0" fmla="*/ 5530723 h 7045513"/>
              <a:gd name="connsiteX1" fmla="*/ 3657599 w 12262505"/>
              <a:gd name="connsiteY1" fmla="*/ 5007958 h 7045513"/>
              <a:gd name="connsiteX2" fmla="*/ 8468750 w 12262505"/>
              <a:gd name="connsiteY2" fmla="*/ 5514394 h 7045513"/>
              <a:gd name="connsiteX3" fmla="*/ 12252959 w 12262505"/>
              <a:gd name="connsiteY3" fmla="*/ 4220167 h 7045513"/>
              <a:gd name="connsiteX4" fmla="*/ 12262505 w 12262505"/>
              <a:gd name="connsiteY4" fmla="*/ 7045513 h 7045513"/>
              <a:gd name="connsiteX5" fmla="*/ 0 w 12262505"/>
              <a:gd name="connsiteY5" fmla="*/ 77735 h 7045513"/>
              <a:gd name="connsiteX6" fmla="*/ 15449 w 12262505"/>
              <a:gd name="connsiteY6" fmla="*/ 5530723 h 7045513"/>
              <a:gd name="connsiteX0" fmla="*/ 15449 w 12278834"/>
              <a:gd name="connsiteY0" fmla="*/ 5532908 h 5555121"/>
              <a:gd name="connsiteX1" fmla="*/ 3657599 w 12278834"/>
              <a:gd name="connsiteY1" fmla="*/ 5010143 h 5555121"/>
              <a:gd name="connsiteX2" fmla="*/ 8468750 w 12278834"/>
              <a:gd name="connsiteY2" fmla="*/ 5516579 h 5555121"/>
              <a:gd name="connsiteX3" fmla="*/ 12252959 w 12278834"/>
              <a:gd name="connsiteY3" fmla="*/ 4222352 h 5555121"/>
              <a:gd name="connsiteX4" fmla="*/ 12278834 w 12278834"/>
              <a:gd name="connsiteY4" fmla="*/ 91727 h 5555121"/>
              <a:gd name="connsiteX5" fmla="*/ 0 w 12278834"/>
              <a:gd name="connsiteY5" fmla="*/ 79920 h 5555121"/>
              <a:gd name="connsiteX6" fmla="*/ 15449 w 12278834"/>
              <a:gd name="connsiteY6" fmla="*/ 5532908 h 5555121"/>
              <a:gd name="connsiteX0" fmla="*/ 15449 w 12279342"/>
              <a:gd name="connsiteY0" fmla="*/ 5530724 h 5552937"/>
              <a:gd name="connsiteX1" fmla="*/ 3657599 w 12279342"/>
              <a:gd name="connsiteY1" fmla="*/ 5007959 h 5552937"/>
              <a:gd name="connsiteX2" fmla="*/ 8468750 w 12279342"/>
              <a:gd name="connsiteY2" fmla="*/ 5514395 h 5552937"/>
              <a:gd name="connsiteX3" fmla="*/ 12252959 w 12279342"/>
              <a:gd name="connsiteY3" fmla="*/ 4220168 h 5552937"/>
              <a:gd name="connsiteX4" fmla="*/ 12278834 w 12279342"/>
              <a:gd name="connsiteY4" fmla="*/ 89543 h 5552937"/>
              <a:gd name="connsiteX5" fmla="*/ 0 w 12279342"/>
              <a:gd name="connsiteY5" fmla="*/ 77736 h 5552937"/>
              <a:gd name="connsiteX6" fmla="*/ 15449 w 12279342"/>
              <a:gd name="connsiteY6" fmla="*/ 5530724 h 5552937"/>
              <a:gd name="connsiteX0" fmla="*/ 15449 w 12279342"/>
              <a:gd name="connsiteY0" fmla="*/ 6094324 h 6116537"/>
              <a:gd name="connsiteX1" fmla="*/ 3657599 w 12279342"/>
              <a:gd name="connsiteY1" fmla="*/ 5571559 h 6116537"/>
              <a:gd name="connsiteX2" fmla="*/ 8468750 w 12279342"/>
              <a:gd name="connsiteY2" fmla="*/ 6077995 h 6116537"/>
              <a:gd name="connsiteX3" fmla="*/ 12252959 w 12279342"/>
              <a:gd name="connsiteY3" fmla="*/ 4783768 h 6116537"/>
              <a:gd name="connsiteX4" fmla="*/ 12278834 w 12279342"/>
              <a:gd name="connsiteY4" fmla="*/ 0 h 6116537"/>
              <a:gd name="connsiteX5" fmla="*/ 0 w 12279342"/>
              <a:gd name="connsiteY5" fmla="*/ 641336 h 6116537"/>
              <a:gd name="connsiteX6" fmla="*/ 15449 w 12279342"/>
              <a:gd name="connsiteY6" fmla="*/ 6094324 h 6116537"/>
              <a:gd name="connsiteX0" fmla="*/ 15449 w 12279342"/>
              <a:gd name="connsiteY0" fmla="*/ 6094324 h 6125261"/>
              <a:gd name="connsiteX1" fmla="*/ 3657599 w 12279342"/>
              <a:gd name="connsiteY1" fmla="*/ 5571559 h 6125261"/>
              <a:gd name="connsiteX2" fmla="*/ 8468750 w 12279342"/>
              <a:gd name="connsiteY2" fmla="*/ 6077995 h 6125261"/>
              <a:gd name="connsiteX3" fmla="*/ 12252959 w 12279342"/>
              <a:gd name="connsiteY3" fmla="*/ 4783768 h 6125261"/>
              <a:gd name="connsiteX4" fmla="*/ 12278834 w 12279342"/>
              <a:gd name="connsiteY4" fmla="*/ 0 h 6125261"/>
              <a:gd name="connsiteX5" fmla="*/ 0 w 12279342"/>
              <a:gd name="connsiteY5" fmla="*/ 641336 h 6125261"/>
              <a:gd name="connsiteX6" fmla="*/ 15449 w 12279342"/>
              <a:gd name="connsiteY6" fmla="*/ 6094324 h 6125261"/>
              <a:gd name="connsiteX0" fmla="*/ 31778 w 12295671"/>
              <a:gd name="connsiteY0" fmla="*/ 6122459 h 6149807"/>
              <a:gd name="connsiteX1" fmla="*/ 3673928 w 12295671"/>
              <a:gd name="connsiteY1" fmla="*/ 5599694 h 6149807"/>
              <a:gd name="connsiteX2" fmla="*/ 8485079 w 12295671"/>
              <a:gd name="connsiteY2" fmla="*/ 6106130 h 6149807"/>
              <a:gd name="connsiteX3" fmla="*/ 12269288 w 12295671"/>
              <a:gd name="connsiteY3" fmla="*/ 4811903 h 6149807"/>
              <a:gd name="connsiteX4" fmla="*/ 12295163 w 12295671"/>
              <a:gd name="connsiteY4" fmla="*/ 28135 h 6149807"/>
              <a:gd name="connsiteX5" fmla="*/ 0 w 12295671"/>
              <a:gd name="connsiteY5" fmla="*/ 0 h 6149807"/>
              <a:gd name="connsiteX6" fmla="*/ 31778 w 12295671"/>
              <a:gd name="connsiteY6" fmla="*/ 6122459 h 6149807"/>
              <a:gd name="connsiteX0" fmla="*/ 34683 w 12298576"/>
              <a:gd name="connsiteY0" fmla="*/ 6122459 h 6149731"/>
              <a:gd name="connsiteX1" fmla="*/ 3676833 w 12298576"/>
              <a:gd name="connsiteY1" fmla="*/ 5599694 h 6149731"/>
              <a:gd name="connsiteX2" fmla="*/ 8487984 w 12298576"/>
              <a:gd name="connsiteY2" fmla="*/ 6106130 h 6149731"/>
              <a:gd name="connsiteX3" fmla="*/ 12272193 w 12298576"/>
              <a:gd name="connsiteY3" fmla="*/ 4811903 h 6149731"/>
              <a:gd name="connsiteX4" fmla="*/ 12298068 w 12298576"/>
              <a:gd name="connsiteY4" fmla="*/ 28135 h 6149731"/>
              <a:gd name="connsiteX5" fmla="*/ 2905 w 12298576"/>
              <a:gd name="connsiteY5" fmla="*/ 0 h 6149731"/>
              <a:gd name="connsiteX6" fmla="*/ 34683 w 12298576"/>
              <a:gd name="connsiteY6" fmla="*/ 6122459 h 6149731"/>
              <a:gd name="connsiteX0" fmla="*/ 34683 w 12298576"/>
              <a:gd name="connsiteY0" fmla="*/ 6122459 h 6149731"/>
              <a:gd name="connsiteX1" fmla="*/ 3676833 w 12298576"/>
              <a:gd name="connsiteY1" fmla="*/ 5599694 h 6149731"/>
              <a:gd name="connsiteX2" fmla="*/ 8487984 w 12298576"/>
              <a:gd name="connsiteY2" fmla="*/ 6106130 h 6149731"/>
              <a:gd name="connsiteX3" fmla="*/ 12272193 w 12298576"/>
              <a:gd name="connsiteY3" fmla="*/ 4811903 h 6149731"/>
              <a:gd name="connsiteX4" fmla="*/ 12298068 w 12298576"/>
              <a:gd name="connsiteY4" fmla="*/ 28135 h 6149731"/>
              <a:gd name="connsiteX5" fmla="*/ 2905 w 12298576"/>
              <a:gd name="connsiteY5" fmla="*/ 0 h 6149731"/>
              <a:gd name="connsiteX6" fmla="*/ 34683 w 12298576"/>
              <a:gd name="connsiteY6" fmla="*/ 6122459 h 6149731"/>
              <a:gd name="connsiteX0" fmla="*/ 34683 w 12298576"/>
              <a:gd name="connsiteY0" fmla="*/ 6122459 h 6123875"/>
              <a:gd name="connsiteX1" fmla="*/ 3676833 w 12298576"/>
              <a:gd name="connsiteY1" fmla="*/ 5599694 h 6123875"/>
              <a:gd name="connsiteX2" fmla="*/ 8487984 w 12298576"/>
              <a:gd name="connsiteY2" fmla="*/ 6106130 h 6123875"/>
              <a:gd name="connsiteX3" fmla="*/ 12272193 w 12298576"/>
              <a:gd name="connsiteY3" fmla="*/ 4811903 h 6123875"/>
              <a:gd name="connsiteX4" fmla="*/ 12298068 w 12298576"/>
              <a:gd name="connsiteY4" fmla="*/ 28135 h 6123875"/>
              <a:gd name="connsiteX5" fmla="*/ 2905 w 12298576"/>
              <a:gd name="connsiteY5" fmla="*/ 0 h 6123875"/>
              <a:gd name="connsiteX6" fmla="*/ 34683 w 12298576"/>
              <a:gd name="connsiteY6" fmla="*/ 6122459 h 61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98576" h="6123875">
                <a:moveTo>
                  <a:pt x="34683" y="6122459"/>
                </a:moveTo>
                <a:cubicBezTo>
                  <a:pt x="1248022" y="5797730"/>
                  <a:pt x="2267950" y="5602416"/>
                  <a:pt x="3676833" y="5599694"/>
                </a:cubicBezTo>
                <a:cubicBezTo>
                  <a:pt x="5085717" y="5596973"/>
                  <a:pt x="7055424" y="6237428"/>
                  <a:pt x="8487984" y="6106130"/>
                </a:cubicBezTo>
                <a:cubicBezTo>
                  <a:pt x="9920544" y="5974832"/>
                  <a:pt x="12101036" y="4931478"/>
                  <a:pt x="12272193" y="4811903"/>
                </a:cubicBezTo>
                <a:cubicBezTo>
                  <a:pt x="12274537" y="4105002"/>
                  <a:pt x="12302674" y="1112938"/>
                  <a:pt x="12298068" y="28135"/>
                </a:cubicBezTo>
                <a:lnTo>
                  <a:pt x="2905" y="0"/>
                </a:lnTo>
                <a:cubicBezTo>
                  <a:pt x="-12293" y="1135005"/>
                  <a:pt x="37195" y="5617027"/>
                  <a:pt x="34683" y="6122459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1EF435-1E90-124A-B476-04F9D01663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37413"/>
            <a:ext cx="10515600" cy="145776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Nombre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B89C8-C1A4-B041-BE52-3D48DC18E16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6351814"/>
            <a:ext cx="3413579" cy="286651"/>
          </a:xfrm>
        </p:spPr>
        <p:txBody>
          <a:bodyPr/>
          <a:lstStyle>
            <a:lvl1pPr marL="0" indent="0">
              <a:buNone/>
              <a:defRPr sz="2400" b="0" i="0">
                <a:solidFill>
                  <a:srgbClr val="6BAE45"/>
                </a:solidFill>
                <a:latin typeface="Barlow Medium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www.uci.ac.cr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7A94FB1-3E87-CF44-98E6-AFED63B94A68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7478486" y="6081923"/>
            <a:ext cx="4114800" cy="556542"/>
          </a:xfrm>
        </p:spPr>
        <p:txBody>
          <a:bodyPr>
            <a:noAutofit/>
          </a:bodyPr>
          <a:lstStyle>
            <a:lvl1pPr marL="0" indent="0" algn="r">
              <a:buNone/>
              <a:defRPr sz="2000" b="1" i="0">
                <a:solidFill>
                  <a:srgbClr val="6BAE45"/>
                </a:solidFill>
                <a:latin typeface="Barlow SemiBold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Promoviendo</a:t>
            </a:r>
            <a:r>
              <a:rPr lang="en-US" dirty="0"/>
              <a:t> el </a:t>
            </a:r>
            <a:r>
              <a:rPr lang="en-US" dirty="0" err="1"/>
              <a:t>desarrollo</a:t>
            </a:r>
            <a:r>
              <a:rPr lang="en-US" dirty="0"/>
              <a:t> </a:t>
            </a:r>
            <a:r>
              <a:rPr lang="en-US" dirty="0" err="1"/>
              <a:t>regenerativo</a:t>
            </a:r>
            <a:r>
              <a:rPr lang="en-US" dirty="0"/>
              <a:t> para el </a:t>
            </a:r>
            <a:r>
              <a:rPr lang="en-US" dirty="0" err="1"/>
              <a:t>bienestar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315162D-96C4-BB43-93D5-E3FCD1035B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1850" y="3281363"/>
            <a:ext cx="10515600" cy="1143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Información</a:t>
            </a:r>
            <a:r>
              <a:rPr lang="en-US" dirty="0"/>
              <a:t> de </a:t>
            </a:r>
            <a:r>
              <a:rPr lang="en-US" dirty="0" err="1"/>
              <a:t>contacto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696431-39AC-134E-91B0-42CF045B64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1315" y="56983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24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ido_Azul_TEC_0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4888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ular - Az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F435-1E90-124A-B476-04F9D0166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637413"/>
            <a:ext cx="10515600" cy="1457768"/>
          </a:xfrm>
        </p:spPr>
        <p:txBody>
          <a:bodyPr anchor="b"/>
          <a:lstStyle>
            <a:lvl1pPr>
              <a:defRPr sz="6000">
                <a:solidFill>
                  <a:srgbClr val="4279B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B89C8-C1A4-B041-BE52-3D48DC18E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1221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CBE74B8-7FEA-B947-95E1-179FCD7C7B6C}"/>
              </a:ext>
            </a:extLst>
          </p:cNvPr>
          <p:cNvSpPr/>
          <p:nvPr userDrawn="1"/>
        </p:nvSpPr>
        <p:spPr>
          <a:xfrm flipH="1">
            <a:off x="-26753" y="4051497"/>
            <a:ext cx="12247056" cy="2829868"/>
          </a:xfrm>
          <a:custGeom>
            <a:avLst/>
            <a:gdLst>
              <a:gd name="connsiteX0" fmla="*/ 0 w 12196689"/>
              <a:gd name="connsiteY0" fmla="*/ 1294228 h 1294228"/>
              <a:gd name="connsiteX1" fmla="*/ 4656406 w 12196689"/>
              <a:gd name="connsiteY1" fmla="*/ 844062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4" fmla="*/ 0 w 12196689"/>
              <a:gd name="connsiteY4" fmla="*/ 1294228 h 1312036"/>
              <a:gd name="connsiteX0" fmla="*/ 0 w 12196689"/>
              <a:gd name="connsiteY0" fmla="*/ 1294228 h 1559433"/>
              <a:gd name="connsiteX1" fmla="*/ 3601329 w 12196689"/>
              <a:gd name="connsiteY1" fmla="*/ 787791 h 1559433"/>
              <a:gd name="connsiteX2" fmla="*/ 8412480 w 12196689"/>
              <a:gd name="connsiteY2" fmla="*/ 1294227 h 1559433"/>
              <a:gd name="connsiteX3" fmla="*/ 12196689 w 12196689"/>
              <a:gd name="connsiteY3" fmla="*/ 0 h 1559433"/>
              <a:gd name="connsiteX4" fmla="*/ 0 w 12196689"/>
              <a:gd name="connsiteY4" fmla="*/ 1294228 h 1559433"/>
              <a:gd name="connsiteX0" fmla="*/ 0 w 12196689"/>
              <a:gd name="connsiteY0" fmla="*/ 1294228 h 1960531"/>
              <a:gd name="connsiteX1" fmla="*/ 3601329 w 12196689"/>
              <a:gd name="connsiteY1" fmla="*/ 787791 h 1960531"/>
              <a:gd name="connsiteX2" fmla="*/ 8412480 w 12196689"/>
              <a:gd name="connsiteY2" fmla="*/ 1294227 h 1960531"/>
              <a:gd name="connsiteX3" fmla="*/ 12196689 w 12196689"/>
              <a:gd name="connsiteY3" fmla="*/ 0 h 1960531"/>
              <a:gd name="connsiteX4" fmla="*/ 0 w 12196689"/>
              <a:gd name="connsiteY4" fmla="*/ 1294228 h 1960531"/>
              <a:gd name="connsiteX0" fmla="*/ 397070 w 12844687"/>
              <a:gd name="connsiteY0" fmla="*/ 1296595 h 1734128"/>
              <a:gd name="connsiteX1" fmla="*/ 3998399 w 12844687"/>
              <a:gd name="connsiteY1" fmla="*/ 790158 h 1734128"/>
              <a:gd name="connsiteX2" fmla="*/ 8809550 w 12844687"/>
              <a:gd name="connsiteY2" fmla="*/ 1296594 h 1734128"/>
              <a:gd name="connsiteX3" fmla="*/ 12593759 w 12844687"/>
              <a:gd name="connsiteY3" fmla="*/ 2367 h 1734128"/>
              <a:gd name="connsiteX4" fmla="*/ 1466214 w 12844687"/>
              <a:gd name="connsiteY4" fmla="*/ 1676423 h 1734128"/>
              <a:gd name="connsiteX5" fmla="*/ 397070 w 12844687"/>
              <a:gd name="connsiteY5" fmla="*/ 1296595 h 1734128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205161 w 12652778"/>
              <a:gd name="connsiteY0" fmla="*/ 1296595 h 2815906"/>
              <a:gd name="connsiteX1" fmla="*/ 3806490 w 12652778"/>
              <a:gd name="connsiteY1" fmla="*/ 790158 h 2815906"/>
              <a:gd name="connsiteX2" fmla="*/ 8617641 w 12652778"/>
              <a:gd name="connsiteY2" fmla="*/ 1296594 h 2815906"/>
              <a:gd name="connsiteX3" fmla="*/ 12401850 w 12652778"/>
              <a:gd name="connsiteY3" fmla="*/ 2367 h 2815906"/>
              <a:gd name="connsiteX4" fmla="*/ 148890 w 12652778"/>
              <a:gd name="connsiteY4" fmla="*/ 2815906 h 2815906"/>
              <a:gd name="connsiteX5" fmla="*/ 205161 w 12652778"/>
              <a:gd name="connsiteY5" fmla="*/ 1296595 h 2815906"/>
              <a:gd name="connsiteX0" fmla="*/ 205161 w 12422576"/>
              <a:gd name="connsiteY0" fmla="*/ 1325693 h 2845004"/>
              <a:gd name="connsiteX1" fmla="*/ 3806490 w 12422576"/>
              <a:gd name="connsiteY1" fmla="*/ 819256 h 2845004"/>
              <a:gd name="connsiteX2" fmla="*/ 8617641 w 12422576"/>
              <a:gd name="connsiteY2" fmla="*/ 1325692 h 2845004"/>
              <a:gd name="connsiteX3" fmla="*/ 12401850 w 12422576"/>
              <a:gd name="connsiteY3" fmla="*/ 31465 h 2845004"/>
              <a:gd name="connsiteX4" fmla="*/ 9644582 w 12422576"/>
              <a:gd name="connsiteY4" fmla="*/ 608241 h 2845004"/>
              <a:gd name="connsiteX5" fmla="*/ 148890 w 12422576"/>
              <a:gd name="connsiteY5" fmla="*/ 2845004 h 2845004"/>
              <a:gd name="connsiteX6" fmla="*/ 205161 w 12422576"/>
              <a:gd name="connsiteY6" fmla="*/ 1325693 h 2845004"/>
              <a:gd name="connsiteX0" fmla="*/ 205161 w 13268544"/>
              <a:gd name="connsiteY0" fmla="*/ 1298414 h 3013168"/>
              <a:gd name="connsiteX1" fmla="*/ 3806490 w 13268544"/>
              <a:gd name="connsiteY1" fmla="*/ 791977 h 3013168"/>
              <a:gd name="connsiteX2" fmla="*/ 8617641 w 13268544"/>
              <a:gd name="connsiteY2" fmla="*/ 1298413 h 3013168"/>
              <a:gd name="connsiteX3" fmla="*/ 12401850 w 13268544"/>
              <a:gd name="connsiteY3" fmla="*/ 4186 h 3013168"/>
              <a:gd name="connsiteX4" fmla="*/ 12289308 w 13268544"/>
              <a:gd name="connsiteY4" fmla="*/ 2831793 h 3013168"/>
              <a:gd name="connsiteX5" fmla="*/ 148890 w 13268544"/>
              <a:gd name="connsiteY5" fmla="*/ 2817725 h 3013168"/>
              <a:gd name="connsiteX6" fmla="*/ 205161 w 13268544"/>
              <a:gd name="connsiteY6" fmla="*/ 1298414 h 3013168"/>
              <a:gd name="connsiteX0" fmla="*/ 205161 w 13268544"/>
              <a:gd name="connsiteY0" fmla="*/ 1298414 h 2833416"/>
              <a:gd name="connsiteX1" fmla="*/ 3806490 w 13268544"/>
              <a:gd name="connsiteY1" fmla="*/ 791977 h 2833416"/>
              <a:gd name="connsiteX2" fmla="*/ 8617641 w 13268544"/>
              <a:gd name="connsiteY2" fmla="*/ 1298413 h 2833416"/>
              <a:gd name="connsiteX3" fmla="*/ 12401850 w 13268544"/>
              <a:gd name="connsiteY3" fmla="*/ 4186 h 2833416"/>
              <a:gd name="connsiteX4" fmla="*/ 12289308 w 13268544"/>
              <a:gd name="connsiteY4" fmla="*/ 2831793 h 2833416"/>
              <a:gd name="connsiteX5" fmla="*/ 148890 w 13268544"/>
              <a:gd name="connsiteY5" fmla="*/ 2817725 h 2833416"/>
              <a:gd name="connsiteX6" fmla="*/ 205161 w 13268544"/>
              <a:gd name="connsiteY6" fmla="*/ 1298414 h 2833416"/>
              <a:gd name="connsiteX0" fmla="*/ 205161 w 12455332"/>
              <a:gd name="connsiteY0" fmla="*/ 1299228 h 2834230"/>
              <a:gd name="connsiteX1" fmla="*/ 3806490 w 12455332"/>
              <a:gd name="connsiteY1" fmla="*/ 792791 h 2834230"/>
              <a:gd name="connsiteX2" fmla="*/ 8617641 w 12455332"/>
              <a:gd name="connsiteY2" fmla="*/ 1299227 h 2834230"/>
              <a:gd name="connsiteX3" fmla="*/ 12401850 w 12455332"/>
              <a:gd name="connsiteY3" fmla="*/ 5000 h 2834230"/>
              <a:gd name="connsiteX4" fmla="*/ 12289308 w 12455332"/>
              <a:gd name="connsiteY4" fmla="*/ 2832607 h 2834230"/>
              <a:gd name="connsiteX5" fmla="*/ 148890 w 12455332"/>
              <a:gd name="connsiteY5" fmla="*/ 2818539 h 2834230"/>
              <a:gd name="connsiteX6" fmla="*/ 205161 w 12455332"/>
              <a:gd name="connsiteY6" fmla="*/ 1299228 h 2834230"/>
              <a:gd name="connsiteX0" fmla="*/ 205161 w 12478986"/>
              <a:gd name="connsiteY0" fmla="*/ 1299133 h 2876000"/>
              <a:gd name="connsiteX1" fmla="*/ 3806490 w 12478986"/>
              <a:gd name="connsiteY1" fmla="*/ 792696 h 2876000"/>
              <a:gd name="connsiteX2" fmla="*/ 8617641 w 12478986"/>
              <a:gd name="connsiteY2" fmla="*/ 1299132 h 2876000"/>
              <a:gd name="connsiteX3" fmla="*/ 12401850 w 12478986"/>
              <a:gd name="connsiteY3" fmla="*/ 4905 h 2876000"/>
              <a:gd name="connsiteX4" fmla="*/ 12415918 w 12478986"/>
              <a:gd name="connsiteY4" fmla="*/ 2874715 h 2876000"/>
              <a:gd name="connsiteX5" fmla="*/ 148890 w 12478986"/>
              <a:gd name="connsiteY5" fmla="*/ 2818444 h 2876000"/>
              <a:gd name="connsiteX6" fmla="*/ 205161 w 12478986"/>
              <a:gd name="connsiteY6" fmla="*/ 1299133 h 2876000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44053"/>
              <a:gd name="connsiteY0" fmla="*/ 1294228 h 2843166"/>
              <a:gd name="connsiteX1" fmla="*/ 3806490 w 12444053"/>
              <a:gd name="connsiteY1" fmla="*/ 787791 h 2843166"/>
              <a:gd name="connsiteX2" fmla="*/ 8617641 w 12444053"/>
              <a:gd name="connsiteY2" fmla="*/ 1294227 h 2843166"/>
              <a:gd name="connsiteX3" fmla="*/ 12401850 w 12444053"/>
              <a:gd name="connsiteY3" fmla="*/ 0 h 2843166"/>
              <a:gd name="connsiteX4" fmla="*/ 12444053 w 12444053"/>
              <a:gd name="connsiteY4" fmla="*/ 2841674 h 2843166"/>
              <a:gd name="connsiteX5" fmla="*/ 148890 w 12444053"/>
              <a:gd name="connsiteY5" fmla="*/ 2813539 h 2843166"/>
              <a:gd name="connsiteX6" fmla="*/ 205161 w 12444053"/>
              <a:gd name="connsiteY6" fmla="*/ 1294228 h 2843166"/>
              <a:gd name="connsiteX0" fmla="*/ 205161 w 12411396"/>
              <a:gd name="connsiteY0" fmla="*/ 1294228 h 2826992"/>
              <a:gd name="connsiteX1" fmla="*/ 3806490 w 12411396"/>
              <a:gd name="connsiteY1" fmla="*/ 787791 h 2826992"/>
              <a:gd name="connsiteX2" fmla="*/ 8617641 w 12411396"/>
              <a:gd name="connsiteY2" fmla="*/ 1294227 h 2826992"/>
              <a:gd name="connsiteX3" fmla="*/ 12401850 w 12411396"/>
              <a:gd name="connsiteY3" fmla="*/ 0 h 2826992"/>
              <a:gd name="connsiteX4" fmla="*/ 12411396 w 12411396"/>
              <a:gd name="connsiteY4" fmla="*/ 2825346 h 2826992"/>
              <a:gd name="connsiteX5" fmla="*/ 148890 w 12411396"/>
              <a:gd name="connsiteY5" fmla="*/ 2813539 h 2826992"/>
              <a:gd name="connsiteX6" fmla="*/ 205161 w 12411396"/>
              <a:gd name="connsiteY6" fmla="*/ 1294228 h 2826992"/>
              <a:gd name="connsiteX0" fmla="*/ 205161 w 12411396"/>
              <a:gd name="connsiteY0" fmla="*/ 1294228 h 2825346"/>
              <a:gd name="connsiteX1" fmla="*/ 3806490 w 12411396"/>
              <a:gd name="connsiteY1" fmla="*/ 787791 h 2825346"/>
              <a:gd name="connsiteX2" fmla="*/ 8617641 w 12411396"/>
              <a:gd name="connsiteY2" fmla="*/ 1294227 h 2825346"/>
              <a:gd name="connsiteX3" fmla="*/ 12401850 w 12411396"/>
              <a:gd name="connsiteY3" fmla="*/ 0 h 2825346"/>
              <a:gd name="connsiteX4" fmla="*/ 12411396 w 12411396"/>
              <a:gd name="connsiteY4" fmla="*/ 2825346 h 2825346"/>
              <a:gd name="connsiteX5" fmla="*/ 148890 w 12411396"/>
              <a:gd name="connsiteY5" fmla="*/ 2813539 h 2825346"/>
              <a:gd name="connsiteX6" fmla="*/ 205161 w 12411396"/>
              <a:gd name="connsiteY6" fmla="*/ 1294228 h 2825346"/>
              <a:gd name="connsiteX0" fmla="*/ 56798 w 12263033"/>
              <a:gd name="connsiteY0" fmla="*/ 1294228 h 2825346"/>
              <a:gd name="connsiteX1" fmla="*/ 3658127 w 12263033"/>
              <a:gd name="connsiteY1" fmla="*/ 787791 h 2825346"/>
              <a:gd name="connsiteX2" fmla="*/ 8469278 w 12263033"/>
              <a:gd name="connsiteY2" fmla="*/ 1294227 h 2825346"/>
              <a:gd name="connsiteX3" fmla="*/ 12253487 w 12263033"/>
              <a:gd name="connsiteY3" fmla="*/ 0 h 2825346"/>
              <a:gd name="connsiteX4" fmla="*/ 12263033 w 12263033"/>
              <a:gd name="connsiteY4" fmla="*/ 2825346 h 2825346"/>
              <a:gd name="connsiteX5" fmla="*/ 527 w 12263033"/>
              <a:gd name="connsiteY5" fmla="*/ 2813539 h 2825346"/>
              <a:gd name="connsiteX6" fmla="*/ 56798 w 12263033"/>
              <a:gd name="connsiteY6" fmla="*/ 1294228 h 2825346"/>
              <a:gd name="connsiteX0" fmla="*/ 16702 w 12263758"/>
              <a:gd name="connsiteY0" fmla="*/ 1310556 h 2825346"/>
              <a:gd name="connsiteX1" fmla="*/ 3658852 w 12263758"/>
              <a:gd name="connsiteY1" fmla="*/ 787791 h 2825346"/>
              <a:gd name="connsiteX2" fmla="*/ 8470003 w 12263758"/>
              <a:gd name="connsiteY2" fmla="*/ 1294227 h 2825346"/>
              <a:gd name="connsiteX3" fmla="*/ 12254212 w 12263758"/>
              <a:gd name="connsiteY3" fmla="*/ 0 h 2825346"/>
              <a:gd name="connsiteX4" fmla="*/ 12263758 w 12263758"/>
              <a:gd name="connsiteY4" fmla="*/ 2825346 h 2825346"/>
              <a:gd name="connsiteX5" fmla="*/ 1252 w 12263758"/>
              <a:gd name="connsiteY5" fmla="*/ 2813539 h 2825346"/>
              <a:gd name="connsiteX6" fmla="*/ 16702 w 12263758"/>
              <a:gd name="connsiteY6" fmla="*/ 1310556 h 2825346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9043 w 12247056"/>
              <a:gd name="connsiteY5" fmla="*/ 2829868 h 2829868"/>
              <a:gd name="connsiteX6" fmla="*/ 0 w 12247056"/>
              <a:gd name="connsiteY6" fmla="*/ 1310556 h 2829868"/>
              <a:gd name="connsiteX0" fmla="*/ 1938 w 12248994"/>
              <a:gd name="connsiteY0" fmla="*/ 1310556 h 2829868"/>
              <a:gd name="connsiteX1" fmla="*/ 3644088 w 12248994"/>
              <a:gd name="connsiteY1" fmla="*/ 787791 h 2829868"/>
              <a:gd name="connsiteX2" fmla="*/ 8455239 w 12248994"/>
              <a:gd name="connsiteY2" fmla="*/ 1294227 h 2829868"/>
              <a:gd name="connsiteX3" fmla="*/ 12239448 w 12248994"/>
              <a:gd name="connsiteY3" fmla="*/ 0 h 2829868"/>
              <a:gd name="connsiteX4" fmla="*/ 12248994 w 12248994"/>
              <a:gd name="connsiteY4" fmla="*/ 2825346 h 2829868"/>
              <a:gd name="connsiteX5" fmla="*/ 2817 w 12248994"/>
              <a:gd name="connsiteY5" fmla="*/ 2829868 h 2829868"/>
              <a:gd name="connsiteX6" fmla="*/ 1938 w 12248994"/>
              <a:gd name="connsiteY6" fmla="*/ 1310556 h 2829868"/>
              <a:gd name="connsiteX0" fmla="*/ 5555 w 12252611"/>
              <a:gd name="connsiteY0" fmla="*/ 1310556 h 2829868"/>
              <a:gd name="connsiteX1" fmla="*/ 3647705 w 12252611"/>
              <a:gd name="connsiteY1" fmla="*/ 787791 h 2829868"/>
              <a:gd name="connsiteX2" fmla="*/ 8458856 w 12252611"/>
              <a:gd name="connsiteY2" fmla="*/ 1294227 h 2829868"/>
              <a:gd name="connsiteX3" fmla="*/ 12243065 w 12252611"/>
              <a:gd name="connsiteY3" fmla="*/ 0 h 2829868"/>
              <a:gd name="connsiteX4" fmla="*/ 12252611 w 12252611"/>
              <a:gd name="connsiteY4" fmla="*/ 2825346 h 2829868"/>
              <a:gd name="connsiteX5" fmla="*/ 6434 w 12252611"/>
              <a:gd name="connsiteY5" fmla="*/ 2829868 h 2829868"/>
              <a:gd name="connsiteX6" fmla="*/ 5555 w 12252611"/>
              <a:gd name="connsiteY6" fmla="*/ 1310556 h 2829868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879 w 12247056"/>
              <a:gd name="connsiteY5" fmla="*/ 2829868 h 2829868"/>
              <a:gd name="connsiteX6" fmla="*/ 0 w 12247056"/>
              <a:gd name="connsiteY6" fmla="*/ 1310556 h 282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47056" h="2829868">
                <a:moveTo>
                  <a:pt x="0" y="1310556"/>
                </a:moveTo>
                <a:cubicBezTo>
                  <a:pt x="1213339" y="985827"/>
                  <a:pt x="2233267" y="790513"/>
                  <a:pt x="3642150" y="787791"/>
                </a:cubicBezTo>
                <a:cubicBezTo>
                  <a:pt x="5051034" y="785070"/>
                  <a:pt x="7020741" y="1425525"/>
                  <a:pt x="8453301" y="1294227"/>
                </a:cubicBezTo>
                <a:cubicBezTo>
                  <a:pt x="9885861" y="1162929"/>
                  <a:pt x="12066353" y="119575"/>
                  <a:pt x="12237510" y="0"/>
                </a:cubicBezTo>
                <a:cubicBezTo>
                  <a:pt x="12239854" y="893299"/>
                  <a:pt x="12235333" y="1934392"/>
                  <a:pt x="12247056" y="2825346"/>
                </a:cubicBezTo>
                <a:lnTo>
                  <a:pt x="879" y="2829868"/>
                </a:lnTo>
                <a:cubicBezTo>
                  <a:pt x="2009" y="1956458"/>
                  <a:pt x="2512" y="1768510"/>
                  <a:pt x="0" y="1310556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D868C9-EA00-9543-8CC3-869A08DA1F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107" y="92498"/>
            <a:ext cx="3211632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9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9297" y="6350924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279B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12659" y="6333512"/>
            <a:ext cx="12204659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3443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400D6-A38D-0E48-9C05-F35FBFB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E15ED-2E27-A645-AD1A-5D4DF606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01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704" r:id="rId2"/>
    <p:sldLayoutId id="2147483705" r:id="rId3"/>
    <p:sldLayoutId id="2147483706" r:id="rId4"/>
    <p:sldLayoutId id="2147483650" r:id="rId5"/>
    <p:sldLayoutId id="2147483671" r:id="rId6"/>
    <p:sldLayoutId id="214748371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arlow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400D6-A38D-0E48-9C05-F35FBFB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E15ED-2E27-A645-AD1A-5D4DF606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808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arlow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400D6-A38D-0E48-9C05-F35FBFB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E15ED-2E27-A645-AD1A-5D4DF606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566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arlow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400D6-A38D-0E48-9C05-F35FBFB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E15ED-2E27-A645-AD1A-5D4DF606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995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arlow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55DA87-A4AC-7E43-A9D5-4097C1088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s-ES_trad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61780-3FA4-4744-B78B-EEB125215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ES_trad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F9E6B-2422-FB46-90CD-E86539C8B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7A37B-9DED-3E4A-A442-7A8EED74A98D}" type="datetimeFigureOut">
              <a:rPr lang="es-ES_tradnl" smtClean="0"/>
              <a:t>08/07/2020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BD7E8-FBA0-BE42-B7E4-DD717C3272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4F2BC-EBE0-2E4A-ACB1-354C1C8BB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42AFA-6D50-F949-8C55-C0D5730A94A6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5397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70" r:id="rId3"/>
    <p:sldLayoutId id="2147483653" r:id="rId4"/>
    <p:sldLayoutId id="2147483667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arlow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65A4-5C33-7F41-8D5F-DEA0684C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637413"/>
            <a:ext cx="10515600" cy="628709"/>
          </a:xfrm>
        </p:spPr>
        <p:txBody>
          <a:bodyPr>
            <a:normAutofit/>
          </a:bodyPr>
          <a:lstStyle/>
          <a:p>
            <a:pPr algn="ctr"/>
            <a:r>
              <a:rPr lang="es-ES" altLang="fr-FR" sz="3600" dirty="0">
                <a:latin typeface="Garamond" panose="02020404030301010803" pitchFamily="18" charset="0"/>
              </a:rPr>
              <a:t>Maestría en Asesoría Fiscal</a:t>
            </a:r>
            <a:endParaRPr lang="es-ES_tradnl" sz="3600" dirty="0">
              <a:latin typeface="Garamond" panose="02020404030301010803" pitchFamily="18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4AEF3E-15E4-43AA-A162-FA18526F2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74387" y="4319077"/>
            <a:ext cx="5230525" cy="463022"/>
          </a:xfrm>
        </p:spPr>
        <p:txBody>
          <a:bodyPr>
            <a:normAutofit lnSpcReduction="10000"/>
          </a:bodyPr>
          <a:lstStyle/>
          <a:p>
            <a:r>
              <a:rPr lang="es-ES" altLang="fr-FR" sz="2800" dirty="0">
                <a:solidFill>
                  <a:schemeClr val="tx1"/>
                </a:solidFill>
                <a:latin typeface="Garamond" panose="02020404030301010803" pitchFamily="18" charset="0"/>
              </a:rPr>
              <a:t>Profesora: Flor Rodríguez Gamboa</a:t>
            </a:r>
            <a:endParaRPr lang="es-ES_tradnl" sz="2800" dirty="0">
              <a:latin typeface="Garamond" panose="02020404030301010803" pitchFamily="18" charset="0"/>
            </a:endParaRPr>
          </a:p>
          <a:p>
            <a:endParaRPr lang="es-C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A15C5D-B128-4BA2-9EE7-782DC43F244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38753" y="2857500"/>
            <a:ext cx="10515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s-ES" altLang="fr-FR" b="1" dirty="0">
                <a:solidFill>
                  <a:schemeClr val="tx1"/>
                </a:solidFill>
                <a:latin typeface="Garamond" panose="02020404030301010803" pitchFamily="18" charset="0"/>
              </a:rPr>
              <a:t>NORMAS Y PRINCIPIOS GENERALES DEL ORDENAMIENTO TRIBUTARIO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2912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549400" y="145233"/>
            <a:ext cx="9721850" cy="503237"/>
          </a:xfrm>
        </p:spPr>
        <p:txBody>
          <a:bodyPr>
            <a:normAutofit/>
          </a:bodyPr>
          <a:lstStyle/>
          <a:p>
            <a:pPr algn="ctr"/>
            <a:r>
              <a:rPr lang="es-ES_tradnl" sz="2800" dirty="0" smtClean="0">
                <a:solidFill>
                  <a:srgbClr val="FF0000"/>
                </a:solidFill>
              </a:rPr>
              <a:t>Liquidación Previa por Comprobación Abreviada</a:t>
            </a:r>
            <a:endParaRPr lang="es-ES_tradnl" sz="1800" dirty="0">
              <a:solidFill>
                <a:srgbClr val="FF0000"/>
              </a:solidFill>
            </a:endParaRPr>
          </a:p>
        </p:txBody>
      </p:sp>
      <p:sp>
        <p:nvSpPr>
          <p:cNvPr id="7" name="Shape 6"/>
          <p:cNvSpPr/>
          <p:nvPr/>
        </p:nvSpPr>
        <p:spPr>
          <a:xfrm>
            <a:off x="831681" y="830107"/>
            <a:ext cx="10439569" cy="5198533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TextBox 7"/>
          <p:cNvSpPr txBox="1"/>
          <p:nvPr/>
        </p:nvSpPr>
        <p:spPr>
          <a:xfrm rot="19140388">
            <a:off x="1928918" y="3700558"/>
            <a:ext cx="715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 rot="19783710">
            <a:off x="1949712" y="2931519"/>
            <a:ext cx="636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 rot="20007062">
            <a:off x="2020416" y="2004441"/>
            <a:ext cx="694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</a:t>
            </a:r>
            <a:r>
              <a:rPr lang="en-US" sz="1200" dirty="0" smtClean="0"/>
              <a:t>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 rot="20488645">
            <a:off x="4625010" y="1769712"/>
            <a:ext cx="650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 rot="20710948">
            <a:off x="5746594" y="1631391"/>
            <a:ext cx="7423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 </a:t>
            </a:r>
            <a:r>
              <a:rPr lang="en-US" sz="1200" dirty="0" err="1" smtClean="0"/>
              <a:t>meses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 rot="20386766">
            <a:off x="6589560" y="1434158"/>
            <a:ext cx="670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 rot="20386766">
            <a:off x="7442535" y="1264148"/>
            <a:ext cx="683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 rot="20235186">
            <a:off x="9183439" y="787636"/>
            <a:ext cx="775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6 </a:t>
            </a:r>
            <a:r>
              <a:rPr lang="en-US" sz="1200" dirty="0" err="1" smtClean="0"/>
              <a:t>meses</a:t>
            </a:r>
            <a:endParaRPr lang="en-US" sz="1200" dirty="0"/>
          </a:p>
        </p:txBody>
      </p:sp>
      <p:sp>
        <p:nvSpPr>
          <p:cNvPr id="16" name="Arc 15"/>
          <p:cNvSpPr/>
          <p:nvPr/>
        </p:nvSpPr>
        <p:spPr>
          <a:xfrm rot="15476087">
            <a:off x="1509165" y="3661856"/>
            <a:ext cx="1717039" cy="1535001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795315" y="4723512"/>
            <a:ext cx="255927" cy="2308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17"/>
          <p:cNvSpPr/>
          <p:nvPr/>
        </p:nvSpPr>
        <p:spPr>
          <a:xfrm>
            <a:off x="2797433" y="3940114"/>
            <a:ext cx="299435" cy="299435"/>
          </a:xfrm>
          <a:prstGeom prst="ellipse">
            <a:avLst/>
          </a:prstGeom>
          <a:solidFill>
            <a:srgbClr val="82D5D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Oval 18"/>
          <p:cNvSpPr/>
          <p:nvPr/>
        </p:nvSpPr>
        <p:spPr>
          <a:xfrm>
            <a:off x="3497146" y="3530523"/>
            <a:ext cx="403156" cy="40959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Arc 19"/>
          <p:cNvSpPr/>
          <p:nvPr/>
        </p:nvSpPr>
        <p:spPr>
          <a:xfrm rot="17026024">
            <a:off x="1293288" y="2833169"/>
            <a:ext cx="2618500" cy="2690331"/>
          </a:xfrm>
          <a:prstGeom prst="arc">
            <a:avLst>
              <a:gd name="adj1" fmla="val 14714385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426218" y="3084065"/>
            <a:ext cx="495294" cy="46652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Arc 21"/>
          <p:cNvSpPr/>
          <p:nvPr/>
        </p:nvSpPr>
        <p:spPr>
          <a:xfrm rot="17026024">
            <a:off x="295842" y="2439203"/>
            <a:ext cx="5003182" cy="3819280"/>
          </a:xfrm>
          <a:prstGeom prst="arc">
            <a:avLst>
              <a:gd name="adj1" fmla="val 16200000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400296" y="2729214"/>
            <a:ext cx="495294" cy="466524"/>
          </a:xfrm>
          <a:prstGeom prst="ellipse">
            <a:avLst/>
          </a:prstGeom>
          <a:solidFill>
            <a:srgbClr val="924D2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Arc 23"/>
          <p:cNvSpPr/>
          <p:nvPr/>
        </p:nvSpPr>
        <p:spPr>
          <a:xfrm rot="17728201">
            <a:off x="4451342" y="2145008"/>
            <a:ext cx="1545084" cy="1511808"/>
          </a:xfrm>
          <a:prstGeom prst="arc">
            <a:avLst>
              <a:gd name="adj1" fmla="val 15402234"/>
              <a:gd name="adj2" fmla="val 832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348953" y="2434388"/>
            <a:ext cx="495294" cy="466524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Arc 25"/>
          <p:cNvSpPr/>
          <p:nvPr/>
        </p:nvSpPr>
        <p:spPr>
          <a:xfrm rot="17696756">
            <a:off x="5589804" y="2059225"/>
            <a:ext cx="1569794" cy="1487518"/>
          </a:xfrm>
          <a:prstGeom prst="arc">
            <a:avLst>
              <a:gd name="adj1" fmla="val 17043337"/>
              <a:gd name="adj2" fmla="val 211371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355685" y="2175732"/>
            <a:ext cx="495294" cy="46652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Arc 27"/>
          <p:cNvSpPr/>
          <p:nvPr/>
        </p:nvSpPr>
        <p:spPr>
          <a:xfrm rot="16816975">
            <a:off x="6452929" y="1869287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250837" y="1969987"/>
            <a:ext cx="515694" cy="51569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Arc 29"/>
          <p:cNvSpPr/>
          <p:nvPr/>
        </p:nvSpPr>
        <p:spPr>
          <a:xfrm rot="16576375">
            <a:off x="7379863" y="1634910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9099027" y="1839478"/>
            <a:ext cx="635509" cy="5825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Oval 31"/>
          <p:cNvSpPr/>
          <p:nvPr/>
        </p:nvSpPr>
        <p:spPr>
          <a:xfrm>
            <a:off x="10050493" y="1685089"/>
            <a:ext cx="635509" cy="58257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Arc 32"/>
          <p:cNvSpPr/>
          <p:nvPr/>
        </p:nvSpPr>
        <p:spPr>
          <a:xfrm rot="16576375">
            <a:off x="8145960" y="1462125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 rot="20386766">
            <a:off x="8380289" y="1056221"/>
            <a:ext cx="683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35" name="Arc 34"/>
          <p:cNvSpPr/>
          <p:nvPr/>
        </p:nvSpPr>
        <p:spPr>
          <a:xfrm rot="17472968">
            <a:off x="9161977" y="1092787"/>
            <a:ext cx="1232732" cy="1331440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111554" y="4855722"/>
            <a:ext cx="2159000" cy="11430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645400" y="5067300"/>
            <a:ext cx="143510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Interrumpe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prescripción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795315" y="5164929"/>
            <a:ext cx="1089612" cy="887133"/>
            <a:chOff x="969191" y="4176737"/>
            <a:chExt cx="1089612" cy="887133"/>
          </a:xfrm>
        </p:grpSpPr>
        <p:sp>
          <p:nvSpPr>
            <p:cNvPr id="39" name="Rectangle 38"/>
            <p:cNvSpPr/>
            <p:nvPr/>
          </p:nvSpPr>
          <p:spPr>
            <a:xfrm rot="19686309">
              <a:off x="969191" y="4176737"/>
              <a:ext cx="1089612" cy="88713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TextBox 39"/>
            <p:cNvSpPr txBox="1"/>
            <p:nvPr/>
          </p:nvSpPr>
          <p:spPr>
            <a:xfrm rot="19686309">
              <a:off x="969191" y="4176737"/>
              <a:ext cx="1089612" cy="8871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69" tIns="0" rIns="0" bIns="0" numCol="1" spcCol="1270" anchor="t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err="1" smtClean="0"/>
                <a:t>Comunicación</a:t>
              </a:r>
              <a:r>
                <a:rPr lang="en-US" sz="1050" kern="1200" dirty="0" smtClean="0"/>
                <a:t> del </a:t>
              </a:r>
              <a:r>
                <a:rPr lang="en-US" sz="1050" kern="1200" dirty="0" err="1" smtClean="0"/>
                <a:t>inicio</a:t>
              </a:r>
              <a:endParaRPr lang="en-US" sz="1050" kern="1200" dirty="0"/>
            </a:p>
          </p:txBody>
        </p:sp>
      </p:grpSp>
      <p:sp>
        <p:nvSpPr>
          <p:cNvPr id="41" name="TextBox 40"/>
          <p:cNvSpPr txBox="1"/>
          <p:nvPr/>
        </p:nvSpPr>
        <p:spPr>
          <a:xfrm rot="19942348">
            <a:off x="3526152" y="3939113"/>
            <a:ext cx="11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1200">
              <a:solidFill>
                <a:srgbClr val="FF0000"/>
              </a:solidFill>
            </a:endParaRPr>
          </a:p>
          <a:p>
            <a:pPr lvl="0"/>
            <a:r>
              <a:rPr lang="en-US" sz="1200">
                <a:solidFill>
                  <a:srgbClr val="FF0000"/>
                </a:solidFill>
              </a:rPr>
              <a:t>Regularización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19942348">
            <a:off x="2688696" y="4532679"/>
            <a:ext cx="1179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Rectificativa</a:t>
            </a:r>
            <a:endParaRPr lang="en-US" sz="1200" dirty="0">
              <a:solidFill>
                <a:srgbClr val="FF000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517845" y="3461496"/>
            <a:ext cx="1278932" cy="2002827"/>
            <a:chOff x="3846659" y="2416711"/>
            <a:chExt cx="1278932" cy="2002827"/>
          </a:xfrm>
        </p:grpSpPr>
        <p:sp>
          <p:nvSpPr>
            <p:cNvPr id="44" name="Rectangle 43"/>
            <p:cNvSpPr/>
            <p:nvPr/>
          </p:nvSpPr>
          <p:spPr>
            <a:xfrm rot="20736785">
              <a:off x="3846659" y="2416711"/>
              <a:ext cx="1278932" cy="20028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TextBox 44"/>
            <p:cNvSpPr txBox="1"/>
            <p:nvPr/>
          </p:nvSpPr>
          <p:spPr>
            <a:xfrm rot="20531885">
              <a:off x="3846659" y="2416711"/>
              <a:ext cx="1278932" cy="2002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1553" tIns="0" rIns="0" bIns="0" numCol="1" spcCol="1270" anchor="t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err="1" smtClean="0"/>
                <a:t>Traslado</a:t>
              </a:r>
              <a:r>
                <a:rPr lang="en-US" sz="1050" kern="1200" dirty="0" smtClean="0"/>
                <a:t> de Cargos y </a:t>
              </a:r>
              <a:r>
                <a:rPr lang="en-US" sz="1050" kern="1200" dirty="0" err="1" smtClean="0"/>
                <a:t>Observaciones</a:t>
              </a:r>
              <a:endParaRPr lang="en-US" sz="1050" kern="1200" dirty="0"/>
            </a:p>
          </p:txBody>
        </p:sp>
      </p:grpSp>
      <p:sp>
        <p:nvSpPr>
          <p:cNvPr id="46" name="TextBox 45"/>
          <p:cNvSpPr txBox="1"/>
          <p:nvPr/>
        </p:nvSpPr>
        <p:spPr>
          <a:xfrm rot="20725526">
            <a:off x="5559804" y="3445986"/>
            <a:ext cx="957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OT </a:t>
            </a:r>
            <a:r>
              <a:rPr lang="en-US" sz="1200" dirty="0" err="1" smtClean="0">
                <a:solidFill>
                  <a:srgbClr val="FF0000"/>
                </a:solidFill>
              </a:rPr>
              <a:t>reclama</a:t>
            </a:r>
            <a:endParaRPr lang="en-US" sz="1200" dirty="0">
              <a:solidFill>
                <a:srgbClr val="FF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281742" y="2678175"/>
            <a:ext cx="1339957" cy="2153584"/>
            <a:chOff x="5665337" y="1775127"/>
            <a:chExt cx="1339957" cy="2153584"/>
          </a:xfrm>
        </p:grpSpPr>
        <p:sp>
          <p:nvSpPr>
            <p:cNvPr id="49" name="Rectangle 48"/>
            <p:cNvSpPr/>
            <p:nvPr/>
          </p:nvSpPr>
          <p:spPr>
            <a:xfrm rot="21000450">
              <a:off x="5665337" y="1775127"/>
              <a:ext cx="1339957" cy="215358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TextBox 49"/>
            <p:cNvSpPr txBox="1"/>
            <p:nvPr/>
          </p:nvSpPr>
          <p:spPr>
            <a:xfrm rot="21000450">
              <a:off x="5665337" y="1775127"/>
              <a:ext cx="1339957" cy="21535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3256" tIns="0" rIns="0" bIns="0" numCol="1" spcCol="1270" anchor="t" anchorCtr="0">
              <a:noAutofit/>
            </a:bodyPr>
            <a:lstStyle/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err="1" smtClean="0"/>
                <a:t>Resolución</a:t>
              </a:r>
              <a:r>
                <a:rPr lang="en-US" sz="1050" kern="1200" dirty="0" smtClean="0"/>
                <a:t> </a:t>
              </a:r>
              <a:r>
                <a:rPr lang="en-US" sz="1050" kern="1200" dirty="0" err="1" smtClean="0"/>
                <a:t>Determinativa</a:t>
              </a:r>
              <a:endParaRPr lang="en-US" sz="1050" kern="1200" dirty="0"/>
            </a:p>
          </p:txBody>
        </p:sp>
      </p:grpSp>
      <p:sp>
        <p:nvSpPr>
          <p:cNvPr id="51" name="TextBox 50"/>
          <p:cNvSpPr txBox="1"/>
          <p:nvPr/>
        </p:nvSpPr>
        <p:spPr>
          <a:xfrm rot="21079581">
            <a:off x="7352164" y="3020587"/>
            <a:ext cx="9706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OT </a:t>
            </a:r>
            <a:r>
              <a:rPr lang="en-US" sz="1100" dirty="0" err="1" smtClean="0">
                <a:solidFill>
                  <a:srgbClr val="FF0000"/>
                </a:solidFill>
              </a:rPr>
              <a:t>presenta</a:t>
            </a:r>
            <a:r>
              <a:rPr lang="en-US" sz="1100" dirty="0" smtClean="0">
                <a:solidFill>
                  <a:srgbClr val="FF0000"/>
                </a:solidFill>
              </a:rPr>
              <a:t>           </a:t>
            </a:r>
            <a:r>
              <a:rPr lang="en-US" sz="1100" dirty="0" err="1" smtClean="0">
                <a:solidFill>
                  <a:srgbClr val="FF0000"/>
                </a:solidFill>
              </a:rPr>
              <a:t>revocatoria</a:t>
            </a:r>
            <a:endParaRPr lang="en-US" sz="1100" dirty="0" smtClean="0">
              <a:solidFill>
                <a:srgbClr val="FF0000"/>
              </a:solidFill>
            </a:endParaRPr>
          </a:p>
          <a:p>
            <a:pPr algn="ctr"/>
            <a:r>
              <a:rPr lang="en-US" sz="1100" dirty="0" err="1" smtClean="0">
                <a:solidFill>
                  <a:srgbClr val="FF0000"/>
                </a:solidFill>
              </a:rPr>
              <a:t>Apelación</a:t>
            </a:r>
            <a:r>
              <a:rPr lang="en-US" sz="1100" dirty="0" smtClean="0">
                <a:solidFill>
                  <a:srgbClr val="FF0000"/>
                </a:solidFill>
              </a:rPr>
              <a:t> TFA o </a:t>
            </a:r>
            <a:r>
              <a:rPr lang="en-US" sz="1100" dirty="0" err="1" smtClean="0">
                <a:solidFill>
                  <a:srgbClr val="FF0000"/>
                </a:solidFill>
              </a:rPr>
              <a:t>Contencioso</a:t>
            </a:r>
            <a:endParaRPr lang="en-US" sz="1100" dirty="0">
              <a:solidFill>
                <a:srgbClr val="FF0000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084271" y="2779701"/>
            <a:ext cx="1031638" cy="2964095"/>
            <a:chOff x="7581774" y="1893262"/>
            <a:chExt cx="1031638" cy="2964095"/>
          </a:xfrm>
        </p:grpSpPr>
        <p:sp>
          <p:nvSpPr>
            <p:cNvPr id="53" name="Rectangle 52"/>
            <p:cNvSpPr/>
            <p:nvPr/>
          </p:nvSpPr>
          <p:spPr>
            <a:xfrm rot="21232441">
              <a:off x="7581774" y="1893262"/>
              <a:ext cx="1031638" cy="296409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TextBox 53"/>
            <p:cNvSpPr txBox="1"/>
            <p:nvPr/>
          </p:nvSpPr>
          <p:spPr>
            <a:xfrm rot="21232441">
              <a:off x="7581774" y="1893262"/>
              <a:ext cx="1031638" cy="29640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8181" tIns="0" rIns="0" bIns="0" numCol="1" spcCol="1270" anchor="t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err="1" smtClean="0"/>
                <a:t>Resolución</a:t>
              </a:r>
              <a:r>
                <a:rPr lang="en-US" sz="1050" kern="1200" dirty="0" smtClean="0"/>
                <a:t>  </a:t>
              </a:r>
            </a:p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smtClean="0"/>
                <a:t>que </a:t>
              </a:r>
              <a:r>
                <a:rPr lang="en-US" sz="1050" kern="1200" dirty="0" err="1" smtClean="0"/>
                <a:t>atiende</a:t>
              </a:r>
              <a:r>
                <a:rPr lang="en-US" sz="1050" kern="1200" dirty="0" smtClean="0"/>
                <a:t> la </a:t>
              </a:r>
              <a:r>
                <a:rPr lang="en-US" sz="1050" kern="1200" dirty="0" err="1" smtClean="0"/>
                <a:t>revocatoria</a:t>
              </a:r>
              <a:endParaRPr lang="en-US" sz="1050" kern="1200" dirty="0"/>
            </a:p>
          </p:txBody>
        </p:sp>
      </p:grpSp>
      <p:sp>
        <p:nvSpPr>
          <p:cNvPr id="55" name="TextBox 54"/>
          <p:cNvSpPr txBox="1"/>
          <p:nvPr/>
        </p:nvSpPr>
        <p:spPr>
          <a:xfrm rot="21299898">
            <a:off x="9186039" y="2831760"/>
            <a:ext cx="890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rgbClr val="FF0000"/>
                </a:solidFill>
              </a:rPr>
              <a:t>OT </a:t>
            </a:r>
            <a:r>
              <a:rPr lang="en-US" sz="1100" dirty="0" err="1" smtClean="0">
                <a:solidFill>
                  <a:srgbClr val="FF0000"/>
                </a:solidFill>
              </a:rPr>
              <a:t>presenta</a:t>
            </a:r>
            <a:r>
              <a:rPr lang="en-US" sz="1100" dirty="0" smtClean="0">
                <a:solidFill>
                  <a:srgbClr val="FF0000"/>
                </a:solidFill>
              </a:rPr>
              <a:t>           </a:t>
            </a:r>
            <a:r>
              <a:rPr lang="en-US" sz="1100" dirty="0" err="1" smtClean="0">
                <a:solidFill>
                  <a:srgbClr val="FF0000"/>
                </a:solidFill>
              </a:rPr>
              <a:t>Apelación</a:t>
            </a:r>
            <a:r>
              <a:rPr lang="en-US" sz="1100" dirty="0" smtClean="0">
                <a:solidFill>
                  <a:srgbClr val="FF0000"/>
                </a:solidFill>
              </a:rPr>
              <a:t> TFA o </a:t>
            </a:r>
            <a:r>
              <a:rPr lang="en-US" sz="1100" dirty="0" err="1" smtClean="0">
                <a:solidFill>
                  <a:srgbClr val="FF0000"/>
                </a:solidFill>
              </a:rPr>
              <a:t>Contencioso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18209237">
            <a:off x="10537513" y="2417303"/>
            <a:ext cx="1066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Fallo</a:t>
            </a:r>
            <a:r>
              <a:rPr lang="en-US" sz="1600" dirty="0" smtClean="0"/>
              <a:t> TFA</a:t>
            </a:r>
            <a:endParaRPr lang="en-US" sz="1600" dirty="0"/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3486443" y="4931679"/>
            <a:ext cx="3315377" cy="64631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1" idx="2"/>
          </p:cNvCxnSpPr>
          <p:nvPr/>
        </p:nvCxnSpPr>
        <p:spPr>
          <a:xfrm flipH="1" flipV="1">
            <a:off x="4223744" y="4374459"/>
            <a:ext cx="2835491" cy="86943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50" idx="1"/>
          </p:cNvCxnSpPr>
          <p:nvPr/>
        </p:nvCxnSpPr>
        <p:spPr>
          <a:xfrm flipH="1" flipV="1">
            <a:off x="6291905" y="3871221"/>
            <a:ext cx="1111362" cy="98450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7077794" y="3735318"/>
            <a:ext cx="579426" cy="105163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 flipV="1">
            <a:off x="8007518" y="4027132"/>
            <a:ext cx="155961" cy="70632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8662737" y="3816100"/>
            <a:ext cx="103794" cy="90741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9109641" y="3707321"/>
            <a:ext cx="552764" cy="126283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9404350" y="3313898"/>
            <a:ext cx="1051092" cy="189310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98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/>
          </p:nvPr>
        </p:nvGraphicFramePr>
        <p:xfrm>
          <a:off x="1320800" y="939800"/>
          <a:ext cx="10477500" cy="5198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10609718" y="1808354"/>
            <a:ext cx="635509" cy="58257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TextBox 4"/>
          <p:cNvSpPr txBox="1"/>
          <p:nvPr/>
        </p:nvSpPr>
        <p:spPr>
          <a:xfrm rot="18209237">
            <a:off x="10985754" y="2510966"/>
            <a:ext cx="1066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Fallo</a:t>
            </a:r>
            <a:r>
              <a:rPr lang="en-US" sz="1600" dirty="0" smtClean="0"/>
              <a:t> TFA</a:t>
            </a:r>
            <a:endParaRPr lang="en-US" sz="1600" dirty="0"/>
          </a:p>
        </p:txBody>
      </p:sp>
      <p:sp>
        <p:nvSpPr>
          <p:cNvPr id="8" name="Oval 7"/>
          <p:cNvSpPr/>
          <p:nvPr/>
        </p:nvSpPr>
        <p:spPr>
          <a:xfrm>
            <a:off x="2427734" y="4640901"/>
            <a:ext cx="299435" cy="299435"/>
          </a:xfrm>
          <a:prstGeom prst="ellipse">
            <a:avLst/>
          </a:prstGeom>
          <a:solidFill>
            <a:srgbClr val="82D5D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19942348">
            <a:off x="3134710" y="4541529"/>
            <a:ext cx="724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Remite</a:t>
            </a:r>
            <a:r>
              <a:rPr lang="en-US" sz="1200" dirty="0" smtClean="0"/>
              <a:t> al MP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7111554" y="4855722"/>
            <a:ext cx="2159000" cy="11430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45400" y="5067300"/>
            <a:ext cx="143510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Interrumpe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prescripción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820869" y="4262264"/>
            <a:ext cx="2238366" cy="98163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215716" y="5089659"/>
            <a:ext cx="3604329" cy="377131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7493558" y="3753162"/>
            <a:ext cx="402282" cy="104606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902700" y="3558286"/>
            <a:ext cx="324935" cy="1240946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9404350" y="3398959"/>
            <a:ext cx="1523123" cy="180804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17929697">
            <a:off x="9560454" y="1175159"/>
            <a:ext cx="1232732" cy="1331440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15275475">
            <a:off x="2016991" y="4150288"/>
            <a:ext cx="1702763" cy="779190"/>
          </a:xfrm>
          <a:prstGeom prst="arc">
            <a:avLst>
              <a:gd name="adj1" fmla="val 16615170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5837421">
            <a:off x="4110559" y="2862484"/>
            <a:ext cx="1809838" cy="1310868"/>
          </a:xfrm>
          <a:prstGeom prst="arc">
            <a:avLst>
              <a:gd name="adj1" fmla="val 18760976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7728201">
            <a:off x="5354474" y="2299573"/>
            <a:ext cx="1293284" cy="1198145"/>
          </a:xfrm>
          <a:prstGeom prst="arc">
            <a:avLst>
              <a:gd name="adj1" fmla="val 15402234"/>
              <a:gd name="adj2" fmla="val 832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 rot="17696756">
            <a:off x="6215146" y="2147496"/>
            <a:ext cx="1569794" cy="1487518"/>
          </a:xfrm>
          <a:prstGeom prst="arc">
            <a:avLst>
              <a:gd name="adj1" fmla="val 17043337"/>
              <a:gd name="adj2" fmla="val 211371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15476087">
            <a:off x="1491106" y="4657242"/>
            <a:ext cx="1509965" cy="905046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 rot="19140388">
            <a:off x="1750283" y="4539523"/>
            <a:ext cx="715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 rot="19783710">
            <a:off x="3479662" y="2710083"/>
            <a:ext cx="670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 rot="20289917">
            <a:off x="5260227" y="1973713"/>
            <a:ext cx="650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 rot="20386766">
            <a:off x="7206458" y="1418516"/>
            <a:ext cx="670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 rot="20235186">
            <a:off x="9594608" y="830501"/>
            <a:ext cx="775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6 </a:t>
            </a:r>
            <a:r>
              <a:rPr lang="en-US" sz="1200" dirty="0" err="1" smtClean="0"/>
              <a:t>meses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 rot="19439518">
            <a:off x="2377843" y="3854045"/>
            <a:ext cx="786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Cualquier</a:t>
            </a:r>
            <a:r>
              <a:rPr lang="en-US" sz="1100" dirty="0" smtClean="0"/>
              <a:t> </a:t>
            </a:r>
            <a:r>
              <a:rPr lang="en-US" sz="1100" dirty="0" err="1" smtClean="0"/>
              <a:t>momento</a:t>
            </a:r>
            <a:endParaRPr lang="en-US" sz="1100" dirty="0"/>
          </a:p>
        </p:txBody>
      </p:sp>
      <p:sp>
        <p:nvSpPr>
          <p:cNvPr id="40" name="Oval 39"/>
          <p:cNvSpPr/>
          <p:nvPr/>
        </p:nvSpPr>
        <p:spPr>
          <a:xfrm>
            <a:off x="5480655" y="2973101"/>
            <a:ext cx="495294" cy="466524"/>
          </a:xfrm>
          <a:prstGeom prst="ellipse">
            <a:avLst/>
          </a:prstGeom>
          <a:solidFill>
            <a:srgbClr val="322D9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TextBox 41"/>
          <p:cNvSpPr txBox="1"/>
          <p:nvPr/>
        </p:nvSpPr>
        <p:spPr>
          <a:xfrm rot="20725526">
            <a:off x="6392639" y="3360091"/>
            <a:ext cx="957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OT </a:t>
            </a:r>
            <a:r>
              <a:rPr lang="en-US" sz="1200" dirty="0" err="1" smtClean="0">
                <a:solidFill>
                  <a:srgbClr val="FF0000"/>
                </a:solidFill>
              </a:rPr>
              <a:t>reclama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141825" y="2494785"/>
            <a:ext cx="495294" cy="466524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Oval 43"/>
          <p:cNvSpPr/>
          <p:nvPr/>
        </p:nvSpPr>
        <p:spPr>
          <a:xfrm>
            <a:off x="7993237" y="2334158"/>
            <a:ext cx="495294" cy="46652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9" name="Arc 48"/>
          <p:cNvSpPr/>
          <p:nvPr/>
        </p:nvSpPr>
        <p:spPr>
          <a:xfrm rot="16816975">
            <a:off x="7035962" y="1962335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 rot="20710948">
            <a:off x="6273862" y="1727395"/>
            <a:ext cx="7423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 </a:t>
            </a:r>
            <a:r>
              <a:rPr lang="en-US" sz="1200" dirty="0" err="1" smtClean="0"/>
              <a:t>meses</a:t>
            </a:r>
            <a:endParaRPr lang="en-US" sz="1200" dirty="0"/>
          </a:p>
        </p:txBody>
      </p:sp>
      <p:sp>
        <p:nvSpPr>
          <p:cNvPr id="51" name="Arc 50"/>
          <p:cNvSpPr/>
          <p:nvPr/>
        </p:nvSpPr>
        <p:spPr>
          <a:xfrm rot="16816975">
            <a:off x="7762223" y="1772009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c 51"/>
          <p:cNvSpPr/>
          <p:nvPr/>
        </p:nvSpPr>
        <p:spPr>
          <a:xfrm rot="16576375">
            <a:off x="8570053" y="1607302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 rot="20386766">
            <a:off x="7967157" y="1276826"/>
            <a:ext cx="683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 rot="20386766">
            <a:off x="8757488" y="1152638"/>
            <a:ext cx="683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 rot="21079581">
            <a:off x="8061725" y="3080086"/>
            <a:ext cx="9706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OT </a:t>
            </a:r>
            <a:r>
              <a:rPr lang="en-US" sz="1100" dirty="0" err="1" smtClean="0">
                <a:solidFill>
                  <a:srgbClr val="FF0000"/>
                </a:solidFill>
              </a:rPr>
              <a:t>presenta</a:t>
            </a:r>
            <a:r>
              <a:rPr lang="en-US" sz="1100" dirty="0" smtClean="0">
                <a:solidFill>
                  <a:srgbClr val="FF0000"/>
                </a:solidFill>
              </a:rPr>
              <a:t>           </a:t>
            </a:r>
            <a:r>
              <a:rPr lang="en-US" sz="1100" dirty="0" err="1" smtClean="0">
                <a:solidFill>
                  <a:srgbClr val="FF0000"/>
                </a:solidFill>
              </a:rPr>
              <a:t>revocatoria</a:t>
            </a:r>
            <a:endParaRPr lang="en-US" sz="1100" dirty="0" smtClean="0">
              <a:solidFill>
                <a:srgbClr val="FF0000"/>
              </a:solidFill>
            </a:endParaRPr>
          </a:p>
          <a:p>
            <a:r>
              <a:rPr lang="en-US" sz="1100" dirty="0" err="1" smtClean="0">
                <a:solidFill>
                  <a:srgbClr val="FF0000"/>
                </a:solidFill>
              </a:rPr>
              <a:t>Apelación</a:t>
            </a:r>
            <a:r>
              <a:rPr lang="en-US" sz="1100" dirty="0" smtClean="0">
                <a:solidFill>
                  <a:srgbClr val="FF0000"/>
                </a:solidFill>
              </a:rPr>
              <a:t> TFA o </a:t>
            </a:r>
            <a:r>
              <a:rPr lang="en-US" sz="1100" dirty="0" err="1" smtClean="0">
                <a:solidFill>
                  <a:srgbClr val="FF0000"/>
                </a:solidFill>
              </a:rPr>
              <a:t>Contencioso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8440332" y="4033344"/>
            <a:ext cx="35901" cy="71450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6820045" y="3755847"/>
            <a:ext cx="583222" cy="10998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9205717" y="3709937"/>
            <a:ext cx="653682" cy="119939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 rot="21299898">
            <a:off x="9786076" y="2909023"/>
            <a:ext cx="9006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OT </a:t>
            </a:r>
            <a:r>
              <a:rPr lang="en-US" sz="1100" dirty="0" err="1" smtClean="0">
                <a:solidFill>
                  <a:srgbClr val="FF0000"/>
                </a:solidFill>
              </a:rPr>
              <a:t>presenta</a:t>
            </a:r>
            <a:r>
              <a:rPr lang="en-US" sz="1100" dirty="0" smtClean="0">
                <a:solidFill>
                  <a:srgbClr val="FF0000"/>
                </a:solidFill>
              </a:rPr>
              <a:t>           </a:t>
            </a:r>
            <a:r>
              <a:rPr lang="en-US" sz="1100" dirty="0" err="1" smtClean="0">
                <a:solidFill>
                  <a:srgbClr val="FF0000"/>
                </a:solidFill>
              </a:rPr>
              <a:t>Apelación</a:t>
            </a:r>
            <a:r>
              <a:rPr lang="en-US" sz="1100" dirty="0" smtClean="0">
                <a:solidFill>
                  <a:srgbClr val="FF0000"/>
                </a:solidFill>
              </a:rPr>
              <a:t> TFA o </a:t>
            </a:r>
            <a:r>
              <a:rPr lang="en-US" sz="1100" dirty="0" err="1" smtClean="0">
                <a:solidFill>
                  <a:srgbClr val="FF0000"/>
                </a:solidFill>
              </a:rPr>
              <a:t>Contencioso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2418315" y="5685594"/>
            <a:ext cx="4267200" cy="2905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ítulo 1"/>
          <p:cNvSpPr>
            <a:spLocks noGrp="1"/>
          </p:cNvSpPr>
          <p:nvPr>
            <p:ph type="title"/>
          </p:nvPr>
        </p:nvSpPr>
        <p:spPr>
          <a:xfrm>
            <a:off x="868872" y="177799"/>
            <a:ext cx="3399549" cy="731899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A</a:t>
            </a:r>
            <a:r>
              <a:rPr lang="es-ES_tradnl" sz="2800" dirty="0" smtClean="0">
                <a:solidFill>
                  <a:srgbClr val="FF0000"/>
                </a:solidFill>
              </a:rPr>
              <a:t>ctuación intensiva (Fiscalización)</a:t>
            </a:r>
            <a:endParaRPr lang="es-ES_tradnl" sz="1800" dirty="0">
              <a:solidFill>
                <a:srgbClr val="FF0000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029316" y="4165524"/>
            <a:ext cx="372798" cy="372901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 rot="19413711">
            <a:off x="2532126" y="4883533"/>
            <a:ext cx="6472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Inicia</a:t>
            </a:r>
            <a:endParaRPr lang="en-US" sz="1200" dirty="0"/>
          </a:p>
        </p:txBody>
      </p:sp>
      <p:sp>
        <p:nvSpPr>
          <p:cNvPr id="57" name="Arc 56"/>
          <p:cNvSpPr/>
          <p:nvPr/>
        </p:nvSpPr>
        <p:spPr>
          <a:xfrm rot="16712929">
            <a:off x="3519593" y="3128177"/>
            <a:ext cx="1141792" cy="885400"/>
          </a:xfrm>
          <a:prstGeom prst="arc">
            <a:avLst>
              <a:gd name="adj1" fmla="val 14714385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 rot="20462182">
            <a:off x="4390882" y="2339683"/>
            <a:ext cx="650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 </a:t>
            </a:r>
            <a:r>
              <a:rPr lang="en-US" sz="1200" dirty="0" err="1" smtClean="0"/>
              <a:t>mes</a:t>
            </a:r>
            <a:endParaRPr lang="en-US" sz="1200" dirty="0"/>
          </a:p>
        </p:txBody>
      </p:sp>
      <p:sp>
        <p:nvSpPr>
          <p:cNvPr id="59" name="Oval 58"/>
          <p:cNvSpPr/>
          <p:nvPr/>
        </p:nvSpPr>
        <p:spPr>
          <a:xfrm>
            <a:off x="3757644" y="3732536"/>
            <a:ext cx="372798" cy="372901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Arc 59"/>
          <p:cNvSpPr/>
          <p:nvPr/>
        </p:nvSpPr>
        <p:spPr>
          <a:xfrm rot="15679077">
            <a:off x="1217044" y="3273999"/>
            <a:ext cx="3038237" cy="2367819"/>
          </a:xfrm>
          <a:prstGeom prst="arc">
            <a:avLst>
              <a:gd name="adj1" fmla="val 14773717"/>
              <a:gd name="adj2" fmla="val 33227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 rot="19942348">
            <a:off x="3871049" y="4244935"/>
            <a:ext cx="7248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 smtClean="0"/>
              <a:t>Coparece</a:t>
            </a:r>
            <a:r>
              <a:rPr lang="en-US" sz="1100" dirty="0" smtClean="0"/>
              <a:t> </a:t>
            </a:r>
            <a:r>
              <a:rPr lang="en-US" sz="1100" dirty="0" err="1" smtClean="0"/>
              <a:t>Acta</a:t>
            </a:r>
            <a:r>
              <a:rPr lang="en-US" sz="1100" dirty="0" smtClean="0"/>
              <a:t> Final</a:t>
            </a:r>
            <a:endParaRPr lang="en-US" sz="1100" dirty="0"/>
          </a:p>
        </p:txBody>
      </p:sp>
      <p:sp>
        <p:nvSpPr>
          <p:cNvPr id="20" name="TextBox 19"/>
          <p:cNvSpPr txBox="1"/>
          <p:nvPr/>
        </p:nvSpPr>
        <p:spPr>
          <a:xfrm rot="20086868">
            <a:off x="1669860" y="3177000"/>
            <a:ext cx="1439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Aproximadamente</a:t>
            </a:r>
            <a:r>
              <a:rPr lang="en-US" sz="1200" dirty="0" smtClean="0"/>
              <a:t> 3 </a:t>
            </a:r>
            <a:r>
              <a:rPr lang="en-US" sz="1200" dirty="0" err="1" smtClean="0"/>
              <a:t>meses</a:t>
            </a:r>
            <a:r>
              <a:rPr lang="en-US" sz="1200" dirty="0" smtClean="0"/>
              <a:t> a </a:t>
            </a:r>
            <a:r>
              <a:rPr lang="en-US" sz="1200" dirty="0" err="1" smtClean="0"/>
              <a:t>más</a:t>
            </a:r>
            <a:endParaRPr lang="en-US" sz="1200" dirty="0"/>
          </a:p>
        </p:txBody>
      </p:sp>
      <p:sp>
        <p:nvSpPr>
          <p:cNvPr id="3" name="Curved Down Arrow 2"/>
          <p:cNvSpPr/>
          <p:nvPr/>
        </p:nvSpPr>
        <p:spPr>
          <a:xfrm rot="20187781">
            <a:off x="481406" y="1999760"/>
            <a:ext cx="3256937" cy="1059613"/>
          </a:xfrm>
          <a:prstGeom prst="curvedDownArrow">
            <a:avLst>
              <a:gd name="adj1" fmla="val 25000"/>
              <a:gd name="adj2" fmla="val 50000"/>
              <a:gd name="adj3" fmla="val 267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0158109">
            <a:off x="1153698" y="2083515"/>
            <a:ext cx="2099213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No </a:t>
            </a:r>
            <a:r>
              <a:rPr lang="en-US" sz="1050" dirty="0" err="1" smtClean="0"/>
              <a:t>iniciar</a:t>
            </a:r>
            <a:r>
              <a:rPr lang="en-US" sz="1050" dirty="0" smtClean="0"/>
              <a:t> </a:t>
            </a:r>
            <a:r>
              <a:rPr lang="en-US" sz="1050" dirty="0" err="1" smtClean="0"/>
              <a:t>en</a:t>
            </a:r>
            <a:r>
              <a:rPr lang="en-US" sz="1050" dirty="0" smtClean="0"/>
              <a:t> un </a:t>
            </a:r>
            <a:r>
              <a:rPr lang="en-US" sz="1050" dirty="0" err="1" smtClean="0"/>
              <a:t>mes</a:t>
            </a:r>
            <a:r>
              <a:rPr lang="en-US" sz="1050" dirty="0" smtClean="0"/>
              <a:t> </a:t>
            </a:r>
          </a:p>
          <a:p>
            <a:pPr algn="ctr"/>
            <a:r>
              <a:rPr lang="en-US" sz="1050" dirty="0" smtClean="0"/>
              <a:t>o suspender </a:t>
            </a:r>
            <a:r>
              <a:rPr lang="en-US" sz="1050" dirty="0" err="1" smtClean="0"/>
              <a:t>por</a:t>
            </a:r>
            <a:r>
              <a:rPr lang="en-US" sz="1050" dirty="0" smtClean="0"/>
              <a:t> dos </a:t>
            </a:r>
            <a:r>
              <a:rPr lang="en-US" sz="1050" dirty="0" err="1" smtClean="0"/>
              <a:t>meses</a:t>
            </a:r>
            <a:r>
              <a:rPr lang="en-US" sz="1050" dirty="0" smtClean="0"/>
              <a:t>, </a:t>
            </a:r>
            <a:r>
              <a:rPr lang="en-US" sz="1050" dirty="0" err="1" smtClean="0"/>
              <a:t>invalida</a:t>
            </a:r>
            <a:r>
              <a:rPr lang="en-US" sz="1050" dirty="0" smtClean="0"/>
              <a:t> la </a:t>
            </a:r>
            <a:r>
              <a:rPr lang="en-US" sz="1050" dirty="0" err="1" smtClean="0"/>
              <a:t>comunicación</a:t>
            </a:r>
            <a:r>
              <a:rPr lang="en-US" sz="1050" dirty="0" smtClean="0"/>
              <a:t> del </a:t>
            </a:r>
            <a:r>
              <a:rPr lang="en-US" sz="1050" dirty="0" err="1" smtClean="0"/>
              <a:t>inicio</a:t>
            </a:r>
            <a:r>
              <a:rPr lang="en-US" sz="1050" dirty="0" smtClean="0"/>
              <a:t> y </a:t>
            </a:r>
            <a:r>
              <a:rPr lang="en-US" sz="1050" dirty="0" err="1" smtClean="0"/>
              <a:t>por</a:t>
            </a:r>
            <a:r>
              <a:rPr lang="en-US" sz="1050" dirty="0" smtClean="0"/>
              <a:t> lo </a:t>
            </a:r>
            <a:r>
              <a:rPr lang="en-US" sz="1050" dirty="0" err="1" smtClean="0"/>
              <a:t>tanto</a:t>
            </a:r>
            <a:r>
              <a:rPr lang="en-US" sz="1050" dirty="0" smtClean="0"/>
              <a:t> no </a:t>
            </a:r>
            <a:r>
              <a:rPr lang="en-US" sz="1050" dirty="0" err="1" smtClean="0"/>
              <a:t>interrumpe</a:t>
            </a:r>
            <a:r>
              <a:rPr lang="en-US" sz="1050" dirty="0" smtClean="0"/>
              <a:t> la </a:t>
            </a:r>
            <a:r>
              <a:rPr lang="en-US" sz="1050" dirty="0" err="1" smtClean="0"/>
              <a:t>prescripción</a:t>
            </a:r>
            <a:endParaRPr lang="en-US" sz="1050" dirty="0"/>
          </a:p>
        </p:txBody>
      </p:sp>
      <p:sp>
        <p:nvSpPr>
          <p:cNvPr id="2" name="TextBox 1"/>
          <p:cNvSpPr txBox="1"/>
          <p:nvPr/>
        </p:nvSpPr>
        <p:spPr>
          <a:xfrm>
            <a:off x="12032" y="0"/>
            <a:ext cx="709411" cy="685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8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/>
          </p:nvPr>
        </p:nvGraphicFramePr>
        <p:xfrm>
          <a:off x="1320800" y="939800"/>
          <a:ext cx="10477500" cy="5198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10609718" y="1808354"/>
            <a:ext cx="635509" cy="58257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TextBox 4"/>
          <p:cNvSpPr txBox="1"/>
          <p:nvPr/>
        </p:nvSpPr>
        <p:spPr>
          <a:xfrm rot="18209237">
            <a:off x="10985754" y="2510966"/>
            <a:ext cx="1066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Fallo</a:t>
            </a:r>
            <a:r>
              <a:rPr lang="en-US" sz="1600" dirty="0" smtClean="0"/>
              <a:t> TFA</a:t>
            </a:r>
            <a:endParaRPr lang="en-US" sz="1600" dirty="0"/>
          </a:p>
        </p:txBody>
      </p:sp>
      <p:sp>
        <p:nvSpPr>
          <p:cNvPr id="11" name="Oval 10"/>
          <p:cNvSpPr/>
          <p:nvPr/>
        </p:nvSpPr>
        <p:spPr>
          <a:xfrm>
            <a:off x="7111554" y="4855722"/>
            <a:ext cx="2159000" cy="11430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45400" y="5067300"/>
            <a:ext cx="143510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Interrumpe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prescripción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839475" y="5101532"/>
            <a:ext cx="3199830" cy="1558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7266085" y="3703468"/>
            <a:ext cx="528036" cy="101264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902700" y="3284642"/>
            <a:ext cx="643213" cy="151459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9404350" y="3398959"/>
            <a:ext cx="1523123" cy="180804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17929697">
            <a:off x="9560454" y="1175159"/>
            <a:ext cx="1232732" cy="1331440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5481014">
            <a:off x="3393695" y="2685230"/>
            <a:ext cx="3398124" cy="2272862"/>
          </a:xfrm>
          <a:prstGeom prst="arc">
            <a:avLst>
              <a:gd name="adj1" fmla="val 18760976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9384499">
            <a:off x="3857551" y="-1254482"/>
            <a:ext cx="4959346" cy="2066759"/>
          </a:xfrm>
          <a:prstGeom prst="arc">
            <a:avLst>
              <a:gd name="adj1" fmla="val 15402233"/>
              <a:gd name="adj2" fmla="val 832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 rot="17696756">
            <a:off x="5611958" y="2019348"/>
            <a:ext cx="1674935" cy="1765885"/>
          </a:xfrm>
          <a:prstGeom prst="arc">
            <a:avLst>
              <a:gd name="adj1" fmla="val 17043337"/>
              <a:gd name="adj2" fmla="val 211371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15476087">
            <a:off x="1911636" y="3884773"/>
            <a:ext cx="1509965" cy="1947337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 rot="19140388">
            <a:off x="1531954" y="4407882"/>
            <a:ext cx="14552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Cualquier</a:t>
            </a:r>
            <a:r>
              <a:rPr lang="en-US" sz="1200" dirty="0" smtClean="0"/>
              <a:t> </a:t>
            </a:r>
            <a:r>
              <a:rPr lang="en-US" sz="1200" dirty="0" err="1" smtClean="0"/>
              <a:t>momento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 rot="20195469">
            <a:off x="4268620" y="2589510"/>
            <a:ext cx="11485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10 </a:t>
            </a:r>
            <a:r>
              <a:rPr lang="en-US" sz="1000" dirty="0" err="1" smtClean="0"/>
              <a:t>días</a:t>
            </a:r>
            <a:r>
              <a:rPr lang="en-US" sz="1000" dirty="0" smtClean="0"/>
              <a:t> </a:t>
            </a:r>
            <a:r>
              <a:rPr lang="en-US" sz="1000" dirty="0" err="1" smtClean="0"/>
              <a:t>presenta</a:t>
            </a:r>
            <a:r>
              <a:rPr lang="en-US" sz="1000" dirty="0" smtClean="0"/>
              <a:t> </a:t>
            </a:r>
            <a:r>
              <a:rPr lang="en-US" sz="1000" dirty="0" err="1" smtClean="0"/>
              <a:t>recurso</a:t>
            </a:r>
            <a:endParaRPr lang="en-US" sz="1000" dirty="0"/>
          </a:p>
        </p:txBody>
      </p:sp>
      <p:sp>
        <p:nvSpPr>
          <p:cNvPr id="37" name="TextBox 36"/>
          <p:cNvSpPr txBox="1"/>
          <p:nvPr/>
        </p:nvSpPr>
        <p:spPr>
          <a:xfrm rot="20753299">
            <a:off x="6901752" y="1444847"/>
            <a:ext cx="670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5días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 rot="20235186">
            <a:off x="9594608" y="830501"/>
            <a:ext cx="775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6 </a:t>
            </a:r>
            <a:r>
              <a:rPr lang="en-US" sz="1200" dirty="0" err="1" smtClean="0"/>
              <a:t>meses</a:t>
            </a:r>
            <a:endParaRPr lang="en-US" sz="1200" dirty="0"/>
          </a:p>
        </p:txBody>
      </p:sp>
      <p:sp>
        <p:nvSpPr>
          <p:cNvPr id="40" name="Oval 39"/>
          <p:cNvSpPr/>
          <p:nvPr/>
        </p:nvSpPr>
        <p:spPr>
          <a:xfrm>
            <a:off x="5505313" y="2973267"/>
            <a:ext cx="495294" cy="4665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9" name="Arc 48"/>
          <p:cNvSpPr/>
          <p:nvPr/>
        </p:nvSpPr>
        <p:spPr>
          <a:xfrm rot="16816975">
            <a:off x="6574239" y="1781756"/>
            <a:ext cx="1776740" cy="17380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 rot="20710948">
            <a:off x="5625666" y="1803870"/>
            <a:ext cx="888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51" name="Arc 50"/>
          <p:cNvSpPr/>
          <p:nvPr/>
        </p:nvSpPr>
        <p:spPr>
          <a:xfrm rot="16816975">
            <a:off x="7762223" y="1772009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c 51"/>
          <p:cNvSpPr/>
          <p:nvPr/>
        </p:nvSpPr>
        <p:spPr>
          <a:xfrm rot="16576375">
            <a:off x="8570053" y="1607302"/>
            <a:ext cx="1452616" cy="12388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 rot="20386766">
            <a:off x="7967157" y="1276826"/>
            <a:ext cx="683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5días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 rot="20386766">
            <a:off x="8757488" y="1152638"/>
            <a:ext cx="683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5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8362950" y="3502858"/>
            <a:ext cx="56476" cy="121325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6232132" y="4346052"/>
            <a:ext cx="1135523" cy="5791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ítulo 1"/>
          <p:cNvSpPr>
            <a:spLocks noGrp="1"/>
          </p:cNvSpPr>
          <p:nvPr>
            <p:ph type="title"/>
          </p:nvPr>
        </p:nvSpPr>
        <p:spPr>
          <a:xfrm>
            <a:off x="3517900" y="88899"/>
            <a:ext cx="6654800" cy="89904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800" dirty="0" smtClean="0">
                <a:solidFill>
                  <a:srgbClr val="FF0000"/>
                </a:solidFill>
              </a:rPr>
              <a:t>Aplicación de sanciones (excepto art. 81)</a:t>
            </a:r>
            <a:br>
              <a:rPr lang="es-ES_tradnl" sz="2800" dirty="0" smtClean="0">
                <a:solidFill>
                  <a:srgbClr val="FF0000"/>
                </a:solidFill>
              </a:rPr>
            </a:br>
            <a:r>
              <a:rPr lang="es-ES_tradnl" sz="1800" dirty="0" smtClean="0">
                <a:solidFill>
                  <a:srgbClr val="FF0000"/>
                </a:solidFill>
              </a:rPr>
              <a:t>Cómputo de prescripción inicia al día siguiente en que se cometió la infracción</a:t>
            </a:r>
            <a:r>
              <a:rPr lang="es-ES_tradnl" sz="2800" dirty="0" smtClean="0">
                <a:solidFill>
                  <a:srgbClr val="FF0000"/>
                </a:solidFill>
              </a:rPr>
              <a:t> </a:t>
            </a:r>
            <a:r>
              <a:rPr lang="es-ES_tradnl" sz="1200" dirty="0" smtClean="0">
                <a:solidFill>
                  <a:srgbClr val="FF0000"/>
                </a:solidFill>
              </a:rPr>
              <a:t>Art. 150 CNPT</a:t>
            </a:r>
            <a:endParaRPr lang="es-ES_tradnl" sz="800" dirty="0">
              <a:solidFill>
                <a:srgbClr val="FF0000"/>
              </a:solidFill>
            </a:endParaRPr>
          </a:p>
        </p:txBody>
      </p:sp>
      <p:sp>
        <p:nvSpPr>
          <p:cNvPr id="57" name="Arc 56"/>
          <p:cNvSpPr/>
          <p:nvPr/>
        </p:nvSpPr>
        <p:spPr>
          <a:xfrm rot="16712929">
            <a:off x="2810852" y="777844"/>
            <a:ext cx="3986202" cy="4380374"/>
          </a:xfrm>
          <a:prstGeom prst="arc">
            <a:avLst>
              <a:gd name="adj1" fmla="val 14714385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980222" y="4208121"/>
            <a:ext cx="372798" cy="372901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TextBox 62"/>
          <p:cNvSpPr txBox="1"/>
          <p:nvPr/>
        </p:nvSpPr>
        <p:spPr>
          <a:xfrm rot="19942348">
            <a:off x="3049431" y="4709709"/>
            <a:ext cx="907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 smtClean="0">
                <a:solidFill>
                  <a:srgbClr val="FF0000"/>
                </a:solidFill>
              </a:rPr>
              <a:t>Autoliquida</a:t>
            </a:r>
            <a:r>
              <a:rPr lang="en-US" sz="1100" dirty="0" smtClean="0">
                <a:solidFill>
                  <a:srgbClr val="FF0000"/>
                </a:solidFill>
              </a:rPr>
              <a:t> </a:t>
            </a:r>
            <a:r>
              <a:rPr lang="en-US" sz="1100" dirty="0" err="1" smtClean="0">
                <a:solidFill>
                  <a:srgbClr val="FF0000"/>
                </a:solidFill>
              </a:rPr>
              <a:t>en</a:t>
            </a:r>
            <a:r>
              <a:rPr lang="en-US" sz="1100" dirty="0" smtClean="0">
                <a:solidFill>
                  <a:srgbClr val="FF0000"/>
                </a:solidFill>
              </a:rPr>
              <a:t> D-116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483" y="4878299"/>
            <a:ext cx="2149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Obligado</a:t>
            </a:r>
            <a:r>
              <a:rPr lang="en-US" sz="1200" dirty="0" smtClean="0"/>
              <a:t> </a:t>
            </a:r>
            <a:r>
              <a:rPr lang="en-US" sz="1200" dirty="0" err="1" smtClean="0"/>
              <a:t>tributario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 rot="20449971">
            <a:off x="2706992" y="1386800"/>
            <a:ext cx="3145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El </a:t>
            </a:r>
            <a:r>
              <a:rPr lang="en-US" sz="1200" dirty="0" err="1" smtClean="0"/>
              <a:t>monto</a:t>
            </a:r>
            <a:r>
              <a:rPr lang="en-US" sz="1200" dirty="0" smtClean="0"/>
              <a:t> de la </a:t>
            </a:r>
            <a:r>
              <a:rPr lang="en-US" sz="1200" dirty="0" err="1" smtClean="0"/>
              <a:t>sanción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debe</a:t>
            </a:r>
            <a:r>
              <a:rPr lang="en-US" sz="1200" dirty="0" smtClean="0"/>
              <a:t> </a:t>
            </a:r>
            <a:r>
              <a:rPr lang="en-US" sz="1200" dirty="0" err="1" smtClean="0"/>
              <a:t>ser</a:t>
            </a:r>
            <a:r>
              <a:rPr lang="en-US" sz="1200" dirty="0" smtClean="0"/>
              <a:t> </a:t>
            </a:r>
            <a:r>
              <a:rPr lang="en-US" sz="1200" dirty="0" err="1" smtClean="0"/>
              <a:t>cancelado</a:t>
            </a:r>
            <a:r>
              <a:rPr lang="en-US" sz="1200" dirty="0" smtClean="0"/>
              <a:t> </a:t>
            </a:r>
            <a:r>
              <a:rPr lang="en-US" sz="1200" dirty="0" err="1" smtClean="0"/>
              <a:t>tres</a:t>
            </a:r>
            <a:r>
              <a:rPr lang="en-US" sz="1200" dirty="0" smtClean="0"/>
              <a:t> </a:t>
            </a:r>
            <a:r>
              <a:rPr lang="en-US" sz="1200" dirty="0" err="1" smtClean="0"/>
              <a:t>días</a:t>
            </a:r>
            <a:r>
              <a:rPr lang="en-US" sz="1200" dirty="0" smtClean="0"/>
              <a:t> </a:t>
            </a:r>
            <a:r>
              <a:rPr lang="en-US" sz="1200" dirty="0" err="1" smtClean="0"/>
              <a:t>después</a:t>
            </a:r>
            <a:r>
              <a:rPr lang="en-US" sz="1200" dirty="0" smtClean="0"/>
              <a:t> de </a:t>
            </a:r>
            <a:r>
              <a:rPr lang="en-US" sz="1200" dirty="0" err="1" smtClean="0"/>
              <a:t>su</a:t>
            </a:r>
            <a:r>
              <a:rPr lang="en-US" sz="1200" dirty="0" smtClean="0"/>
              <a:t> </a:t>
            </a:r>
            <a:r>
              <a:rPr lang="en-US" sz="1200" dirty="0" err="1" smtClean="0"/>
              <a:t>firmeza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 rot="21062660">
            <a:off x="7922249" y="3077742"/>
            <a:ext cx="1124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Revocatoria</a:t>
            </a:r>
            <a:r>
              <a:rPr lang="en-US" sz="1200" dirty="0" smtClean="0">
                <a:solidFill>
                  <a:srgbClr val="FF0000"/>
                </a:solidFill>
              </a:rPr>
              <a:t> o </a:t>
            </a:r>
            <a:r>
              <a:rPr lang="en-US" sz="1200" dirty="0" err="1" smtClean="0">
                <a:solidFill>
                  <a:srgbClr val="FF0000"/>
                </a:solidFill>
              </a:rPr>
              <a:t>apelación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032" y="0"/>
            <a:ext cx="709411" cy="685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28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95800" y="5269832"/>
            <a:ext cx="3336758" cy="4451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20316" y="179465"/>
            <a:ext cx="3549399" cy="1101875"/>
          </a:xfrm>
        </p:spPr>
        <p:txBody>
          <a:bodyPr>
            <a:normAutofit/>
          </a:bodyPr>
          <a:lstStyle/>
          <a:p>
            <a:pPr algn="ctr"/>
            <a:r>
              <a:rPr lang="es-ES_tradnl" sz="2800" dirty="0" smtClean="0">
                <a:solidFill>
                  <a:srgbClr val="FF0000"/>
                </a:solidFill>
              </a:rPr>
              <a:t>Devoluciones y compensaciones </a:t>
            </a:r>
            <a:r>
              <a:rPr lang="es-ES_tradnl" sz="1800" dirty="0" smtClean="0">
                <a:solidFill>
                  <a:srgbClr val="FF0000"/>
                </a:solidFill>
              </a:rPr>
              <a:t/>
            </a:r>
            <a:br>
              <a:rPr lang="es-ES_tradnl" sz="1800" dirty="0" smtClean="0">
                <a:solidFill>
                  <a:srgbClr val="FF0000"/>
                </a:solidFill>
              </a:rPr>
            </a:br>
            <a:r>
              <a:rPr lang="es-ES_tradnl" sz="1200" dirty="0" smtClean="0">
                <a:solidFill>
                  <a:srgbClr val="FF0000"/>
                </a:solidFill>
              </a:rPr>
              <a:t>Art. 43 CNPT, 214, 215 y 216  RPT</a:t>
            </a:r>
            <a:endParaRPr lang="es-ES_tradnl" sz="800" dirty="0">
              <a:solidFill>
                <a:srgbClr val="FF0000"/>
              </a:solidFill>
            </a:endParaRPr>
          </a:p>
        </p:txBody>
      </p:sp>
      <p:sp>
        <p:nvSpPr>
          <p:cNvPr id="9" name="Shape 8"/>
          <p:cNvSpPr/>
          <p:nvPr/>
        </p:nvSpPr>
        <p:spPr>
          <a:xfrm>
            <a:off x="876214" y="829733"/>
            <a:ext cx="10439569" cy="5198533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Oval 9"/>
          <p:cNvSpPr/>
          <p:nvPr/>
        </p:nvSpPr>
        <p:spPr>
          <a:xfrm>
            <a:off x="7111554" y="4855722"/>
            <a:ext cx="2159000" cy="11430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45400" y="5067300"/>
            <a:ext cx="143510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Interrumpe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prescripción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38247" y="4408456"/>
            <a:ext cx="255927" cy="2308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al 12"/>
          <p:cNvSpPr/>
          <p:nvPr/>
        </p:nvSpPr>
        <p:spPr>
          <a:xfrm>
            <a:off x="3850188" y="3201401"/>
            <a:ext cx="645612" cy="61340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5778356" y="2487666"/>
            <a:ext cx="635286" cy="64121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Oval 14"/>
          <p:cNvSpPr/>
          <p:nvPr/>
        </p:nvSpPr>
        <p:spPr>
          <a:xfrm>
            <a:off x="7595571" y="2069048"/>
            <a:ext cx="767379" cy="7065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9544879" y="1736745"/>
            <a:ext cx="817083" cy="75092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Group 16"/>
          <p:cNvGrpSpPr/>
          <p:nvPr/>
        </p:nvGrpSpPr>
        <p:grpSpPr>
          <a:xfrm>
            <a:off x="2298100" y="2885860"/>
            <a:ext cx="4371335" cy="3069661"/>
            <a:chOff x="-2103027" y="4061808"/>
            <a:chExt cx="4371335" cy="3069661"/>
          </a:xfrm>
        </p:grpSpPr>
        <p:sp>
          <p:nvSpPr>
            <p:cNvPr id="18" name="Rectangle 17"/>
            <p:cNvSpPr/>
            <p:nvPr/>
          </p:nvSpPr>
          <p:spPr>
            <a:xfrm rot="19515793">
              <a:off x="1121437" y="4061808"/>
              <a:ext cx="1146871" cy="108628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TextBox 18"/>
            <p:cNvSpPr txBox="1"/>
            <p:nvPr/>
          </p:nvSpPr>
          <p:spPr>
            <a:xfrm rot="19515793">
              <a:off x="-2103027" y="6045188"/>
              <a:ext cx="1146871" cy="10862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369" tIns="0" rIns="0" bIns="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>
                  <a:solidFill>
                    <a:srgbClr val="FF0000"/>
                  </a:solidFill>
                </a:rPr>
                <a:t>Genera </a:t>
              </a:r>
              <a:r>
                <a:rPr lang="en-US" sz="1200" kern="1200" dirty="0" err="1" smtClean="0">
                  <a:solidFill>
                    <a:srgbClr val="FF0000"/>
                  </a:solidFill>
                </a:rPr>
                <a:t>Crédito</a:t>
              </a:r>
              <a:r>
                <a:rPr lang="en-US" sz="1200" kern="1200" dirty="0" smtClean="0">
                  <a:solidFill>
                    <a:srgbClr val="FF0000"/>
                  </a:solidFill>
                </a:rPr>
                <a:t> fiscal</a:t>
              </a:r>
              <a:endParaRPr lang="en-US" sz="1200" kern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 rot="20279363">
            <a:off x="3880256" y="3986467"/>
            <a:ext cx="1231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 smtClean="0">
                <a:solidFill>
                  <a:srgbClr val="FF0000"/>
                </a:solidFill>
              </a:rPr>
              <a:t>Solicita</a:t>
            </a:r>
            <a:r>
              <a:rPr lang="en-US" sz="1100" dirty="0" smtClean="0">
                <a:solidFill>
                  <a:srgbClr val="FF0000"/>
                </a:solidFill>
              </a:rPr>
              <a:t> </a:t>
            </a:r>
            <a:r>
              <a:rPr lang="en-US" sz="1100" dirty="0" err="1" smtClean="0">
                <a:solidFill>
                  <a:srgbClr val="FF0000"/>
                </a:solidFill>
              </a:rPr>
              <a:t>devolución</a:t>
            </a:r>
            <a:r>
              <a:rPr lang="en-US" sz="1100" dirty="0" smtClean="0">
                <a:solidFill>
                  <a:srgbClr val="FF0000"/>
                </a:solidFill>
              </a:rPr>
              <a:t> D 402</a:t>
            </a:r>
            <a:endParaRPr lang="en-US" sz="1100" dirty="0">
              <a:solidFill>
                <a:srgbClr val="FF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78356" y="3476234"/>
            <a:ext cx="1094173" cy="398455"/>
            <a:chOff x="4554389" y="2688076"/>
            <a:chExt cx="1094173" cy="398455"/>
          </a:xfrm>
        </p:grpSpPr>
        <p:sp>
          <p:nvSpPr>
            <p:cNvPr id="22" name="Rectangle 21"/>
            <p:cNvSpPr/>
            <p:nvPr/>
          </p:nvSpPr>
          <p:spPr>
            <a:xfrm rot="20415606">
              <a:off x="4554389" y="2688076"/>
              <a:ext cx="1094173" cy="39845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TextBox 22"/>
            <p:cNvSpPr txBox="1"/>
            <p:nvPr/>
          </p:nvSpPr>
          <p:spPr>
            <a:xfrm rot="20415606">
              <a:off x="4554389" y="2688076"/>
              <a:ext cx="1094173" cy="3984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8665" tIns="0" rIns="0" bIns="0" numCol="1" spcCol="1270" anchor="t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err="1" smtClean="0"/>
                <a:t>Resolución</a:t>
              </a:r>
              <a:r>
                <a:rPr lang="en-US" sz="1050" kern="1200" dirty="0" smtClean="0"/>
                <a:t> que </a:t>
              </a:r>
              <a:r>
                <a:rPr lang="en-US" sz="1050" kern="1200" dirty="0" err="1" smtClean="0"/>
                <a:t>atiende</a:t>
              </a:r>
              <a:r>
                <a:rPr lang="en-US" sz="1050" kern="1200" dirty="0" smtClean="0"/>
                <a:t> </a:t>
              </a:r>
              <a:r>
                <a:rPr lang="en-US" sz="1050" kern="1200" dirty="0" err="1" smtClean="0"/>
                <a:t>petición</a:t>
              </a:r>
              <a:endParaRPr lang="en-US" sz="105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237697" y="3203968"/>
            <a:ext cx="1703856" cy="712952"/>
            <a:chOff x="6107349" y="2290323"/>
            <a:chExt cx="1703856" cy="712952"/>
          </a:xfrm>
        </p:grpSpPr>
        <p:sp>
          <p:nvSpPr>
            <p:cNvPr id="25" name="Rectangle 24"/>
            <p:cNvSpPr/>
            <p:nvPr/>
          </p:nvSpPr>
          <p:spPr>
            <a:xfrm rot="21076457">
              <a:off x="6107349" y="2290323"/>
              <a:ext cx="1703856" cy="71295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TextBox 25"/>
            <p:cNvSpPr txBox="1"/>
            <p:nvPr/>
          </p:nvSpPr>
          <p:spPr>
            <a:xfrm rot="21076457">
              <a:off x="6107349" y="2290323"/>
              <a:ext cx="1703856" cy="7129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1553" tIns="0" rIns="0" bIns="0" numCol="1" spcCol="1270" anchor="t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err="1" smtClean="0">
                  <a:solidFill>
                    <a:srgbClr val="FF0000"/>
                  </a:solidFill>
                </a:rPr>
                <a:t>Apela</a:t>
              </a:r>
              <a:r>
                <a:rPr lang="en-US" sz="1000" kern="1200" dirty="0" smtClean="0">
                  <a:solidFill>
                    <a:srgbClr val="FF0000"/>
                  </a:solidFill>
                </a:rPr>
                <a:t> ante el TFA  </a:t>
              </a:r>
              <a:r>
                <a:rPr lang="en-US" sz="1000" kern="1200" dirty="0" err="1" smtClean="0">
                  <a:solidFill>
                    <a:srgbClr val="FF0000"/>
                  </a:solidFill>
                </a:rPr>
                <a:t>si</a:t>
              </a:r>
              <a:r>
                <a:rPr lang="en-US" sz="1000" kern="1200" dirty="0" smtClean="0">
                  <a:solidFill>
                    <a:srgbClr val="FF0000"/>
                  </a:solidFill>
                </a:rPr>
                <a:t> </a:t>
              </a:r>
              <a:r>
                <a:rPr lang="en-US" sz="1000" kern="1200" dirty="0" err="1" smtClean="0">
                  <a:solidFill>
                    <a:srgbClr val="FF0000"/>
                  </a:solidFill>
                </a:rPr>
                <a:t>deniega</a:t>
              </a:r>
              <a:r>
                <a:rPr lang="en-US" sz="1000" kern="1200" dirty="0" smtClean="0">
                  <a:solidFill>
                    <a:srgbClr val="FF0000"/>
                  </a:solidFill>
                </a:rPr>
                <a:t> total o </a:t>
              </a:r>
              <a:r>
                <a:rPr lang="en-US" sz="1000" kern="1200" dirty="0" err="1" smtClean="0">
                  <a:solidFill>
                    <a:srgbClr val="FF0000"/>
                  </a:solidFill>
                </a:rPr>
                <a:t>parcial</a:t>
              </a:r>
              <a:r>
                <a:rPr lang="en-US" sz="1000" kern="1200" dirty="0" smtClean="0">
                  <a:solidFill>
                    <a:srgbClr val="FF0000"/>
                  </a:solidFill>
                </a:rPr>
                <a:t> </a:t>
              </a:r>
              <a:endParaRPr lang="en-US" sz="1000" kern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9175662" y="2387048"/>
            <a:ext cx="1184650" cy="2153584"/>
            <a:chOff x="8341259" y="1507388"/>
            <a:chExt cx="1184650" cy="2153584"/>
          </a:xfrm>
        </p:grpSpPr>
        <p:sp>
          <p:nvSpPr>
            <p:cNvPr id="28" name="Rectangle 27"/>
            <p:cNvSpPr/>
            <p:nvPr/>
          </p:nvSpPr>
          <p:spPr>
            <a:xfrm rot="21385496">
              <a:off x="8341259" y="1507388"/>
              <a:ext cx="1184650" cy="215358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TextBox 28"/>
            <p:cNvSpPr txBox="1"/>
            <p:nvPr/>
          </p:nvSpPr>
          <p:spPr>
            <a:xfrm rot="21385496">
              <a:off x="8341259" y="1507388"/>
              <a:ext cx="1184650" cy="21535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3256" tIns="0" rIns="0" bIns="0" numCol="1" spcCol="1270" anchor="t" anchorCtr="0">
              <a:noAutofit/>
            </a:bodyPr>
            <a:lstStyle/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 kern="1200" dirty="0" smtClean="0"/>
            </a:p>
            <a:p>
              <a:pPr lvl="0" algn="l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kern="1200" dirty="0" err="1" smtClean="0"/>
                <a:t>Fallo</a:t>
              </a:r>
              <a:r>
                <a:rPr lang="en-US" sz="1050" kern="1200" dirty="0" smtClean="0"/>
                <a:t> del TFA</a:t>
              </a:r>
              <a:endParaRPr lang="en-US" sz="1050" kern="1200" dirty="0"/>
            </a:p>
          </p:txBody>
        </p:sp>
      </p:grpSp>
      <p:sp>
        <p:nvSpPr>
          <p:cNvPr id="30" name="TextBox 29"/>
          <p:cNvSpPr txBox="1"/>
          <p:nvPr/>
        </p:nvSpPr>
        <p:spPr>
          <a:xfrm rot="205878">
            <a:off x="4387661" y="5203847"/>
            <a:ext cx="21492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Obligado</a:t>
            </a:r>
            <a:r>
              <a:rPr lang="en-US" sz="1200" dirty="0" smtClean="0"/>
              <a:t> </a:t>
            </a:r>
            <a:r>
              <a:rPr lang="en-US" sz="1200" dirty="0" err="1" smtClean="0"/>
              <a:t>tributario</a:t>
            </a:r>
            <a:endParaRPr lang="en-US" sz="12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3388260" y="5399042"/>
            <a:ext cx="3457040" cy="22411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6450111" y="3842578"/>
            <a:ext cx="990797" cy="94262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8181474" y="3605587"/>
            <a:ext cx="0" cy="103370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8985772" y="3303162"/>
            <a:ext cx="782215" cy="147191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19140388">
            <a:off x="1189161" y="3790248"/>
            <a:ext cx="1679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Cualquier</a:t>
            </a:r>
            <a:r>
              <a:rPr lang="en-US" sz="1200" dirty="0" smtClean="0"/>
              <a:t> </a:t>
            </a:r>
            <a:r>
              <a:rPr lang="en-US" sz="1200" dirty="0" err="1" smtClean="0"/>
              <a:t>momento</a:t>
            </a:r>
            <a:r>
              <a:rPr lang="en-US" sz="1200" dirty="0" smtClean="0"/>
              <a:t> antes de 4 </a:t>
            </a:r>
            <a:r>
              <a:rPr lang="en-US" sz="1200" dirty="0" err="1" smtClean="0"/>
              <a:t>años</a:t>
            </a:r>
            <a:endParaRPr lang="en-US" sz="1200" dirty="0"/>
          </a:p>
        </p:txBody>
      </p:sp>
      <p:sp>
        <p:nvSpPr>
          <p:cNvPr id="42" name="Arc 41"/>
          <p:cNvSpPr/>
          <p:nvPr/>
        </p:nvSpPr>
        <p:spPr>
          <a:xfrm rot="15780681">
            <a:off x="2296119" y="2160778"/>
            <a:ext cx="1784892" cy="3405580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 rot="20195469">
            <a:off x="4250244" y="2266385"/>
            <a:ext cx="11485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Dos </a:t>
            </a:r>
            <a:r>
              <a:rPr lang="en-US" sz="1000" dirty="0" err="1" smtClean="0"/>
              <a:t>meses</a:t>
            </a:r>
            <a:endParaRPr lang="en-US" sz="1000" dirty="0"/>
          </a:p>
        </p:txBody>
      </p:sp>
      <p:sp>
        <p:nvSpPr>
          <p:cNvPr id="44" name="Arc 43"/>
          <p:cNvSpPr/>
          <p:nvPr/>
        </p:nvSpPr>
        <p:spPr>
          <a:xfrm rot="15258208">
            <a:off x="3421357" y="2384995"/>
            <a:ext cx="3398124" cy="2246214"/>
          </a:xfrm>
          <a:prstGeom prst="arc">
            <a:avLst>
              <a:gd name="adj1" fmla="val 18760976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 rot="19829136">
            <a:off x="3198398" y="1651858"/>
            <a:ext cx="190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Suspención</a:t>
            </a:r>
            <a:r>
              <a:rPr lang="en-US" sz="1200" dirty="0" smtClean="0"/>
              <a:t> 30 </a:t>
            </a:r>
            <a:r>
              <a:rPr lang="en-US" sz="1200" dirty="0" err="1" smtClean="0"/>
              <a:t>días</a:t>
            </a:r>
            <a:r>
              <a:rPr lang="en-US" sz="1200" dirty="0" smtClean="0"/>
              <a:t> </a:t>
            </a:r>
            <a:r>
              <a:rPr lang="en-US" sz="1200" dirty="0" err="1" smtClean="0"/>
              <a:t>hábiles</a:t>
            </a:r>
            <a:endParaRPr lang="en-US" sz="1200" dirty="0"/>
          </a:p>
        </p:txBody>
      </p:sp>
      <p:sp>
        <p:nvSpPr>
          <p:cNvPr id="46" name="Left Brace 45"/>
          <p:cNvSpPr/>
          <p:nvPr/>
        </p:nvSpPr>
        <p:spPr>
          <a:xfrm rot="3584164">
            <a:off x="3457718" y="38073"/>
            <a:ext cx="817162" cy="278245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 rot="20303081">
            <a:off x="6694206" y="1508593"/>
            <a:ext cx="888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30 </a:t>
            </a:r>
            <a:r>
              <a:rPr lang="en-US" sz="1200" dirty="0" err="1" smtClean="0"/>
              <a:t>días</a:t>
            </a:r>
            <a:endParaRPr lang="en-US" sz="1200" dirty="0"/>
          </a:p>
        </p:txBody>
      </p:sp>
      <p:sp>
        <p:nvSpPr>
          <p:cNvPr id="48" name="Arc 47"/>
          <p:cNvSpPr/>
          <p:nvPr/>
        </p:nvSpPr>
        <p:spPr>
          <a:xfrm rot="17898410">
            <a:off x="5513911" y="1430936"/>
            <a:ext cx="2989494" cy="2679265"/>
          </a:xfrm>
          <a:prstGeom prst="arc">
            <a:avLst>
              <a:gd name="adj1" fmla="val 162619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 rot="20995948">
            <a:off x="8553558" y="1222191"/>
            <a:ext cx="775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6 </a:t>
            </a:r>
            <a:r>
              <a:rPr lang="en-US" sz="1200" dirty="0" err="1" smtClean="0"/>
              <a:t>meses</a:t>
            </a:r>
            <a:endParaRPr lang="en-US" sz="1200" dirty="0"/>
          </a:p>
        </p:txBody>
      </p:sp>
      <p:sp>
        <p:nvSpPr>
          <p:cNvPr id="50" name="Arc 49"/>
          <p:cNvSpPr/>
          <p:nvPr/>
        </p:nvSpPr>
        <p:spPr>
          <a:xfrm rot="18549748">
            <a:off x="7901239" y="897185"/>
            <a:ext cx="2142641" cy="2272421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21545"/>
      </p:ext>
    </p:extLst>
  </p:cSld>
  <p:clrMapOvr>
    <a:masterClrMapping/>
  </p:clrMapOvr>
</p:sld>
</file>

<file path=ppt/theme/theme1.xml><?xml version="1.0" encoding="utf-8"?>
<a:theme xmlns:a="http://schemas.openxmlformats.org/drawingml/2006/main" name="Principal Verde">
  <a:themeElements>
    <a:clrScheme name="UCI">
      <a:dk1>
        <a:srgbClr val="000000"/>
      </a:dk1>
      <a:lt1>
        <a:srgbClr val="FFFFFF"/>
      </a:lt1>
      <a:dk2>
        <a:srgbClr val="515354"/>
      </a:dk2>
      <a:lt2>
        <a:srgbClr val="E7E6E6"/>
      </a:lt2>
      <a:accent1>
        <a:srgbClr val="6BAE45"/>
      </a:accent1>
      <a:accent2>
        <a:srgbClr val="4179BB"/>
      </a:accent2>
      <a:accent3>
        <a:srgbClr val="A1A0A0"/>
      </a:accent3>
      <a:accent4>
        <a:srgbClr val="EE9120"/>
      </a:accent4>
      <a:accent5>
        <a:srgbClr val="9C247B"/>
      </a:accent5>
      <a:accent6>
        <a:srgbClr val="CE2041"/>
      </a:accent6>
      <a:hlink>
        <a:srgbClr val="305B8F"/>
      </a:hlink>
      <a:folHlink>
        <a:srgbClr val="8007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dad para la Cooperación Internacional" id="{CF74F77C-62B1-A245-808C-BBABED72D156}" vid="{131FF56C-BAF6-C942-A89A-7E300801CF1D}"/>
    </a:ext>
  </a:extLst>
</a:theme>
</file>

<file path=ppt/theme/theme2.xml><?xml version="1.0" encoding="utf-8"?>
<a:theme xmlns:a="http://schemas.openxmlformats.org/drawingml/2006/main" name="Principal Azul">
  <a:themeElements>
    <a:clrScheme name="UCI">
      <a:dk1>
        <a:srgbClr val="000000"/>
      </a:dk1>
      <a:lt1>
        <a:srgbClr val="FFFFFF"/>
      </a:lt1>
      <a:dk2>
        <a:srgbClr val="515354"/>
      </a:dk2>
      <a:lt2>
        <a:srgbClr val="E7E6E6"/>
      </a:lt2>
      <a:accent1>
        <a:srgbClr val="6BAE45"/>
      </a:accent1>
      <a:accent2>
        <a:srgbClr val="4179BB"/>
      </a:accent2>
      <a:accent3>
        <a:srgbClr val="A1A0A0"/>
      </a:accent3>
      <a:accent4>
        <a:srgbClr val="EE9120"/>
      </a:accent4>
      <a:accent5>
        <a:srgbClr val="9C247B"/>
      </a:accent5>
      <a:accent6>
        <a:srgbClr val="CE2041"/>
      </a:accent6>
      <a:hlink>
        <a:srgbClr val="305B8F"/>
      </a:hlink>
      <a:folHlink>
        <a:srgbClr val="8007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dad para la Cooperación Internacional" id="{CF74F77C-62B1-A245-808C-BBABED72D156}" vid="{0321E463-9042-E049-8462-9D56BF9D53BA}"/>
    </a:ext>
  </a:extLst>
</a:theme>
</file>

<file path=ppt/theme/theme3.xml><?xml version="1.0" encoding="utf-8"?>
<a:theme xmlns:a="http://schemas.openxmlformats.org/drawingml/2006/main" name="Sección Anaranajada">
  <a:themeElements>
    <a:clrScheme name="UCI">
      <a:dk1>
        <a:srgbClr val="000000"/>
      </a:dk1>
      <a:lt1>
        <a:srgbClr val="FFFFFF"/>
      </a:lt1>
      <a:dk2>
        <a:srgbClr val="515354"/>
      </a:dk2>
      <a:lt2>
        <a:srgbClr val="E7E6E6"/>
      </a:lt2>
      <a:accent1>
        <a:srgbClr val="6BAE45"/>
      </a:accent1>
      <a:accent2>
        <a:srgbClr val="4179BB"/>
      </a:accent2>
      <a:accent3>
        <a:srgbClr val="A1A0A0"/>
      </a:accent3>
      <a:accent4>
        <a:srgbClr val="EE9120"/>
      </a:accent4>
      <a:accent5>
        <a:srgbClr val="9C247B"/>
      </a:accent5>
      <a:accent6>
        <a:srgbClr val="CE2041"/>
      </a:accent6>
      <a:hlink>
        <a:srgbClr val="305B8F"/>
      </a:hlink>
      <a:folHlink>
        <a:srgbClr val="8007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dad para la Cooperación Internacional" id="{CF74F77C-62B1-A245-808C-BBABED72D156}" vid="{7F3C2A67-4D81-434B-8437-434C5A7CA9A5}"/>
    </a:ext>
  </a:extLst>
</a:theme>
</file>

<file path=ppt/theme/theme4.xml><?xml version="1.0" encoding="utf-8"?>
<a:theme xmlns:a="http://schemas.openxmlformats.org/drawingml/2006/main" name="Sección Morada">
  <a:themeElements>
    <a:clrScheme name="UCI">
      <a:dk1>
        <a:srgbClr val="000000"/>
      </a:dk1>
      <a:lt1>
        <a:srgbClr val="FFFFFF"/>
      </a:lt1>
      <a:dk2>
        <a:srgbClr val="515354"/>
      </a:dk2>
      <a:lt2>
        <a:srgbClr val="E7E6E6"/>
      </a:lt2>
      <a:accent1>
        <a:srgbClr val="6BAE45"/>
      </a:accent1>
      <a:accent2>
        <a:srgbClr val="4179BB"/>
      </a:accent2>
      <a:accent3>
        <a:srgbClr val="A1A0A0"/>
      </a:accent3>
      <a:accent4>
        <a:srgbClr val="EE9120"/>
      </a:accent4>
      <a:accent5>
        <a:srgbClr val="9C247B"/>
      </a:accent5>
      <a:accent6>
        <a:srgbClr val="CE2041"/>
      </a:accent6>
      <a:hlink>
        <a:srgbClr val="305B8F"/>
      </a:hlink>
      <a:folHlink>
        <a:srgbClr val="8007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dad para la Cooperación Internacional" id="{CF74F77C-62B1-A245-808C-BBABED72D156}" vid="{27935772-539B-0F4E-AD6B-25A4EB94CA29}"/>
    </a:ext>
  </a:extLst>
</a:theme>
</file>

<file path=ppt/theme/theme5.xml><?xml version="1.0" encoding="utf-8"?>
<a:theme xmlns:a="http://schemas.openxmlformats.org/drawingml/2006/main" name="Sección Rojo Viv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dad para la Cooperación Internacional" id="{CF74F77C-62B1-A245-808C-BBABED72D156}" vid="{03B892B2-1885-4C4A-AE08-7D7466B7CFC7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Principal Verde</Template>
  <TotalTime>198</TotalTime>
  <Words>279</Words>
  <Application>Microsoft Office PowerPoint</Application>
  <PresentationFormat>Widescreen</PresentationFormat>
  <Paragraphs>111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Barlow</vt:lpstr>
      <vt:lpstr>Barlow Medium</vt:lpstr>
      <vt:lpstr>Barlow SemiBold</vt:lpstr>
      <vt:lpstr>Calibri</vt:lpstr>
      <vt:lpstr>Garamond</vt:lpstr>
      <vt:lpstr>Principal Verde</vt:lpstr>
      <vt:lpstr>Principal Azul</vt:lpstr>
      <vt:lpstr>Sección Anaranajada</vt:lpstr>
      <vt:lpstr>Sección Morada</vt:lpstr>
      <vt:lpstr>Sección Rojo Vivo</vt:lpstr>
      <vt:lpstr>Maestría en Asesoría Fiscal</vt:lpstr>
      <vt:lpstr>Liquidación Previa por Comprobación Abreviada</vt:lpstr>
      <vt:lpstr>Actuación intensiva (Fiscalización)</vt:lpstr>
      <vt:lpstr>Aplicación de sanciones (excepto art. 81) Cómputo de prescripción inicia al día siguiente en que se cometió la infracción Art. 150 CNPT</vt:lpstr>
      <vt:lpstr>Devoluciones y compensaciones  Art. 43 CNPT, 214, 215 y 216  RPT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de presentaciones</dc:title>
  <dc:creator>Microsoft Office User</dc:creator>
  <cp:lastModifiedBy>Flor Rodríguez Gamboa</cp:lastModifiedBy>
  <cp:revision>89</cp:revision>
  <cp:lastPrinted>2018-06-20T11:59:15Z</cp:lastPrinted>
  <dcterms:created xsi:type="dcterms:W3CDTF">2018-06-20T21:30:45Z</dcterms:created>
  <dcterms:modified xsi:type="dcterms:W3CDTF">2020-07-09T04:38:10Z</dcterms:modified>
</cp:coreProperties>
</file>