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7" r:id="rId2"/>
    <p:sldMasterId id="2147483673" r:id="rId3"/>
    <p:sldMasterId id="2147483689" r:id="rId4"/>
    <p:sldMasterId id="2147483672" r:id="rId5"/>
  </p:sldMasterIdLst>
  <p:handoutMasterIdLst>
    <p:handoutMasterId r:id="rId63"/>
  </p:handoutMasterIdLst>
  <p:sldIdLst>
    <p:sldId id="257" r:id="rId6"/>
    <p:sldId id="260" r:id="rId7"/>
    <p:sldId id="258" r:id="rId8"/>
    <p:sldId id="298" r:id="rId9"/>
    <p:sldId id="263" r:id="rId10"/>
    <p:sldId id="264" r:id="rId11"/>
    <p:sldId id="265" r:id="rId12"/>
    <p:sldId id="259" r:id="rId13"/>
    <p:sldId id="299" r:id="rId14"/>
    <p:sldId id="267" r:id="rId15"/>
    <p:sldId id="266" r:id="rId16"/>
    <p:sldId id="300" r:id="rId17"/>
    <p:sldId id="268" r:id="rId18"/>
    <p:sldId id="269" r:id="rId19"/>
    <p:sldId id="301" r:id="rId20"/>
    <p:sldId id="270" r:id="rId21"/>
    <p:sldId id="271" r:id="rId22"/>
    <p:sldId id="302" r:id="rId23"/>
    <p:sldId id="272" r:id="rId24"/>
    <p:sldId id="273" r:id="rId25"/>
    <p:sldId id="274" r:id="rId26"/>
    <p:sldId id="275" r:id="rId27"/>
    <p:sldId id="276" r:id="rId28"/>
    <p:sldId id="278" r:id="rId29"/>
    <p:sldId id="277" r:id="rId30"/>
    <p:sldId id="280" r:id="rId31"/>
    <p:sldId id="279" r:id="rId32"/>
    <p:sldId id="283" r:id="rId33"/>
    <p:sldId id="286" r:id="rId34"/>
    <p:sldId id="304" r:id="rId35"/>
    <p:sldId id="282" r:id="rId36"/>
    <p:sldId id="305" r:id="rId37"/>
    <p:sldId id="296" r:id="rId38"/>
    <p:sldId id="306" r:id="rId39"/>
    <p:sldId id="297" r:id="rId40"/>
    <p:sldId id="290" r:id="rId41"/>
    <p:sldId id="295" r:id="rId42"/>
    <p:sldId id="294" r:id="rId43"/>
    <p:sldId id="293" r:id="rId44"/>
    <p:sldId id="292" r:id="rId45"/>
    <p:sldId id="291" r:id="rId46"/>
    <p:sldId id="289" r:id="rId47"/>
    <p:sldId id="288" r:id="rId48"/>
    <p:sldId id="287" r:id="rId49"/>
    <p:sldId id="307" r:id="rId50"/>
    <p:sldId id="311" r:id="rId51"/>
    <p:sldId id="309" r:id="rId52"/>
    <p:sldId id="312" r:id="rId53"/>
    <p:sldId id="281" r:id="rId54"/>
    <p:sldId id="284" r:id="rId55"/>
    <p:sldId id="285" r:id="rId56"/>
    <p:sldId id="308" r:id="rId57"/>
    <p:sldId id="310" r:id="rId58"/>
    <p:sldId id="315" r:id="rId59"/>
    <p:sldId id="313" r:id="rId60"/>
    <p:sldId id="314" r:id="rId61"/>
    <p:sldId id="261" r:id="rId6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79BB"/>
    <a:srgbClr val="6BAE45"/>
    <a:srgbClr val="9C247B"/>
    <a:srgbClr val="891C6C"/>
    <a:srgbClr val="EE9121"/>
    <a:srgbClr val="CE801C"/>
    <a:srgbClr val="CE2142"/>
    <a:srgbClr val="B41C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45"/>
    <p:restoredTop sz="94624"/>
  </p:normalViewPr>
  <p:slideViewPr>
    <p:cSldViewPr snapToGrid="0" snapToObjects="1">
      <p:cViewPr varScale="1">
        <p:scale>
          <a:sx n="107" d="100"/>
          <a:sy n="107" d="100"/>
        </p:scale>
        <p:origin x="636" y="108"/>
      </p:cViewPr>
      <p:guideLst/>
    </p:cSldViewPr>
  </p:slideViewPr>
  <p:notesTextViewPr>
    <p:cViewPr>
      <p:scale>
        <a:sx n="1" d="1"/>
        <a:sy n="1" d="1"/>
      </p:scale>
      <p:origin x="0" y="0"/>
    </p:cViewPr>
  </p:notesTextViewPr>
  <p:notesViewPr>
    <p:cSldViewPr snapToGrid="0" snapToObjects="1">
      <p:cViewPr varScale="1">
        <p:scale>
          <a:sx n="89" d="100"/>
          <a:sy n="89" d="100"/>
        </p:scale>
        <p:origin x="3672"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an Carlos Valverde" userId="83747d5412ea18bd" providerId="LiveId" clId="{0FD461B9-8466-4ABD-A415-6F2BEB1FC680}"/>
    <pc:docChg chg="modSld">
      <pc:chgData name="Juan Carlos Valverde" userId="83747d5412ea18bd" providerId="LiveId" clId="{0FD461B9-8466-4ABD-A415-6F2BEB1FC680}" dt="2023-07-30T23:23:03.125" v="32" actId="20577"/>
      <pc:docMkLst>
        <pc:docMk/>
      </pc:docMkLst>
      <pc:sldChg chg="modSp mod">
        <pc:chgData name="Juan Carlos Valverde" userId="83747d5412ea18bd" providerId="LiveId" clId="{0FD461B9-8466-4ABD-A415-6F2BEB1FC680}" dt="2023-07-30T23:23:03.125" v="32" actId="20577"/>
        <pc:sldMkLst>
          <pc:docMk/>
          <pc:sldMk cId="0" sldId="261"/>
        </pc:sldMkLst>
        <pc:spChg chg="mod">
          <ac:chgData name="Juan Carlos Valverde" userId="83747d5412ea18bd" providerId="LiveId" clId="{0FD461B9-8466-4ABD-A415-6F2BEB1FC680}" dt="2023-07-30T23:23:03.125" v="32" actId="20577"/>
          <ac:spMkLst>
            <pc:docMk/>
            <pc:sldMk cId="0" sldId="261"/>
            <ac:spMk id="98309" creationId="{926E45C3-1B89-1D73-4E1F-E6B3B1B5A68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A1F184-89E1-44E6-B21A-081D6A841C4E}"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EFCB0095-3227-4E00-BAA0-BD1D4B4FB4CE}">
      <dgm:prSet phldrT="[Text]"/>
      <dgm:spPr/>
      <dgm:t>
        <a:bodyPr/>
        <a:lstStyle/>
        <a:p>
          <a:r>
            <a:rPr lang="es-CR" dirty="0"/>
            <a:t>Presentación del grupo-Instructor</a:t>
          </a:r>
          <a:endParaRPr lang="en-US" dirty="0"/>
        </a:p>
      </dgm:t>
    </dgm:pt>
    <dgm:pt modelId="{E22F1534-3B14-42C9-BDD3-8E3DA0866AB0}" type="parTrans" cxnId="{09B22C8C-2F8E-4DA9-ACA7-CA4C93AB8FC7}">
      <dgm:prSet/>
      <dgm:spPr/>
      <dgm:t>
        <a:bodyPr/>
        <a:lstStyle/>
        <a:p>
          <a:endParaRPr lang="en-US"/>
        </a:p>
      </dgm:t>
    </dgm:pt>
    <dgm:pt modelId="{BB2C0BF7-4FB9-49F4-9807-4C10425BBC73}" type="sibTrans" cxnId="{09B22C8C-2F8E-4DA9-ACA7-CA4C93AB8FC7}">
      <dgm:prSet/>
      <dgm:spPr/>
      <dgm:t>
        <a:bodyPr/>
        <a:lstStyle/>
        <a:p>
          <a:endParaRPr lang="en-US"/>
        </a:p>
      </dgm:t>
    </dgm:pt>
    <dgm:pt modelId="{C02F17DD-2FB1-4E51-B5D3-E97F952341E9}">
      <dgm:prSet phldrT="[Text]"/>
      <dgm:spPr/>
      <dgm:t>
        <a:bodyPr/>
        <a:lstStyle/>
        <a:p>
          <a:r>
            <a:rPr lang="es-CR" dirty="0"/>
            <a:t>Presentación del programa del curso</a:t>
          </a:r>
          <a:endParaRPr lang="en-US" dirty="0"/>
        </a:p>
      </dgm:t>
    </dgm:pt>
    <dgm:pt modelId="{689596FC-F2C1-45CB-B204-2F1C9154D7F4}" type="parTrans" cxnId="{041A1C86-B199-4E8E-B597-BFEA92022A21}">
      <dgm:prSet/>
      <dgm:spPr/>
      <dgm:t>
        <a:bodyPr/>
        <a:lstStyle/>
        <a:p>
          <a:endParaRPr lang="en-US"/>
        </a:p>
      </dgm:t>
    </dgm:pt>
    <dgm:pt modelId="{D13A5B9A-5E11-4A99-BD57-E02CE72E836E}" type="sibTrans" cxnId="{041A1C86-B199-4E8E-B597-BFEA92022A21}">
      <dgm:prSet/>
      <dgm:spPr/>
      <dgm:t>
        <a:bodyPr/>
        <a:lstStyle/>
        <a:p>
          <a:endParaRPr lang="en-US"/>
        </a:p>
      </dgm:t>
    </dgm:pt>
    <dgm:pt modelId="{ED4358A3-34A3-47C1-ADBD-DE2A769D2784}">
      <dgm:prSet phldrT="[Text]"/>
      <dgm:spPr/>
      <dgm:t>
        <a:bodyPr/>
        <a:lstStyle/>
        <a:p>
          <a:r>
            <a:rPr lang="es-CR" dirty="0"/>
            <a:t>Presentación de la lección del día</a:t>
          </a:r>
          <a:endParaRPr lang="en-US" dirty="0"/>
        </a:p>
      </dgm:t>
    </dgm:pt>
    <dgm:pt modelId="{D88BA6E7-D052-46DF-8F69-72E2D5A2E0E9}" type="parTrans" cxnId="{4FDB7C0F-777C-4230-AF4A-7ECC51DB90A0}">
      <dgm:prSet/>
      <dgm:spPr/>
      <dgm:t>
        <a:bodyPr/>
        <a:lstStyle/>
        <a:p>
          <a:endParaRPr lang="en-US"/>
        </a:p>
      </dgm:t>
    </dgm:pt>
    <dgm:pt modelId="{193E75D8-1D80-4EFC-BC2C-91DA90757196}" type="sibTrans" cxnId="{4FDB7C0F-777C-4230-AF4A-7ECC51DB90A0}">
      <dgm:prSet/>
      <dgm:spPr/>
      <dgm:t>
        <a:bodyPr/>
        <a:lstStyle/>
        <a:p>
          <a:endParaRPr lang="en-US"/>
        </a:p>
      </dgm:t>
    </dgm:pt>
    <dgm:pt modelId="{E6DDE86B-9B3A-460C-859C-291F78BD8180}">
      <dgm:prSet/>
      <dgm:spPr/>
      <dgm:t>
        <a:bodyPr/>
        <a:lstStyle/>
        <a:p>
          <a:r>
            <a:rPr lang="es-CR" dirty="0"/>
            <a:t>Cierre</a:t>
          </a:r>
          <a:endParaRPr lang="en-US" dirty="0"/>
        </a:p>
      </dgm:t>
    </dgm:pt>
    <dgm:pt modelId="{CB7E981D-E8FF-4F5F-8AB8-44B20E3DE9AA}" type="parTrans" cxnId="{56B7E7EE-063E-4C9C-BFDA-EC7F50D70C14}">
      <dgm:prSet/>
      <dgm:spPr/>
      <dgm:t>
        <a:bodyPr/>
        <a:lstStyle/>
        <a:p>
          <a:endParaRPr lang="en-US"/>
        </a:p>
      </dgm:t>
    </dgm:pt>
    <dgm:pt modelId="{D27A9FAF-B264-4A62-AD49-F4B1E969947F}" type="sibTrans" cxnId="{56B7E7EE-063E-4C9C-BFDA-EC7F50D70C14}">
      <dgm:prSet/>
      <dgm:spPr/>
      <dgm:t>
        <a:bodyPr/>
        <a:lstStyle/>
        <a:p>
          <a:endParaRPr lang="en-US"/>
        </a:p>
      </dgm:t>
    </dgm:pt>
    <dgm:pt modelId="{F3D1B742-DE60-4480-85FC-32071B65BFEE}">
      <dgm:prSet/>
      <dgm:spPr/>
      <dgm:t>
        <a:bodyPr/>
        <a:lstStyle/>
        <a:p>
          <a:r>
            <a:rPr lang="es-CR" dirty="0"/>
            <a:t>Realización del Caso No. 1</a:t>
          </a:r>
          <a:endParaRPr lang="en-US" dirty="0"/>
        </a:p>
      </dgm:t>
    </dgm:pt>
    <dgm:pt modelId="{28FFA44E-FFDD-4676-8DFE-F886911243CA}" type="sibTrans" cxnId="{88A61CA5-6AF5-4D61-A310-FD0C13F12C8C}">
      <dgm:prSet/>
      <dgm:spPr/>
      <dgm:t>
        <a:bodyPr/>
        <a:lstStyle/>
        <a:p>
          <a:endParaRPr lang="en-US"/>
        </a:p>
      </dgm:t>
    </dgm:pt>
    <dgm:pt modelId="{DB23B42C-825D-4675-98E4-6FCE70618BDF}" type="parTrans" cxnId="{88A61CA5-6AF5-4D61-A310-FD0C13F12C8C}">
      <dgm:prSet/>
      <dgm:spPr/>
      <dgm:t>
        <a:bodyPr/>
        <a:lstStyle/>
        <a:p>
          <a:endParaRPr lang="en-US"/>
        </a:p>
      </dgm:t>
    </dgm:pt>
    <dgm:pt modelId="{1F62DC69-E649-4843-BF11-7B8EF240E120}" type="pres">
      <dgm:prSet presAssocID="{5AA1F184-89E1-44E6-B21A-081D6A841C4E}" presName="linear" presStyleCnt="0">
        <dgm:presLayoutVars>
          <dgm:dir/>
          <dgm:animLvl val="lvl"/>
          <dgm:resizeHandles val="exact"/>
        </dgm:presLayoutVars>
      </dgm:prSet>
      <dgm:spPr/>
    </dgm:pt>
    <dgm:pt modelId="{C6D5ECEA-5483-4A77-95F7-DECD0891EDE5}" type="pres">
      <dgm:prSet presAssocID="{EFCB0095-3227-4E00-BAA0-BD1D4B4FB4CE}" presName="parentLin" presStyleCnt="0"/>
      <dgm:spPr/>
    </dgm:pt>
    <dgm:pt modelId="{EBDEE6EC-356B-4F3C-BF9C-7E539B4106D8}" type="pres">
      <dgm:prSet presAssocID="{EFCB0095-3227-4E00-BAA0-BD1D4B4FB4CE}" presName="parentLeftMargin" presStyleLbl="node1" presStyleIdx="0" presStyleCnt="5"/>
      <dgm:spPr/>
    </dgm:pt>
    <dgm:pt modelId="{7B594F81-9660-417A-BD58-631D26FCCFAC}" type="pres">
      <dgm:prSet presAssocID="{EFCB0095-3227-4E00-BAA0-BD1D4B4FB4CE}" presName="parentText" presStyleLbl="node1" presStyleIdx="0" presStyleCnt="5">
        <dgm:presLayoutVars>
          <dgm:chMax val="0"/>
          <dgm:bulletEnabled val="1"/>
        </dgm:presLayoutVars>
      </dgm:prSet>
      <dgm:spPr/>
    </dgm:pt>
    <dgm:pt modelId="{028F169F-334B-49A4-97B5-B7CB0290C720}" type="pres">
      <dgm:prSet presAssocID="{EFCB0095-3227-4E00-BAA0-BD1D4B4FB4CE}" presName="negativeSpace" presStyleCnt="0"/>
      <dgm:spPr/>
    </dgm:pt>
    <dgm:pt modelId="{49D324D8-AB61-4C0A-89C1-706F1345E744}" type="pres">
      <dgm:prSet presAssocID="{EFCB0095-3227-4E00-BAA0-BD1D4B4FB4CE}" presName="childText" presStyleLbl="conFgAcc1" presStyleIdx="0" presStyleCnt="5">
        <dgm:presLayoutVars>
          <dgm:bulletEnabled val="1"/>
        </dgm:presLayoutVars>
      </dgm:prSet>
      <dgm:spPr/>
    </dgm:pt>
    <dgm:pt modelId="{1F088D47-ED10-4563-B3E8-CE48A7CAACE4}" type="pres">
      <dgm:prSet presAssocID="{BB2C0BF7-4FB9-49F4-9807-4C10425BBC73}" presName="spaceBetweenRectangles" presStyleCnt="0"/>
      <dgm:spPr/>
    </dgm:pt>
    <dgm:pt modelId="{1E70C645-8ED0-45BF-B8FE-AE27FEECEE4F}" type="pres">
      <dgm:prSet presAssocID="{C02F17DD-2FB1-4E51-B5D3-E97F952341E9}" presName="parentLin" presStyleCnt="0"/>
      <dgm:spPr/>
    </dgm:pt>
    <dgm:pt modelId="{3526F789-18F7-4846-8CB8-20D2B75F300F}" type="pres">
      <dgm:prSet presAssocID="{C02F17DD-2FB1-4E51-B5D3-E97F952341E9}" presName="parentLeftMargin" presStyleLbl="node1" presStyleIdx="0" presStyleCnt="5"/>
      <dgm:spPr/>
    </dgm:pt>
    <dgm:pt modelId="{E4B38E4C-DB5B-475E-A2A0-6C02E0EB4F7D}" type="pres">
      <dgm:prSet presAssocID="{C02F17DD-2FB1-4E51-B5D3-E97F952341E9}" presName="parentText" presStyleLbl="node1" presStyleIdx="1" presStyleCnt="5">
        <dgm:presLayoutVars>
          <dgm:chMax val="0"/>
          <dgm:bulletEnabled val="1"/>
        </dgm:presLayoutVars>
      </dgm:prSet>
      <dgm:spPr/>
    </dgm:pt>
    <dgm:pt modelId="{177233CB-7360-4ABA-B7AD-545FFC873D20}" type="pres">
      <dgm:prSet presAssocID="{C02F17DD-2FB1-4E51-B5D3-E97F952341E9}" presName="negativeSpace" presStyleCnt="0"/>
      <dgm:spPr/>
    </dgm:pt>
    <dgm:pt modelId="{92227FDB-54F7-4A74-B7F1-40320BC06C7B}" type="pres">
      <dgm:prSet presAssocID="{C02F17DD-2FB1-4E51-B5D3-E97F952341E9}" presName="childText" presStyleLbl="conFgAcc1" presStyleIdx="1" presStyleCnt="5">
        <dgm:presLayoutVars>
          <dgm:bulletEnabled val="1"/>
        </dgm:presLayoutVars>
      </dgm:prSet>
      <dgm:spPr/>
    </dgm:pt>
    <dgm:pt modelId="{4D07AB54-2B08-4242-85BF-F245DDDFA0B0}" type="pres">
      <dgm:prSet presAssocID="{D13A5B9A-5E11-4A99-BD57-E02CE72E836E}" presName="spaceBetweenRectangles" presStyleCnt="0"/>
      <dgm:spPr/>
    </dgm:pt>
    <dgm:pt modelId="{CE5B2B2B-D25C-4A67-BDF2-4F1FE95E4DE3}" type="pres">
      <dgm:prSet presAssocID="{ED4358A3-34A3-47C1-ADBD-DE2A769D2784}" presName="parentLin" presStyleCnt="0"/>
      <dgm:spPr/>
    </dgm:pt>
    <dgm:pt modelId="{31DB1D9E-F9BD-433B-A3E7-4D2C122BFA47}" type="pres">
      <dgm:prSet presAssocID="{ED4358A3-34A3-47C1-ADBD-DE2A769D2784}" presName="parentLeftMargin" presStyleLbl="node1" presStyleIdx="1" presStyleCnt="5"/>
      <dgm:spPr/>
    </dgm:pt>
    <dgm:pt modelId="{4A742455-6587-4F59-8C4F-6BE9B302B7D0}" type="pres">
      <dgm:prSet presAssocID="{ED4358A3-34A3-47C1-ADBD-DE2A769D2784}" presName="parentText" presStyleLbl="node1" presStyleIdx="2" presStyleCnt="5">
        <dgm:presLayoutVars>
          <dgm:chMax val="0"/>
          <dgm:bulletEnabled val="1"/>
        </dgm:presLayoutVars>
      </dgm:prSet>
      <dgm:spPr/>
    </dgm:pt>
    <dgm:pt modelId="{57169623-8102-4916-85EB-87CE6479ABB0}" type="pres">
      <dgm:prSet presAssocID="{ED4358A3-34A3-47C1-ADBD-DE2A769D2784}" presName="negativeSpace" presStyleCnt="0"/>
      <dgm:spPr/>
    </dgm:pt>
    <dgm:pt modelId="{366691B4-C0BB-40E6-A67C-6B9BE797A42C}" type="pres">
      <dgm:prSet presAssocID="{ED4358A3-34A3-47C1-ADBD-DE2A769D2784}" presName="childText" presStyleLbl="conFgAcc1" presStyleIdx="2" presStyleCnt="5">
        <dgm:presLayoutVars>
          <dgm:bulletEnabled val="1"/>
        </dgm:presLayoutVars>
      </dgm:prSet>
      <dgm:spPr/>
    </dgm:pt>
    <dgm:pt modelId="{B804CCB1-ED98-4FDC-B12A-C574F3771E94}" type="pres">
      <dgm:prSet presAssocID="{193E75D8-1D80-4EFC-BC2C-91DA90757196}" presName="spaceBetweenRectangles" presStyleCnt="0"/>
      <dgm:spPr/>
    </dgm:pt>
    <dgm:pt modelId="{44DAFC5F-0E6F-4197-8050-74C51874D24A}" type="pres">
      <dgm:prSet presAssocID="{F3D1B742-DE60-4480-85FC-32071B65BFEE}" presName="parentLin" presStyleCnt="0"/>
      <dgm:spPr/>
    </dgm:pt>
    <dgm:pt modelId="{8BE9CB83-AD7C-4016-BCA4-E03CCC068FDE}" type="pres">
      <dgm:prSet presAssocID="{F3D1B742-DE60-4480-85FC-32071B65BFEE}" presName="parentLeftMargin" presStyleLbl="node1" presStyleIdx="2" presStyleCnt="5"/>
      <dgm:spPr/>
    </dgm:pt>
    <dgm:pt modelId="{2E5B543E-A77B-464C-9AFD-54730EF75B9D}" type="pres">
      <dgm:prSet presAssocID="{F3D1B742-DE60-4480-85FC-32071B65BFEE}" presName="parentText" presStyleLbl="node1" presStyleIdx="3" presStyleCnt="5">
        <dgm:presLayoutVars>
          <dgm:chMax val="0"/>
          <dgm:bulletEnabled val="1"/>
        </dgm:presLayoutVars>
      </dgm:prSet>
      <dgm:spPr/>
    </dgm:pt>
    <dgm:pt modelId="{6B753A05-9182-4B9F-A30C-16CE3531E9C0}" type="pres">
      <dgm:prSet presAssocID="{F3D1B742-DE60-4480-85FC-32071B65BFEE}" presName="negativeSpace" presStyleCnt="0"/>
      <dgm:spPr/>
    </dgm:pt>
    <dgm:pt modelId="{0FB42931-86B4-4E5A-A4D4-D525EA701F20}" type="pres">
      <dgm:prSet presAssocID="{F3D1B742-DE60-4480-85FC-32071B65BFEE}" presName="childText" presStyleLbl="conFgAcc1" presStyleIdx="3" presStyleCnt="5">
        <dgm:presLayoutVars>
          <dgm:bulletEnabled val="1"/>
        </dgm:presLayoutVars>
      </dgm:prSet>
      <dgm:spPr/>
    </dgm:pt>
    <dgm:pt modelId="{C2D6108D-002F-4FBA-973E-6F7A053CF003}" type="pres">
      <dgm:prSet presAssocID="{28FFA44E-FFDD-4676-8DFE-F886911243CA}" presName="spaceBetweenRectangles" presStyleCnt="0"/>
      <dgm:spPr/>
    </dgm:pt>
    <dgm:pt modelId="{C652AF5E-618A-4778-AAB8-1919478C6F98}" type="pres">
      <dgm:prSet presAssocID="{E6DDE86B-9B3A-460C-859C-291F78BD8180}" presName="parentLin" presStyleCnt="0"/>
      <dgm:spPr/>
    </dgm:pt>
    <dgm:pt modelId="{A04AB1E2-F527-4469-87E2-C7DDE2DC5857}" type="pres">
      <dgm:prSet presAssocID="{E6DDE86B-9B3A-460C-859C-291F78BD8180}" presName="parentLeftMargin" presStyleLbl="node1" presStyleIdx="3" presStyleCnt="5"/>
      <dgm:spPr/>
    </dgm:pt>
    <dgm:pt modelId="{E1F7A9B2-3530-4EDD-BC31-43C7C4BCC1A3}" type="pres">
      <dgm:prSet presAssocID="{E6DDE86B-9B3A-460C-859C-291F78BD8180}" presName="parentText" presStyleLbl="node1" presStyleIdx="4" presStyleCnt="5">
        <dgm:presLayoutVars>
          <dgm:chMax val="0"/>
          <dgm:bulletEnabled val="1"/>
        </dgm:presLayoutVars>
      </dgm:prSet>
      <dgm:spPr/>
    </dgm:pt>
    <dgm:pt modelId="{57CFA2B1-4A53-4B21-90E3-46F6C19036F4}" type="pres">
      <dgm:prSet presAssocID="{E6DDE86B-9B3A-460C-859C-291F78BD8180}" presName="negativeSpace" presStyleCnt="0"/>
      <dgm:spPr/>
    </dgm:pt>
    <dgm:pt modelId="{1C973290-0676-4C15-931D-9C93BB4FA33A}" type="pres">
      <dgm:prSet presAssocID="{E6DDE86B-9B3A-460C-859C-291F78BD8180}" presName="childText" presStyleLbl="conFgAcc1" presStyleIdx="4" presStyleCnt="5">
        <dgm:presLayoutVars>
          <dgm:bulletEnabled val="1"/>
        </dgm:presLayoutVars>
      </dgm:prSet>
      <dgm:spPr/>
    </dgm:pt>
  </dgm:ptLst>
  <dgm:cxnLst>
    <dgm:cxn modelId="{8C763709-9217-448B-9915-5EC2522C8038}" type="presOf" srcId="{C02F17DD-2FB1-4E51-B5D3-E97F952341E9}" destId="{3526F789-18F7-4846-8CB8-20D2B75F300F}" srcOrd="0" destOrd="0" presId="urn:microsoft.com/office/officeart/2005/8/layout/list1"/>
    <dgm:cxn modelId="{89AD7B0B-9693-4339-AF5F-329C13B12F9C}" type="presOf" srcId="{C02F17DD-2FB1-4E51-B5D3-E97F952341E9}" destId="{E4B38E4C-DB5B-475E-A2A0-6C02E0EB4F7D}" srcOrd="1" destOrd="0" presId="urn:microsoft.com/office/officeart/2005/8/layout/list1"/>
    <dgm:cxn modelId="{4FDB7C0F-777C-4230-AF4A-7ECC51DB90A0}" srcId="{5AA1F184-89E1-44E6-B21A-081D6A841C4E}" destId="{ED4358A3-34A3-47C1-ADBD-DE2A769D2784}" srcOrd="2" destOrd="0" parTransId="{D88BA6E7-D052-46DF-8F69-72E2D5A2E0E9}" sibTransId="{193E75D8-1D80-4EFC-BC2C-91DA90757196}"/>
    <dgm:cxn modelId="{33B8261E-11E6-429B-A123-E540F148A0ED}" type="presOf" srcId="{ED4358A3-34A3-47C1-ADBD-DE2A769D2784}" destId="{31DB1D9E-F9BD-433B-A3E7-4D2C122BFA47}" srcOrd="0" destOrd="0" presId="urn:microsoft.com/office/officeart/2005/8/layout/list1"/>
    <dgm:cxn modelId="{4D04591E-9136-4747-BF95-D03E6157EE76}" type="presOf" srcId="{E6DDE86B-9B3A-460C-859C-291F78BD8180}" destId="{E1F7A9B2-3530-4EDD-BC31-43C7C4BCC1A3}" srcOrd="1" destOrd="0" presId="urn:microsoft.com/office/officeart/2005/8/layout/list1"/>
    <dgm:cxn modelId="{86F2D660-75CD-459F-949B-2530CC5208AE}" type="presOf" srcId="{E6DDE86B-9B3A-460C-859C-291F78BD8180}" destId="{A04AB1E2-F527-4469-87E2-C7DDE2DC5857}" srcOrd="0" destOrd="0" presId="urn:microsoft.com/office/officeart/2005/8/layout/list1"/>
    <dgm:cxn modelId="{5B48BE46-A2E2-4035-B226-366EF773B824}" type="presOf" srcId="{F3D1B742-DE60-4480-85FC-32071B65BFEE}" destId="{2E5B543E-A77B-464C-9AFD-54730EF75B9D}" srcOrd="1" destOrd="0" presId="urn:microsoft.com/office/officeart/2005/8/layout/list1"/>
    <dgm:cxn modelId="{239DC067-59A0-4103-9B00-05C36CB76943}" type="presOf" srcId="{EFCB0095-3227-4E00-BAA0-BD1D4B4FB4CE}" destId="{7B594F81-9660-417A-BD58-631D26FCCFAC}" srcOrd="1" destOrd="0" presId="urn:microsoft.com/office/officeart/2005/8/layout/list1"/>
    <dgm:cxn modelId="{041A1C86-B199-4E8E-B597-BFEA92022A21}" srcId="{5AA1F184-89E1-44E6-B21A-081D6A841C4E}" destId="{C02F17DD-2FB1-4E51-B5D3-E97F952341E9}" srcOrd="1" destOrd="0" parTransId="{689596FC-F2C1-45CB-B204-2F1C9154D7F4}" sibTransId="{D13A5B9A-5E11-4A99-BD57-E02CE72E836E}"/>
    <dgm:cxn modelId="{09B22C8C-2F8E-4DA9-ACA7-CA4C93AB8FC7}" srcId="{5AA1F184-89E1-44E6-B21A-081D6A841C4E}" destId="{EFCB0095-3227-4E00-BAA0-BD1D4B4FB4CE}" srcOrd="0" destOrd="0" parTransId="{E22F1534-3B14-42C9-BDD3-8E3DA0866AB0}" sibTransId="{BB2C0BF7-4FB9-49F4-9807-4C10425BBC73}"/>
    <dgm:cxn modelId="{0A3E019E-9FE4-4FF3-93EC-78B0AC6B2F0D}" type="presOf" srcId="{EFCB0095-3227-4E00-BAA0-BD1D4B4FB4CE}" destId="{EBDEE6EC-356B-4F3C-BF9C-7E539B4106D8}" srcOrd="0" destOrd="0" presId="urn:microsoft.com/office/officeart/2005/8/layout/list1"/>
    <dgm:cxn modelId="{88A61CA5-6AF5-4D61-A310-FD0C13F12C8C}" srcId="{5AA1F184-89E1-44E6-B21A-081D6A841C4E}" destId="{F3D1B742-DE60-4480-85FC-32071B65BFEE}" srcOrd="3" destOrd="0" parTransId="{DB23B42C-825D-4675-98E4-6FCE70618BDF}" sibTransId="{28FFA44E-FFDD-4676-8DFE-F886911243CA}"/>
    <dgm:cxn modelId="{F26FFABC-9F56-46FD-8D8F-1A6788D584EB}" type="presOf" srcId="{ED4358A3-34A3-47C1-ADBD-DE2A769D2784}" destId="{4A742455-6587-4F59-8C4F-6BE9B302B7D0}" srcOrd="1" destOrd="0" presId="urn:microsoft.com/office/officeart/2005/8/layout/list1"/>
    <dgm:cxn modelId="{95B487C1-1B95-4FAD-8A00-8A0280E9A054}" type="presOf" srcId="{F3D1B742-DE60-4480-85FC-32071B65BFEE}" destId="{8BE9CB83-AD7C-4016-BCA4-E03CCC068FDE}" srcOrd="0" destOrd="0" presId="urn:microsoft.com/office/officeart/2005/8/layout/list1"/>
    <dgm:cxn modelId="{E5AEB8D3-DAD5-463D-A21C-AB72F04DAF43}" type="presOf" srcId="{5AA1F184-89E1-44E6-B21A-081D6A841C4E}" destId="{1F62DC69-E649-4843-BF11-7B8EF240E120}" srcOrd="0" destOrd="0" presId="urn:microsoft.com/office/officeart/2005/8/layout/list1"/>
    <dgm:cxn modelId="{56B7E7EE-063E-4C9C-BFDA-EC7F50D70C14}" srcId="{5AA1F184-89E1-44E6-B21A-081D6A841C4E}" destId="{E6DDE86B-9B3A-460C-859C-291F78BD8180}" srcOrd="4" destOrd="0" parTransId="{CB7E981D-E8FF-4F5F-8AB8-44B20E3DE9AA}" sibTransId="{D27A9FAF-B264-4A62-AD49-F4B1E969947F}"/>
    <dgm:cxn modelId="{F8C6A3A4-700B-4A1D-B4A0-6548DD25AF67}" type="presParOf" srcId="{1F62DC69-E649-4843-BF11-7B8EF240E120}" destId="{C6D5ECEA-5483-4A77-95F7-DECD0891EDE5}" srcOrd="0" destOrd="0" presId="urn:microsoft.com/office/officeart/2005/8/layout/list1"/>
    <dgm:cxn modelId="{B9FB9257-FCBB-44A3-81B9-FC7155AEB46D}" type="presParOf" srcId="{C6D5ECEA-5483-4A77-95F7-DECD0891EDE5}" destId="{EBDEE6EC-356B-4F3C-BF9C-7E539B4106D8}" srcOrd="0" destOrd="0" presId="urn:microsoft.com/office/officeart/2005/8/layout/list1"/>
    <dgm:cxn modelId="{E7F5348C-496E-4A63-81C5-CF9E6F76CD48}" type="presParOf" srcId="{C6D5ECEA-5483-4A77-95F7-DECD0891EDE5}" destId="{7B594F81-9660-417A-BD58-631D26FCCFAC}" srcOrd="1" destOrd="0" presId="urn:microsoft.com/office/officeart/2005/8/layout/list1"/>
    <dgm:cxn modelId="{CBD6AC32-A9B3-4E07-88C1-411026CBDA71}" type="presParOf" srcId="{1F62DC69-E649-4843-BF11-7B8EF240E120}" destId="{028F169F-334B-49A4-97B5-B7CB0290C720}" srcOrd="1" destOrd="0" presId="urn:microsoft.com/office/officeart/2005/8/layout/list1"/>
    <dgm:cxn modelId="{27503C80-E106-46FC-B354-4590083462DC}" type="presParOf" srcId="{1F62DC69-E649-4843-BF11-7B8EF240E120}" destId="{49D324D8-AB61-4C0A-89C1-706F1345E744}" srcOrd="2" destOrd="0" presId="urn:microsoft.com/office/officeart/2005/8/layout/list1"/>
    <dgm:cxn modelId="{2D629477-6037-4826-9E7D-7F5A95D130F7}" type="presParOf" srcId="{1F62DC69-E649-4843-BF11-7B8EF240E120}" destId="{1F088D47-ED10-4563-B3E8-CE48A7CAACE4}" srcOrd="3" destOrd="0" presId="urn:microsoft.com/office/officeart/2005/8/layout/list1"/>
    <dgm:cxn modelId="{4E69C513-20C6-46BE-9778-1DCD6A6E725D}" type="presParOf" srcId="{1F62DC69-E649-4843-BF11-7B8EF240E120}" destId="{1E70C645-8ED0-45BF-B8FE-AE27FEECEE4F}" srcOrd="4" destOrd="0" presId="urn:microsoft.com/office/officeart/2005/8/layout/list1"/>
    <dgm:cxn modelId="{7B11B93C-AC3F-40D7-AC0C-0CFD581F3E23}" type="presParOf" srcId="{1E70C645-8ED0-45BF-B8FE-AE27FEECEE4F}" destId="{3526F789-18F7-4846-8CB8-20D2B75F300F}" srcOrd="0" destOrd="0" presId="urn:microsoft.com/office/officeart/2005/8/layout/list1"/>
    <dgm:cxn modelId="{CC71A855-92F2-44CB-A7E7-6B0D79BBF473}" type="presParOf" srcId="{1E70C645-8ED0-45BF-B8FE-AE27FEECEE4F}" destId="{E4B38E4C-DB5B-475E-A2A0-6C02E0EB4F7D}" srcOrd="1" destOrd="0" presId="urn:microsoft.com/office/officeart/2005/8/layout/list1"/>
    <dgm:cxn modelId="{5320A64F-0639-4F89-A6F0-EF4488B6A397}" type="presParOf" srcId="{1F62DC69-E649-4843-BF11-7B8EF240E120}" destId="{177233CB-7360-4ABA-B7AD-545FFC873D20}" srcOrd="5" destOrd="0" presId="urn:microsoft.com/office/officeart/2005/8/layout/list1"/>
    <dgm:cxn modelId="{3B4BE224-4034-4940-BC3B-4BDD133B0838}" type="presParOf" srcId="{1F62DC69-E649-4843-BF11-7B8EF240E120}" destId="{92227FDB-54F7-4A74-B7F1-40320BC06C7B}" srcOrd="6" destOrd="0" presId="urn:microsoft.com/office/officeart/2005/8/layout/list1"/>
    <dgm:cxn modelId="{1F0E4092-A4C9-4AF5-A949-D26F68A06840}" type="presParOf" srcId="{1F62DC69-E649-4843-BF11-7B8EF240E120}" destId="{4D07AB54-2B08-4242-85BF-F245DDDFA0B0}" srcOrd="7" destOrd="0" presId="urn:microsoft.com/office/officeart/2005/8/layout/list1"/>
    <dgm:cxn modelId="{6A5C2586-9F22-45B6-BE04-C7C44F836956}" type="presParOf" srcId="{1F62DC69-E649-4843-BF11-7B8EF240E120}" destId="{CE5B2B2B-D25C-4A67-BDF2-4F1FE95E4DE3}" srcOrd="8" destOrd="0" presId="urn:microsoft.com/office/officeart/2005/8/layout/list1"/>
    <dgm:cxn modelId="{5C92AEBA-1DE7-48BA-8863-8F0D791693B6}" type="presParOf" srcId="{CE5B2B2B-D25C-4A67-BDF2-4F1FE95E4DE3}" destId="{31DB1D9E-F9BD-433B-A3E7-4D2C122BFA47}" srcOrd="0" destOrd="0" presId="urn:microsoft.com/office/officeart/2005/8/layout/list1"/>
    <dgm:cxn modelId="{FE7260F7-771E-460E-A264-5180D02FE121}" type="presParOf" srcId="{CE5B2B2B-D25C-4A67-BDF2-4F1FE95E4DE3}" destId="{4A742455-6587-4F59-8C4F-6BE9B302B7D0}" srcOrd="1" destOrd="0" presId="urn:microsoft.com/office/officeart/2005/8/layout/list1"/>
    <dgm:cxn modelId="{3AD91F18-A334-4678-A16C-928305F3E966}" type="presParOf" srcId="{1F62DC69-E649-4843-BF11-7B8EF240E120}" destId="{57169623-8102-4916-85EB-87CE6479ABB0}" srcOrd="9" destOrd="0" presId="urn:microsoft.com/office/officeart/2005/8/layout/list1"/>
    <dgm:cxn modelId="{C3430B9E-1B90-42FE-96B2-81E51B3D50DD}" type="presParOf" srcId="{1F62DC69-E649-4843-BF11-7B8EF240E120}" destId="{366691B4-C0BB-40E6-A67C-6B9BE797A42C}" srcOrd="10" destOrd="0" presId="urn:microsoft.com/office/officeart/2005/8/layout/list1"/>
    <dgm:cxn modelId="{00CFCCD0-AC3D-41E7-8DBB-C1E8DE9FF5DF}" type="presParOf" srcId="{1F62DC69-E649-4843-BF11-7B8EF240E120}" destId="{B804CCB1-ED98-4FDC-B12A-C574F3771E94}" srcOrd="11" destOrd="0" presId="urn:microsoft.com/office/officeart/2005/8/layout/list1"/>
    <dgm:cxn modelId="{7898298A-C05A-46DF-8602-FBA6A133E38E}" type="presParOf" srcId="{1F62DC69-E649-4843-BF11-7B8EF240E120}" destId="{44DAFC5F-0E6F-4197-8050-74C51874D24A}" srcOrd="12" destOrd="0" presId="urn:microsoft.com/office/officeart/2005/8/layout/list1"/>
    <dgm:cxn modelId="{83F51762-4224-4149-86A0-697AA08D6F1B}" type="presParOf" srcId="{44DAFC5F-0E6F-4197-8050-74C51874D24A}" destId="{8BE9CB83-AD7C-4016-BCA4-E03CCC068FDE}" srcOrd="0" destOrd="0" presId="urn:microsoft.com/office/officeart/2005/8/layout/list1"/>
    <dgm:cxn modelId="{D77DFD03-8028-4037-811E-4036E428A3D5}" type="presParOf" srcId="{44DAFC5F-0E6F-4197-8050-74C51874D24A}" destId="{2E5B543E-A77B-464C-9AFD-54730EF75B9D}" srcOrd="1" destOrd="0" presId="urn:microsoft.com/office/officeart/2005/8/layout/list1"/>
    <dgm:cxn modelId="{C5435BC0-C4F1-4B06-B4BC-6611FA9B9B36}" type="presParOf" srcId="{1F62DC69-E649-4843-BF11-7B8EF240E120}" destId="{6B753A05-9182-4B9F-A30C-16CE3531E9C0}" srcOrd="13" destOrd="0" presId="urn:microsoft.com/office/officeart/2005/8/layout/list1"/>
    <dgm:cxn modelId="{828437CD-A131-4E6F-8436-21DF25CDA0AB}" type="presParOf" srcId="{1F62DC69-E649-4843-BF11-7B8EF240E120}" destId="{0FB42931-86B4-4E5A-A4D4-D525EA701F20}" srcOrd="14" destOrd="0" presId="urn:microsoft.com/office/officeart/2005/8/layout/list1"/>
    <dgm:cxn modelId="{3F72E003-BE3E-43F1-99C4-5820911218E6}" type="presParOf" srcId="{1F62DC69-E649-4843-BF11-7B8EF240E120}" destId="{C2D6108D-002F-4FBA-973E-6F7A053CF003}" srcOrd="15" destOrd="0" presId="urn:microsoft.com/office/officeart/2005/8/layout/list1"/>
    <dgm:cxn modelId="{F539F615-E7C0-49F9-BE55-BBD076511200}" type="presParOf" srcId="{1F62DC69-E649-4843-BF11-7B8EF240E120}" destId="{C652AF5E-618A-4778-AAB8-1919478C6F98}" srcOrd="16" destOrd="0" presId="urn:microsoft.com/office/officeart/2005/8/layout/list1"/>
    <dgm:cxn modelId="{1464B5DA-EDF9-4C8C-8B95-23B55DF727E4}" type="presParOf" srcId="{C652AF5E-618A-4778-AAB8-1919478C6F98}" destId="{A04AB1E2-F527-4469-87E2-C7DDE2DC5857}" srcOrd="0" destOrd="0" presId="urn:microsoft.com/office/officeart/2005/8/layout/list1"/>
    <dgm:cxn modelId="{83A9491C-3748-4426-9F8A-88EFAAAB0BE7}" type="presParOf" srcId="{C652AF5E-618A-4778-AAB8-1919478C6F98}" destId="{E1F7A9B2-3530-4EDD-BC31-43C7C4BCC1A3}" srcOrd="1" destOrd="0" presId="urn:microsoft.com/office/officeart/2005/8/layout/list1"/>
    <dgm:cxn modelId="{A2CABEA7-0A78-4CBB-A01B-8A3F46A737E6}" type="presParOf" srcId="{1F62DC69-E649-4843-BF11-7B8EF240E120}" destId="{57CFA2B1-4A53-4B21-90E3-46F6C19036F4}" srcOrd="17" destOrd="0" presId="urn:microsoft.com/office/officeart/2005/8/layout/list1"/>
    <dgm:cxn modelId="{B2BB5489-EE86-4573-90C9-D97623D32D17}" type="presParOf" srcId="{1F62DC69-E649-4843-BF11-7B8EF240E120}" destId="{1C973290-0676-4C15-931D-9C93BB4FA33A}"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70CB05-56C5-4ACF-9A93-0DB98F6ED4CA}" type="doc">
      <dgm:prSet loTypeId="urn:microsoft.com/office/officeart/2005/8/layout/hList7" loCatId="list" qsTypeId="urn:microsoft.com/office/officeart/2005/8/quickstyle/simple1" qsCatId="simple" csTypeId="urn:microsoft.com/office/officeart/2005/8/colors/colorful3" csCatId="colorful" phldr="1"/>
      <dgm:spPr/>
    </dgm:pt>
    <dgm:pt modelId="{E899DF52-B74F-42B2-A8B6-3C431C5E3CA8}">
      <dgm:prSet phldrT="[Text]"/>
      <dgm:spPr/>
      <dgm:t>
        <a:bodyPr/>
        <a:lstStyle/>
        <a:p>
          <a:r>
            <a:rPr lang="es-CR" dirty="0"/>
            <a:t>Calidad ambiental</a:t>
          </a:r>
          <a:endParaRPr lang="en-US" dirty="0"/>
        </a:p>
      </dgm:t>
    </dgm:pt>
    <dgm:pt modelId="{ECACCF7E-CD86-45D7-8779-584A52CF7D09}" type="parTrans" cxnId="{77BE5C0F-45CD-4BD0-B09F-6C3DF18C6D6D}">
      <dgm:prSet/>
      <dgm:spPr/>
      <dgm:t>
        <a:bodyPr/>
        <a:lstStyle/>
        <a:p>
          <a:endParaRPr lang="en-US"/>
        </a:p>
      </dgm:t>
    </dgm:pt>
    <dgm:pt modelId="{B5E38A89-ECFB-4330-BC3E-6B7F0E75A8DA}" type="sibTrans" cxnId="{77BE5C0F-45CD-4BD0-B09F-6C3DF18C6D6D}">
      <dgm:prSet/>
      <dgm:spPr/>
      <dgm:t>
        <a:bodyPr/>
        <a:lstStyle/>
        <a:p>
          <a:endParaRPr lang="en-US"/>
        </a:p>
      </dgm:t>
    </dgm:pt>
    <dgm:pt modelId="{9B095BD0-CBAB-4200-BCA7-F9B1816B3DE3}">
      <dgm:prSet phldrT="[Text]"/>
      <dgm:spPr/>
      <dgm:t>
        <a:bodyPr/>
        <a:lstStyle/>
        <a:p>
          <a:r>
            <a:rPr lang="es-CR" dirty="0"/>
            <a:t>Evaluación ambiental</a:t>
          </a:r>
          <a:endParaRPr lang="en-US" dirty="0"/>
        </a:p>
      </dgm:t>
    </dgm:pt>
    <dgm:pt modelId="{96A56FB3-E096-477C-BB84-E30BE132741F}" type="parTrans" cxnId="{A2BA82FA-D934-4895-8BF7-4C7A1B1E3577}">
      <dgm:prSet/>
      <dgm:spPr/>
      <dgm:t>
        <a:bodyPr/>
        <a:lstStyle/>
        <a:p>
          <a:endParaRPr lang="en-US"/>
        </a:p>
      </dgm:t>
    </dgm:pt>
    <dgm:pt modelId="{C5FD6547-0F04-4769-8C34-C52C2A63706F}" type="sibTrans" cxnId="{A2BA82FA-D934-4895-8BF7-4C7A1B1E3577}">
      <dgm:prSet/>
      <dgm:spPr/>
      <dgm:t>
        <a:bodyPr/>
        <a:lstStyle/>
        <a:p>
          <a:endParaRPr lang="en-US"/>
        </a:p>
      </dgm:t>
    </dgm:pt>
    <dgm:pt modelId="{7881DD7B-6597-4F37-9382-223FB3BEAC52}">
      <dgm:prSet phldrT="[Text]"/>
      <dgm:spPr/>
      <dgm:t>
        <a:bodyPr/>
        <a:lstStyle/>
        <a:p>
          <a:r>
            <a:rPr lang="es-CR" dirty="0"/>
            <a:t>Estudio de impacto ambiental</a:t>
          </a:r>
          <a:endParaRPr lang="en-US" dirty="0"/>
        </a:p>
      </dgm:t>
    </dgm:pt>
    <dgm:pt modelId="{83DAF91E-E42B-442D-937B-56F94070EE0B}" type="parTrans" cxnId="{5A0AAD5F-9094-4797-A52E-F8D553CD03CE}">
      <dgm:prSet/>
      <dgm:spPr/>
      <dgm:t>
        <a:bodyPr/>
        <a:lstStyle/>
        <a:p>
          <a:endParaRPr lang="en-US"/>
        </a:p>
      </dgm:t>
    </dgm:pt>
    <dgm:pt modelId="{C2DD026D-0CB1-4727-B22F-0E5F01E9A096}" type="sibTrans" cxnId="{5A0AAD5F-9094-4797-A52E-F8D553CD03CE}">
      <dgm:prSet/>
      <dgm:spPr/>
      <dgm:t>
        <a:bodyPr/>
        <a:lstStyle/>
        <a:p>
          <a:endParaRPr lang="en-US"/>
        </a:p>
      </dgm:t>
    </dgm:pt>
    <dgm:pt modelId="{D3B0397D-6CB0-4FB3-A2A8-2F90BAD13988}">
      <dgm:prSet/>
      <dgm:spPr/>
      <dgm:t>
        <a:bodyPr/>
        <a:lstStyle/>
        <a:p>
          <a:r>
            <a:rPr lang="es-CR" dirty="0"/>
            <a:t>Aspecto ambiental</a:t>
          </a:r>
          <a:endParaRPr lang="en-US" dirty="0"/>
        </a:p>
      </dgm:t>
    </dgm:pt>
    <dgm:pt modelId="{B6DDF276-1A19-430C-ACBF-F48553F9AD6F}" type="parTrans" cxnId="{40E3CF9F-77C4-4155-B3FC-6AC21C90A44A}">
      <dgm:prSet/>
      <dgm:spPr/>
      <dgm:t>
        <a:bodyPr/>
        <a:lstStyle/>
        <a:p>
          <a:endParaRPr lang="en-US"/>
        </a:p>
      </dgm:t>
    </dgm:pt>
    <dgm:pt modelId="{542570E1-2F96-47D9-BC2D-F3F29D03E116}" type="sibTrans" cxnId="{40E3CF9F-77C4-4155-B3FC-6AC21C90A44A}">
      <dgm:prSet/>
      <dgm:spPr/>
      <dgm:t>
        <a:bodyPr/>
        <a:lstStyle/>
        <a:p>
          <a:endParaRPr lang="en-US"/>
        </a:p>
      </dgm:t>
    </dgm:pt>
    <dgm:pt modelId="{632D2E99-F37C-42A9-983D-6506F1F72AF7}">
      <dgm:prSet/>
      <dgm:spPr/>
      <dgm:t>
        <a:bodyPr/>
        <a:lstStyle/>
        <a:p>
          <a:r>
            <a:rPr lang="es-CR" dirty="0"/>
            <a:t>Impacto ambiental</a:t>
          </a:r>
          <a:endParaRPr lang="en-US" dirty="0"/>
        </a:p>
      </dgm:t>
    </dgm:pt>
    <dgm:pt modelId="{255B3311-6361-4705-A581-D240E00107D2}" type="parTrans" cxnId="{F35FC281-16F0-4B1E-AB12-EF07F405C20A}">
      <dgm:prSet/>
      <dgm:spPr/>
      <dgm:t>
        <a:bodyPr/>
        <a:lstStyle/>
        <a:p>
          <a:endParaRPr lang="en-US"/>
        </a:p>
      </dgm:t>
    </dgm:pt>
    <dgm:pt modelId="{935BBF1E-633B-4612-B532-A15BE0C4738E}" type="sibTrans" cxnId="{F35FC281-16F0-4B1E-AB12-EF07F405C20A}">
      <dgm:prSet/>
      <dgm:spPr/>
      <dgm:t>
        <a:bodyPr/>
        <a:lstStyle/>
        <a:p>
          <a:endParaRPr lang="en-US"/>
        </a:p>
      </dgm:t>
    </dgm:pt>
    <dgm:pt modelId="{C4C1FA6A-F2F7-4C79-AAB9-A624E94D8BEB}" type="pres">
      <dgm:prSet presAssocID="{C970CB05-56C5-4ACF-9A93-0DB98F6ED4CA}" presName="Name0" presStyleCnt="0">
        <dgm:presLayoutVars>
          <dgm:dir/>
          <dgm:resizeHandles val="exact"/>
        </dgm:presLayoutVars>
      </dgm:prSet>
      <dgm:spPr/>
    </dgm:pt>
    <dgm:pt modelId="{95DF88AD-EB21-496F-8DDC-170E69A61640}" type="pres">
      <dgm:prSet presAssocID="{C970CB05-56C5-4ACF-9A93-0DB98F6ED4CA}" presName="fgShape" presStyleLbl="fgShp" presStyleIdx="0" presStyleCnt="1"/>
      <dgm:spPr/>
    </dgm:pt>
    <dgm:pt modelId="{B31A6EB6-3CED-4AA3-81C1-1FA698E01C10}" type="pres">
      <dgm:prSet presAssocID="{C970CB05-56C5-4ACF-9A93-0DB98F6ED4CA}" presName="linComp" presStyleCnt="0"/>
      <dgm:spPr/>
    </dgm:pt>
    <dgm:pt modelId="{8D7C1A83-8EE0-4E67-879F-3AF0F89D4E89}" type="pres">
      <dgm:prSet presAssocID="{E899DF52-B74F-42B2-A8B6-3C431C5E3CA8}" presName="compNode" presStyleCnt="0"/>
      <dgm:spPr/>
    </dgm:pt>
    <dgm:pt modelId="{1EB6AB75-4EA2-4ADB-AAC2-C546A31D2BE2}" type="pres">
      <dgm:prSet presAssocID="{E899DF52-B74F-42B2-A8B6-3C431C5E3CA8}" presName="bkgdShape" presStyleLbl="node1" presStyleIdx="0" presStyleCnt="5" custLinFactNeighborY="-1254"/>
      <dgm:spPr/>
    </dgm:pt>
    <dgm:pt modelId="{39A82283-9FFE-4A0E-8DCF-C1FD99BB1D0D}" type="pres">
      <dgm:prSet presAssocID="{E899DF52-B74F-42B2-A8B6-3C431C5E3CA8}" presName="nodeTx" presStyleLbl="node1" presStyleIdx="0" presStyleCnt="5">
        <dgm:presLayoutVars>
          <dgm:bulletEnabled val="1"/>
        </dgm:presLayoutVars>
      </dgm:prSet>
      <dgm:spPr/>
    </dgm:pt>
    <dgm:pt modelId="{71B08DFD-9241-4ECA-ABF3-35B5A1A8CA81}" type="pres">
      <dgm:prSet presAssocID="{E899DF52-B74F-42B2-A8B6-3C431C5E3CA8}" presName="invisiNode" presStyleLbl="node1" presStyleIdx="0" presStyleCnt="5"/>
      <dgm:spPr/>
    </dgm:pt>
    <dgm:pt modelId="{F52256F8-B6AE-456E-9E3B-0C6E56C0EFB1}" type="pres">
      <dgm:prSet presAssocID="{E899DF52-B74F-42B2-A8B6-3C431C5E3CA8}" presName="imagNode" presStyleLbl="fgImgPlace1" presStyleIdx="0" presStyleCnt="5"/>
      <dgm:spPr/>
    </dgm:pt>
    <dgm:pt modelId="{9BB23C33-0E92-42B9-9F0F-D91944130347}" type="pres">
      <dgm:prSet presAssocID="{B5E38A89-ECFB-4330-BC3E-6B7F0E75A8DA}" presName="sibTrans" presStyleLbl="sibTrans2D1" presStyleIdx="0" presStyleCnt="0"/>
      <dgm:spPr/>
    </dgm:pt>
    <dgm:pt modelId="{E3D2160E-86FD-44DF-94CF-6E52182FF5A7}" type="pres">
      <dgm:prSet presAssocID="{632D2E99-F37C-42A9-983D-6506F1F72AF7}" presName="compNode" presStyleCnt="0"/>
      <dgm:spPr/>
    </dgm:pt>
    <dgm:pt modelId="{65DBF95F-FD00-4C2C-ADED-059E79AA0D59}" type="pres">
      <dgm:prSet presAssocID="{632D2E99-F37C-42A9-983D-6506F1F72AF7}" presName="bkgdShape" presStyleLbl="node1" presStyleIdx="1" presStyleCnt="5"/>
      <dgm:spPr/>
    </dgm:pt>
    <dgm:pt modelId="{57E59688-9AF2-4142-93D1-9A9E6D4928C5}" type="pres">
      <dgm:prSet presAssocID="{632D2E99-F37C-42A9-983D-6506F1F72AF7}" presName="nodeTx" presStyleLbl="node1" presStyleIdx="1" presStyleCnt="5">
        <dgm:presLayoutVars>
          <dgm:bulletEnabled val="1"/>
        </dgm:presLayoutVars>
      </dgm:prSet>
      <dgm:spPr/>
    </dgm:pt>
    <dgm:pt modelId="{20B46AB7-8FBA-4436-AF31-76DCECA481D9}" type="pres">
      <dgm:prSet presAssocID="{632D2E99-F37C-42A9-983D-6506F1F72AF7}" presName="invisiNode" presStyleLbl="node1" presStyleIdx="1" presStyleCnt="5"/>
      <dgm:spPr/>
    </dgm:pt>
    <dgm:pt modelId="{659F26E5-B8C5-45FF-B140-A4A7B0004305}" type="pres">
      <dgm:prSet presAssocID="{632D2E99-F37C-42A9-983D-6506F1F72AF7}" presName="imagNode" presStyleLbl="fgImgPlace1" presStyleIdx="1" presStyleCnt="5"/>
      <dgm:spPr/>
    </dgm:pt>
    <dgm:pt modelId="{D6D8490C-9AA4-4654-9047-FFB87D27F1E2}" type="pres">
      <dgm:prSet presAssocID="{935BBF1E-633B-4612-B532-A15BE0C4738E}" presName="sibTrans" presStyleLbl="sibTrans2D1" presStyleIdx="0" presStyleCnt="0"/>
      <dgm:spPr/>
    </dgm:pt>
    <dgm:pt modelId="{5E9CB355-5630-442E-8AD4-7FAA4D7FE51A}" type="pres">
      <dgm:prSet presAssocID="{9B095BD0-CBAB-4200-BCA7-F9B1816B3DE3}" presName="compNode" presStyleCnt="0"/>
      <dgm:spPr/>
    </dgm:pt>
    <dgm:pt modelId="{537A3051-7651-4111-8CF2-2C3EE0A218B7}" type="pres">
      <dgm:prSet presAssocID="{9B095BD0-CBAB-4200-BCA7-F9B1816B3DE3}" presName="bkgdShape" presStyleLbl="node1" presStyleIdx="2" presStyleCnt="5"/>
      <dgm:spPr/>
    </dgm:pt>
    <dgm:pt modelId="{1117F3CC-AD78-4420-BC34-8EF1791B7CF7}" type="pres">
      <dgm:prSet presAssocID="{9B095BD0-CBAB-4200-BCA7-F9B1816B3DE3}" presName="nodeTx" presStyleLbl="node1" presStyleIdx="2" presStyleCnt="5">
        <dgm:presLayoutVars>
          <dgm:bulletEnabled val="1"/>
        </dgm:presLayoutVars>
      </dgm:prSet>
      <dgm:spPr/>
    </dgm:pt>
    <dgm:pt modelId="{A117E540-FC4F-424F-96AB-8399856FE851}" type="pres">
      <dgm:prSet presAssocID="{9B095BD0-CBAB-4200-BCA7-F9B1816B3DE3}" presName="invisiNode" presStyleLbl="node1" presStyleIdx="2" presStyleCnt="5"/>
      <dgm:spPr/>
    </dgm:pt>
    <dgm:pt modelId="{2D1165AF-3D3E-44CD-B933-DA857EB13A74}" type="pres">
      <dgm:prSet presAssocID="{9B095BD0-CBAB-4200-BCA7-F9B1816B3DE3}" presName="imagNode" presStyleLbl="fgImgPlace1" presStyleIdx="2" presStyleCnt="5"/>
      <dgm:spPr/>
    </dgm:pt>
    <dgm:pt modelId="{4B91EA32-44EB-4467-8A68-16AE4EE09898}" type="pres">
      <dgm:prSet presAssocID="{C5FD6547-0F04-4769-8C34-C52C2A63706F}" presName="sibTrans" presStyleLbl="sibTrans2D1" presStyleIdx="0" presStyleCnt="0"/>
      <dgm:spPr/>
    </dgm:pt>
    <dgm:pt modelId="{0F5EC5F1-0E41-447E-9E93-F0308E9F0E15}" type="pres">
      <dgm:prSet presAssocID="{D3B0397D-6CB0-4FB3-A2A8-2F90BAD13988}" presName="compNode" presStyleCnt="0"/>
      <dgm:spPr/>
    </dgm:pt>
    <dgm:pt modelId="{2DEF429C-7660-4641-9A70-9EBCAD20BF95}" type="pres">
      <dgm:prSet presAssocID="{D3B0397D-6CB0-4FB3-A2A8-2F90BAD13988}" presName="bkgdShape" presStyleLbl="node1" presStyleIdx="3" presStyleCnt="5"/>
      <dgm:spPr/>
    </dgm:pt>
    <dgm:pt modelId="{46D8C4C9-5F0C-4A81-B741-87943A5B380F}" type="pres">
      <dgm:prSet presAssocID="{D3B0397D-6CB0-4FB3-A2A8-2F90BAD13988}" presName="nodeTx" presStyleLbl="node1" presStyleIdx="3" presStyleCnt="5">
        <dgm:presLayoutVars>
          <dgm:bulletEnabled val="1"/>
        </dgm:presLayoutVars>
      </dgm:prSet>
      <dgm:spPr/>
    </dgm:pt>
    <dgm:pt modelId="{F1AAF585-16E6-440C-AF18-2AB0B63DD78B}" type="pres">
      <dgm:prSet presAssocID="{D3B0397D-6CB0-4FB3-A2A8-2F90BAD13988}" presName="invisiNode" presStyleLbl="node1" presStyleIdx="3" presStyleCnt="5"/>
      <dgm:spPr/>
    </dgm:pt>
    <dgm:pt modelId="{72E76738-33F2-417A-8372-CA2719BC2635}" type="pres">
      <dgm:prSet presAssocID="{D3B0397D-6CB0-4FB3-A2A8-2F90BAD13988}" presName="imagNode" presStyleLbl="fgImgPlace1" presStyleIdx="3" presStyleCnt="5"/>
      <dgm:spPr/>
    </dgm:pt>
    <dgm:pt modelId="{680B4B83-AE4C-498D-B5E8-26E8CEE8972C}" type="pres">
      <dgm:prSet presAssocID="{542570E1-2F96-47D9-BC2D-F3F29D03E116}" presName="sibTrans" presStyleLbl="sibTrans2D1" presStyleIdx="0" presStyleCnt="0"/>
      <dgm:spPr/>
    </dgm:pt>
    <dgm:pt modelId="{7DD5AB14-9FB9-4F61-AC77-9EBC973241FC}" type="pres">
      <dgm:prSet presAssocID="{7881DD7B-6597-4F37-9382-223FB3BEAC52}" presName="compNode" presStyleCnt="0"/>
      <dgm:spPr/>
    </dgm:pt>
    <dgm:pt modelId="{633CE6CC-33D6-426D-9582-03E4398ED33E}" type="pres">
      <dgm:prSet presAssocID="{7881DD7B-6597-4F37-9382-223FB3BEAC52}" presName="bkgdShape" presStyleLbl="node1" presStyleIdx="4" presStyleCnt="5"/>
      <dgm:spPr/>
    </dgm:pt>
    <dgm:pt modelId="{B073F888-5682-480A-89AD-C61F9FD0A134}" type="pres">
      <dgm:prSet presAssocID="{7881DD7B-6597-4F37-9382-223FB3BEAC52}" presName="nodeTx" presStyleLbl="node1" presStyleIdx="4" presStyleCnt="5">
        <dgm:presLayoutVars>
          <dgm:bulletEnabled val="1"/>
        </dgm:presLayoutVars>
      </dgm:prSet>
      <dgm:spPr/>
    </dgm:pt>
    <dgm:pt modelId="{9811F6AD-27B3-4513-900D-A78A227291E3}" type="pres">
      <dgm:prSet presAssocID="{7881DD7B-6597-4F37-9382-223FB3BEAC52}" presName="invisiNode" presStyleLbl="node1" presStyleIdx="4" presStyleCnt="5"/>
      <dgm:spPr/>
    </dgm:pt>
    <dgm:pt modelId="{122AB0E4-7B09-44DD-AA5A-D2EFACDDA8D1}" type="pres">
      <dgm:prSet presAssocID="{7881DD7B-6597-4F37-9382-223FB3BEAC52}" presName="imagNode" presStyleLbl="fgImgPlace1" presStyleIdx="4" presStyleCnt="5"/>
      <dgm:spPr/>
    </dgm:pt>
  </dgm:ptLst>
  <dgm:cxnLst>
    <dgm:cxn modelId="{77BE5C0F-45CD-4BD0-B09F-6C3DF18C6D6D}" srcId="{C970CB05-56C5-4ACF-9A93-0DB98F6ED4CA}" destId="{E899DF52-B74F-42B2-A8B6-3C431C5E3CA8}" srcOrd="0" destOrd="0" parTransId="{ECACCF7E-CD86-45D7-8779-584A52CF7D09}" sibTransId="{B5E38A89-ECFB-4330-BC3E-6B7F0E75A8DA}"/>
    <dgm:cxn modelId="{0C297117-4EBE-4DF1-9E4A-2796EC3920AC}" type="presOf" srcId="{7881DD7B-6597-4F37-9382-223FB3BEAC52}" destId="{B073F888-5682-480A-89AD-C61F9FD0A134}" srcOrd="1" destOrd="0" presId="urn:microsoft.com/office/officeart/2005/8/layout/hList7"/>
    <dgm:cxn modelId="{6BE8622B-C147-4D9B-851C-13CAEBA12988}" type="presOf" srcId="{9B095BD0-CBAB-4200-BCA7-F9B1816B3DE3}" destId="{537A3051-7651-4111-8CF2-2C3EE0A218B7}" srcOrd="0" destOrd="0" presId="urn:microsoft.com/office/officeart/2005/8/layout/hList7"/>
    <dgm:cxn modelId="{34F6782C-4E0B-464A-8374-0248C45A3AC0}" type="presOf" srcId="{632D2E99-F37C-42A9-983D-6506F1F72AF7}" destId="{65DBF95F-FD00-4C2C-ADED-059E79AA0D59}" srcOrd="0" destOrd="0" presId="urn:microsoft.com/office/officeart/2005/8/layout/hList7"/>
    <dgm:cxn modelId="{37A4B935-30D1-46CD-B2BF-FDD8973DB6D9}" type="presOf" srcId="{C970CB05-56C5-4ACF-9A93-0DB98F6ED4CA}" destId="{C4C1FA6A-F2F7-4C79-AAB9-A624E94D8BEB}" srcOrd="0" destOrd="0" presId="urn:microsoft.com/office/officeart/2005/8/layout/hList7"/>
    <dgm:cxn modelId="{E2053039-8FA9-406A-A5B9-8896B178C03D}" type="presOf" srcId="{E899DF52-B74F-42B2-A8B6-3C431C5E3CA8}" destId="{1EB6AB75-4EA2-4ADB-AAC2-C546A31D2BE2}" srcOrd="0" destOrd="0" presId="urn:microsoft.com/office/officeart/2005/8/layout/hList7"/>
    <dgm:cxn modelId="{5A0AAD5F-9094-4797-A52E-F8D553CD03CE}" srcId="{C970CB05-56C5-4ACF-9A93-0DB98F6ED4CA}" destId="{7881DD7B-6597-4F37-9382-223FB3BEAC52}" srcOrd="4" destOrd="0" parTransId="{83DAF91E-E42B-442D-937B-56F94070EE0B}" sibTransId="{C2DD026D-0CB1-4727-B22F-0E5F01E9A096}"/>
    <dgm:cxn modelId="{82CE0960-B270-4E41-B59B-45B338D655B5}" type="presOf" srcId="{542570E1-2F96-47D9-BC2D-F3F29D03E116}" destId="{680B4B83-AE4C-498D-B5E8-26E8CEE8972C}" srcOrd="0" destOrd="0" presId="urn:microsoft.com/office/officeart/2005/8/layout/hList7"/>
    <dgm:cxn modelId="{A5253871-3051-42C5-BB20-581399971BFB}" type="presOf" srcId="{935BBF1E-633B-4612-B532-A15BE0C4738E}" destId="{D6D8490C-9AA4-4654-9047-FFB87D27F1E2}" srcOrd="0" destOrd="0" presId="urn:microsoft.com/office/officeart/2005/8/layout/hList7"/>
    <dgm:cxn modelId="{F35FC281-16F0-4B1E-AB12-EF07F405C20A}" srcId="{C970CB05-56C5-4ACF-9A93-0DB98F6ED4CA}" destId="{632D2E99-F37C-42A9-983D-6506F1F72AF7}" srcOrd="1" destOrd="0" parTransId="{255B3311-6361-4705-A581-D240E00107D2}" sibTransId="{935BBF1E-633B-4612-B532-A15BE0C4738E}"/>
    <dgm:cxn modelId="{40E3CF9F-77C4-4155-B3FC-6AC21C90A44A}" srcId="{C970CB05-56C5-4ACF-9A93-0DB98F6ED4CA}" destId="{D3B0397D-6CB0-4FB3-A2A8-2F90BAD13988}" srcOrd="3" destOrd="0" parTransId="{B6DDF276-1A19-430C-ACBF-F48553F9AD6F}" sibTransId="{542570E1-2F96-47D9-BC2D-F3F29D03E116}"/>
    <dgm:cxn modelId="{752561B8-626C-49E7-ABC2-21A8D9C9E1CA}" type="presOf" srcId="{B5E38A89-ECFB-4330-BC3E-6B7F0E75A8DA}" destId="{9BB23C33-0E92-42B9-9F0F-D91944130347}" srcOrd="0" destOrd="0" presId="urn:microsoft.com/office/officeart/2005/8/layout/hList7"/>
    <dgm:cxn modelId="{DAF6F5BA-82C4-46BD-B3E8-475FBF37EDDA}" type="presOf" srcId="{632D2E99-F37C-42A9-983D-6506F1F72AF7}" destId="{57E59688-9AF2-4142-93D1-9A9E6D4928C5}" srcOrd="1" destOrd="0" presId="urn:microsoft.com/office/officeart/2005/8/layout/hList7"/>
    <dgm:cxn modelId="{863256BE-2343-4BD3-86A6-934FFD7EA020}" type="presOf" srcId="{D3B0397D-6CB0-4FB3-A2A8-2F90BAD13988}" destId="{2DEF429C-7660-4641-9A70-9EBCAD20BF95}" srcOrd="0" destOrd="0" presId="urn:microsoft.com/office/officeart/2005/8/layout/hList7"/>
    <dgm:cxn modelId="{348692C3-4BAC-436B-B01E-F1F2F43A1342}" type="presOf" srcId="{9B095BD0-CBAB-4200-BCA7-F9B1816B3DE3}" destId="{1117F3CC-AD78-4420-BC34-8EF1791B7CF7}" srcOrd="1" destOrd="0" presId="urn:microsoft.com/office/officeart/2005/8/layout/hList7"/>
    <dgm:cxn modelId="{0A1A37DA-8ECF-4671-9DAF-EE442E33D994}" type="presOf" srcId="{D3B0397D-6CB0-4FB3-A2A8-2F90BAD13988}" destId="{46D8C4C9-5F0C-4A81-B741-87943A5B380F}" srcOrd="1" destOrd="0" presId="urn:microsoft.com/office/officeart/2005/8/layout/hList7"/>
    <dgm:cxn modelId="{EF34C6E1-97C3-43F5-8169-DE9AC8D18AFE}" type="presOf" srcId="{C5FD6547-0F04-4769-8C34-C52C2A63706F}" destId="{4B91EA32-44EB-4467-8A68-16AE4EE09898}" srcOrd="0" destOrd="0" presId="urn:microsoft.com/office/officeart/2005/8/layout/hList7"/>
    <dgm:cxn modelId="{647BBBE6-0B3A-4767-82C6-562FD549C76D}" type="presOf" srcId="{7881DD7B-6597-4F37-9382-223FB3BEAC52}" destId="{633CE6CC-33D6-426D-9582-03E4398ED33E}" srcOrd="0" destOrd="0" presId="urn:microsoft.com/office/officeart/2005/8/layout/hList7"/>
    <dgm:cxn modelId="{4AB923E9-0FB6-481F-85CD-CAF75BBA2683}" type="presOf" srcId="{E899DF52-B74F-42B2-A8B6-3C431C5E3CA8}" destId="{39A82283-9FFE-4A0E-8DCF-C1FD99BB1D0D}" srcOrd="1" destOrd="0" presId="urn:microsoft.com/office/officeart/2005/8/layout/hList7"/>
    <dgm:cxn modelId="{A2BA82FA-D934-4895-8BF7-4C7A1B1E3577}" srcId="{C970CB05-56C5-4ACF-9A93-0DB98F6ED4CA}" destId="{9B095BD0-CBAB-4200-BCA7-F9B1816B3DE3}" srcOrd="2" destOrd="0" parTransId="{96A56FB3-E096-477C-BB84-E30BE132741F}" sibTransId="{C5FD6547-0F04-4769-8C34-C52C2A63706F}"/>
    <dgm:cxn modelId="{3CCA1732-D63E-451A-916C-3C5E521F491A}" type="presParOf" srcId="{C4C1FA6A-F2F7-4C79-AAB9-A624E94D8BEB}" destId="{95DF88AD-EB21-496F-8DDC-170E69A61640}" srcOrd="0" destOrd="0" presId="urn:microsoft.com/office/officeart/2005/8/layout/hList7"/>
    <dgm:cxn modelId="{70DB6846-3F5E-4821-96B3-F7B47B3A70A9}" type="presParOf" srcId="{C4C1FA6A-F2F7-4C79-AAB9-A624E94D8BEB}" destId="{B31A6EB6-3CED-4AA3-81C1-1FA698E01C10}" srcOrd="1" destOrd="0" presId="urn:microsoft.com/office/officeart/2005/8/layout/hList7"/>
    <dgm:cxn modelId="{CC9B2989-8CA7-4365-B2E2-47300EC32928}" type="presParOf" srcId="{B31A6EB6-3CED-4AA3-81C1-1FA698E01C10}" destId="{8D7C1A83-8EE0-4E67-879F-3AF0F89D4E89}" srcOrd="0" destOrd="0" presId="urn:microsoft.com/office/officeart/2005/8/layout/hList7"/>
    <dgm:cxn modelId="{B389A645-91F6-4EB5-BF96-512B537D5BA1}" type="presParOf" srcId="{8D7C1A83-8EE0-4E67-879F-3AF0F89D4E89}" destId="{1EB6AB75-4EA2-4ADB-AAC2-C546A31D2BE2}" srcOrd="0" destOrd="0" presId="urn:microsoft.com/office/officeart/2005/8/layout/hList7"/>
    <dgm:cxn modelId="{1A682D23-C05A-4DE3-98B2-DE9FFDB6FE8A}" type="presParOf" srcId="{8D7C1A83-8EE0-4E67-879F-3AF0F89D4E89}" destId="{39A82283-9FFE-4A0E-8DCF-C1FD99BB1D0D}" srcOrd="1" destOrd="0" presId="urn:microsoft.com/office/officeart/2005/8/layout/hList7"/>
    <dgm:cxn modelId="{512B80E8-7BB6-4D68-87AA-6BD1321D9BFB}" type="presParOf" srcId="{8D7C1A83-8EE0-4E67-879F-3AF0F89D4E89}" destId="{71B08DFD-9241-4ECA-ABF3-35B5A1A8CA81}" srcOrd="2" destOrd="0" presId="urn:microsoft.com/office/officeart/2005/8/layout/hList7"/>
    <dgm:cxn modelId="{DED30809-E4E7-4C68-A7BF-717B322C7D08}" type="presParOf" srcId="{8D7C1A83-8EE0-4E67-879F-3AF0F89D4E89}" destId="{F52256F8-B6AE-456E-9E3B-0C6E56C0EFB1}" srcOrd="3" destOrd="0" presId="urn:microsoft.com/office/officeart/2005/8/layout/hList7"/>
    <dgm:cxn modelId="{D7AE8D7E-0C4F-48D8-B867-A7FA1CC3E1BC}" type="presParOf" srcId="{B31A6EB6-3CED-4AA3-81C1-1FA698E01C10}" destId="{9BB23C33-0E92-42B9-9F0F-D91944130347}" srcOrd="1" destOrd="0" presId="urn:microsoft.com/office/officeart/2005/8/layout/hList7"/>
    <dgm:cxn modelId="{B1CB8784-D4DF-4007-B368-83C05716917C}" type="presParOf" srcId="{B31A6EB6-3CED-4AA3-81C1-1FA698E01C10}" destId="{E3D2160E-86FD-44DF-94CF-6E52182FF5A7}" srcOrd="2" destOrd="0" presId="urn:microsoft.com/office/officeart/2005/8/layout/hList7"/>
    <dgm:cxn modelId="{84E4D0FD-8CED-47BC-B6AE-3391463970DA}" type="presParOf" srcId="{E3D2160E-86FD-44DF-94CF-6E52182FF5A7}" destId="{65DBF95F-FD00-4C2C-ADED-059E79AA0D59}" srcOrd="0" destOrd="0" presId="urn:microsoft.com/office/officeart/2005/8/layout/hList7"/>
    <dgm:cxn modelId="{55C0FE95-3309-4BA4-99BB-72DA624DE1A6}" type="presParOf" srcId="{E3D2160E-86FD-44DF-94CF-6E52182FF5A7}" destId="{57E59688-9AF2-4142-93D1-9A9E6D4928C5}" srcOrd="1" destOrd="0" presId="urn:microsoft.com/office/officeart/2005/8/layout/hList7"/>
    <dgm:cxn modelId="{106AB54F-B935-4125-B294-EC65214EFCB1}" type="presParOf" srcId="{E3D2160E-86FD-44DF-94CF-6E52182FF5A7}" destId="{20B46AB7-8FBA-4436-AF31-76DCECA481D9}" srcOrd="2" destOrd="0" presId="urn:microsoft.com/office/officeart/2005/8/layout/hList7"/>
    <dgm:cxn modelId="{03AFCBA9-2096-47F7-941F-23DE5FF7A0F3}" type="presParOf" srcId="{E3D2160E-86FD-44DF-94CF-6E52182FF5A7}" destId="{659F26E5-B8C5-45FF-B140-A4A7B0004305}" srcOrd="3" destOrd="0" presId="urn:microsoft.com/office/officeart/2005/8/layout/hList7"/>
    <dgm:cxn modelId="{7890AED6-AEAE-425A-92AD-35134BEB7E09}" type="presParOf" srcId="{B31A6EB6-3CED-4AA3-81C1-1FA698E01C10}" destId="{D6D8490C-9AA4-4654-9047-FFB87D27F1E2}" srcOrd="3" destOrd="0" presId="urn:microsoft.com/office/officeart/2005/8/layout/hList7"/>
    <dgm:cxn modelId="{A4AE656A-BD69-441F-9EA2-E301EB3DA7B0}" type="presParOf" srcId="{B31A6EB6-3CED-4AA3-81C1-1FA698E01C10}" destId="{5E9CB355-5630-442E-8AD4-7FAA4D7FE51A}" srcOrd="4" destOrd="0" presId="urn:microsoft.com/office/officeart/2005/8/layout/hList7"/>
    <dgm:cxn modelId="{DC0CB0FD-6AF7-40D6-B60C-BCB34AAD6FE1}" type="presParOf" srcId="{5E9CB355-5630-442E-8AD4-7FAA4D7FE51A}" destId="{537A3051-7651-4111-8CF2-2C3EE0A218B7}" srcOrd="0" destOrd="0" presId="urn:microsoft.com/office/officeart/2005/8/layout/hList7"/>
    <dgm:cxn modelId="{7A6730C6-A832-4EE9-93E3-CF21D6BE38BF}" type="presParOf" srcId="{5E9CB355-5630-442E-8AD4-7FAA4D7FE51A}" destId="{1117F3CC-AD78-4420-BC34-8EF1791B7CF7}" srcOrd="1" destOrd="0" presId="urn:microsoft.com/office/officeart/2005/8/layout/hList7"/>
    <dgm:cxn modelId="{B6D8FD84-E221-4FD4-BCCD-42BFE42EBAC9}" type="presParOf" srcId="{5E9CB355-5630-442E-8AD4-7FAA4D7FE51A}" destId="{A117E540-FC4F-424F-96AB-8399856FE851}" srcOrd="2" destOrd="0" presId="urn:microsoft.com/office/officeart/2005/8/layout/hList7"/>
    <dgm:cxn modelId="{E735773E-445E-4809-81DC-1D37177D7A96}" type="presParOf" srcId="{5E9CB355-5630-442E-8AD4-7FAA4D7FE51A}" destId="{2D1165AF-3D3E-44CD-B933-DA857EB13A74}" srcOrd="3" destOrd="0" presId="urn:microsoft.com/office/officeart/2005/8/layout/hList7"/>
    <dgm:cxn modelId="{4533095E-FCD0-4121-ABA0-683C390CFFD5}" type="presParOf" srcId="{B31A6EB6-3CED-4AA3-81C1-1FA698E01C10}" destId="{4B91EA32-44EB-4467-8A68-16AE4EE09898}" srcOrd="5" destOrd="0" presId="urn:microsoft.com/office/officeart/2005/8/layout/hList7"/>
    <dgm:cxn modelId="{E9C5B112-3706-4C06-90C8-3A0D13D4A2B4}" type="presParOf" srcId="{B31A6EB6-3CED-4AA3-81C1-1FA698E01C10}" destId="{0F5EC5F1-0E41-447E-9E93-F0308E9F0E15}" srcOrd="6" destOrd="0" presId="urn:microsoft.com/office/officeart/2005/8/layout/hList7"/>
    <dgm:cxn modelId="{EBD3F214-4B5C-4BA7-83C9-3F0324EC4BF8}" type="presParOf" srcId="{0F5EC5F1-0E41-447E-9E93-F0308E9F0E15}" destId="{2DEF429C-7660-4641-9A70-9EBCAD20BF95}" srcOrd="0" destOrd="0" presId="urn:microsoft.com/office/officeart/2005/8/layout/hList7"/>
    <dgm:cxn modelId="{241C9A08-69CF-47DA-A0B4-BE98887AA612}" type="presParOf" srcId="{0F5EC5F1-0E41-447E-9E93-F0308E9F0E15}" destId="{46D8C4C9-5F0C-4A81-B741-87943A5B380F}" srcOrd="1" destOrd="0" presId="urn:microsoft.com/office/officeart/2005/8/layout/hList7"/>
    <dgm:cxn modelId="{5775DAD4-ECBA-4100-AA64-64560E21F9AA}" type="presParOf" srcId="{0F5EC5F1-0E41-447E-9E93-F0308E9F0E15}" destId="{F1AAF585-16E6-440C-AF18-2AB0B63DD78B}" srcOrd="2" destOrd="0" presId="urn:microsoft.com/office/officeart/2005/8/layout/hList7"/>
    <dgm:cxn modelId="{9B0CF964-DCB6-4F43-AB07-2A147C33B58D}" type="presParOf" srcId="{0F5EC5F1-0E41-447E-9E93-F0308E9F0E15}" destId="{72E76738-33F2-417A-8372-CA2719BC2635}" srcOrd="3" destOrd="0" presId="urn:microsoft.com/office/officeart/2005/8/layout/hList7"/>
    <dgm:cxn modelId="{CDBA79F2-4DE7-427B-99AD-C52B93133568}" type="presParOf" srcId="{B31A6EB6-3CED-4AA3-81C1-1FA698E01C10}" destId="{680B4B83-AE4C-498D-B5E8-26E8CEE8972C}" srcOrd="7" destOrd="0" presId="urn:microsoft.com/office/officeart/2005/8/layout/hList7"/>
    <dgm:cxn modelId="{1B2A13BE-A005-4905-A15F-9F58FE940752}" type="presParOf" srcId="{B31A6EB6-3CED-4AA3-81C1-1FA698E01C10}" destId="{7DD5AB14-9FB9-4F61-AC77-9EBC973241FC}" srcOrd="8" destOrd="0" presId="urn:microsoft.com/office/officeart/2005/8/layout/hList7"/>
    <dgm:cxn modelId="{E9D9C2DA-2945-4571-A5B0-A53A75ACE11E}" type="presParOf" srcId="{7DD5AB14-9FB9-4F61-AC77-9EBC973241FC}" destId="{633CE6CC-33D6-426D-9582-03E4398ED33E}" srcOrd="0" destOrd="0" presId="urn:microsoft.com/office/officeart/2005/8/layout/hList7"/>
    <dgm:cxn modelId="{28D69E55-B41D-4A21-A8FE-28B161338E18}" type="presParOf" srcId="{7DD5AB14-9FB9-4F61-AC77-9EBC973241FC}" destId="{B073F888-5682-480A-89AD-C61F9FD0A134}" srcOrd="1" destOrd="0" presId="urn:microsoft.com/office/officeart/2005/8/layout/hList7"/>
    <dgm:cxn modelId="{5DA08C2E-626A-469B-94E9-8283B4228D9A}" type="presParOf" srcId="{7DD5AB14-9FB9-4F61-AC77-9EBC973241FC}" destId="{9811F6AD-27B3-4513-900D-A78A227291E3}" srcOrd="2" destOrd="0" presId="urn:microsoft.com/office/officeart/2005/8/layout/hList7"/>
    <dgm:cxn modelId="{EA79CBEC-24DF-4DFC-B50A-374B39C4A1C3}" type="presParOf" srcId="{7DD5AB14-9FB9-4F61-AC77-9EBC973241FC}" destId="{122AB0E4-7B09-44DD-AA5A-D2EFACDDA8D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500279-D526-494A-8DA6-A5E17EB07120}" type="doc">
      <dgm:prSet loTypeId="urn:microsoft.com/office/officeart/2005/8/layout/chevron1" loCatId="process" qsTypeId="urn:microsoft.com/office/officeart/2005/8/quickstyle/simple2" qsCatId="simple" csTypeId="urn:microsoft.com/office/officeart/2005/8/colors/colorful1" csCatId="colorful" phldr="1"/>
      <dgm:spPr/>
      <dgm:t>
        <a:bodyPr/>
        <a:lstStyle/>
        <a:p>
          <a:endParaRPr lang="es-SV"/>
        </a:p>
      </dgm:t>
    </dgm:pt>
    <dgm:pt modelId="{65DEC7CD-2973-4E40-911E-3F7EE78F958D}">
      <dgm:prSet phldrT="[Texto]" custT="1"/>
      <dgm:spPr/>
      <dgm:t>
        <a:bodyPr/>
        <a:lstStyle/>
        <a:p>
          <a:r>
            <a:rPr lang="es-SV" sz="1800" dirty="0"/>
            <a:t>1960-1969</a:t>
          </a:r>
        </a:p>
      </dgm:t>
    </dgm:pt>
    <dgm:pt modelId="{588AA062-244D-4D96-8BEE-43E405B5E3A8}" type="parTrans" cxnId="{6443D651-E63B-4847-A4CA-2DA619CEB2DA}">
      <dgm:prSet/>
      <dgm:spPr/>
      <dgm:t>
        <a:bodyPr/>
        <a:lstStyle/>
        <a:p>
          <a:endParaRPr lang="es-SV" sz="1800"/>
        </a:p>
      </dgm:t>
    </dgm:pt>
    <dgm:pt modelId="{51191CE1-3E23-4F31-B2D6-EC4EBDAC043F}" type="sibTrans" cxnId="{6443D651-E63B-4847-A4CA-2DA619CEB2DA}">
      <dgm:prSet/>
      <dgm:spPr/>
      <dgm:t>
        <a:bodyPr/>
        <a:lstStyle/>
        <a:p>
          <a:endParaRPr lang="es-SV" sz="1800"/>
        </a:p>
      </dgm:t>
    </dgm:pt>
    <dgm:pt modelId="{42F09232-909D-4ED5-80D8-B8052ECE570D}">
      <dgm:prSet phldrT="[Texto]" custT="1"/>
      <dgm:spPr/>
      <dgm:t>
        <a:bodyPr/>
        <a:lstStyle/>
        <a:p>
          <a:r>
            <a:rPr lang="es-SV" sz="1800" dirty="0"/>
            <a:t>1970-1979</a:t>
          </a:r>
        </a:p>
      </dgm:t>
    </dgm:pt>
    <dgm:pt modelId="{0C39BA8A-5F0A-4A41-8916-22EB3F0CC977}" type="parTrans" cxnId="{9F8D267A-B2B1-46B3-B15B-94158A280A4D}">
      <dgm:prSet/>
      <dgm:spPr/>
      <dgm:t>
        <a:bodyPr/>
        <a:lstStyle/>
        <a:p>
          <a:endParaRPr lang="es-SV" sz="1800"/>
        </a:p>
      </dgm:t>
    </dgm:pt>
    <dgm:pt modelId="{4B649600-352E-472A-A1D0-E69776765D4E}" type="sibTrans" cxnId="{9F8D267A-B2B1-46B3-B15B-94158A280A4D}">
      <dgm:prSet/>
      <dgm:spPr/>
      <dgm:t>
        <a:bodyPr/>
        <a:lstStyle/>
        <a:p>
          <a:endParaRPr lang="es-SV" sz="1800"/>
        </a:p>
      </dgm:t>
    </dgm:pt>
    <dgm:pt modelId="{B2EF7235-BBDA-4528-BCFC-896E5536F261}">
      <dgm:prSet phldrT="[Texto]" custT="1"/>
      <dgm:spPr/>
      <dgm:t>
        <a:bodyPr/>
        <a:lstStyle/>
        <a:p>
          <a:endParaRPr lang="es-SV" sz="1800" b="0" dirty="0"/>
        </a:p>
      </dgm:t>
    </dgm:pt>
    <dgm:pt modelId="{2442F950-68C3-41AB-80E2-A0E3CDB7D00C}" type="parTrans" cxnId="{08E4F75F-37B3-4A45-9CBE-6281D2BD30DA}">
      <dgm:prSet/>
      <dgm:spPr/>
      <dgm:t>
        <a:bodyPr/>
        <a:lstStyle/>
        <a:p>
          <a:endParaRPr lang="es-SV" sz="1800"/>
        </a:p>
      </dgm:t>
    </dgm:pt>
    <dgm:pt modelId="{12CB5246-9CD3-43A2-9DF6-27F9D817881A}" type="sibTrans" cxnId="{08E4F75F-37B3-4A45-9CBE-6281D2BD30DA}">
      <dgm:prSet/>
      <dgm:spPr/>
      <dgm:t>
        <a:bodyPr/>
        <a:lstStyle/>
        <a:p>
          <a:endParaRPr lang="es-SV" sz="1800"/>
        </a:p>
      </dgm:t>
    </dgm:pt>
    <dgm:pt modelId="{39FE9271-9F79-4CA5-8F1E-66C97B900808}">
      <dgm:prSet phldrT="[Texto]" custT="1"/>
      <dgm:spPr/>
      <dgm:t>
        <a:bodyPr/>
        <a:lstStyle/>
        <a:p>
          <a:r>
            <a:rPr lang="es-SV" sz="1800" dirty="0"/>
            <a:t>1980-1989</a:t>
          </a:r>
        </a:p>
      </dgm:t>
    </dgm:pt>
    <dgm:pt modelId="{8E38E2B2-E1CE-46E4-8876-FBF874FDF34D}" type="parTrans" cxnId="{2C81BA99-8EF5-4285-9025-CD5A7A7F011B}">
      <dgm:prSet/>
      <dgm:spPr/>
      <dgm:t>
        <a:bodyPr/>
        <a:lstStyle/>
        <a:p>
          <a:endParaRPr lang="es-SV" sz="1800"/>
        </a:p>
      </dgm:t>
    </dgm:pt>
    <dgm:pt modelId="{AA2B2CCF-FE4C-4275-BD2D-2419A8D4B5D4}" type="sibTrans" cxnId="{2C81BA99-8EF5-4285-9025-CD5A7A7F011B}">
      <dgm:prSet/>
      <dgm:spPr/>
      <dgm:t>
        <a:bodyPr/>
        <a:lstStyle/>
        <a:p>
          <a:endParaRPr lang="es-SV" sz="1800"/>
        </a:p>
      </dgm:t>
    </dgm:pt>
    <dgm:pt modelId="{443B2AD3-20F5-465F-A15D-E26922BA8044}">
      <dgm:prSet custT="1"/>
      <dgm:spPr/>
      <dgm:t>
        <a:bodyPr/>
        <a:lstStyle/>
        <a:p>
          <a:r>
            <a:rPr lang="es-SV" sz="1800" dirty="0"/>
            <a:t>1990-2000</a:t>
          </a:r>
        </a:p>
      </dgm:t>
    </dgm:pt>
    <dgm:pt modelId="{55BA0DC2-92F2-4B49-A801-649A63568153}" type="parTrans" cxnId="{B96E128B-187C-4D29-838D-86028A05AE47}">
      <dgm:prSet/>
      <dgm:spPr/>
      <dgm:t>
        <a:bodyPr/>
        <a:lstStyle/>
        <a:p>
          <a:endParaRPr lang="es-SV" sz="1800"/>
        </a:p>
      </dgm:t>
    </dgm:pt>
    <dgm:pt modelId="{EB455DEA-EEF2-4C00-B696-8D9CD6F56FDA}" type="sibTrans" cxnId="{B96E128B-187C-4D29-838D-86028A05AE47}">
      <dgm:prSet/>
      <dgm:spPr/>
      <dgm:t>
        <a:bodyPr/>
        <a:lstStyle/>
        <a:p>
          <a:endParaRPr lang="es-SV" sz="1800"/>
        </a:p>
      </dgm:t>
    </dgm:pt>
    <dgm:pt modelId="{A7AF6EC0-1309-4C49-AC00-99F51D7F268F}" type="pres">
      <dgm:prSet presAssocID="{55500279-D526-494A-8DA6-A5E17EB07120}" presName="Name0" presStyleCnt="0">
        <dgm:presLayoutVars>
          <dgm:dir/>
          <dgm:animLvl val="lvl"/>
          <dgm:resizeHandles val="exact"/>
        </dgm:presLayoutVars>
      </dgm:prSet>
      <dgm:spPr/>
    </dgm:pt>
    <dgm:pt modelId="{6A6F3D12-7467-47A6-99D4-8B3A5D61EB66}" type="pres">
      <dgm:prSet presAssocID="{65DEC7CD-2973-4E40-911E-3F7EE78F958D}" presName="composite" presStyleCnt="0"/>
      <dgm:spPr/>
    </dgm:pt>
    <dgm:pt modelId="{1C21066C-3F30-4552-A051-C7AA73143A33}" type="pres">
      <dgm:prSet presAssocID="{65DEC7CD-2973-4E40-911E-3F7EE78F958D}" presName="parTx" presStyleLbl="node1" presStyleIdx="0" presStyleCnt="4">
        <dgm:presLayoutVars>
          <dgm:chMax val="0"/>
          <dgm:chPref val="0"/>
          <dgm:bulletEnabled val="1"/>
        </dgm:presLayoutVars>
      </dgm:prSet>
      <dgm:spPr/>
    </dgm:pt>
    <dgm:pt modelId="{E54AEDE7-4838-4119-829D-61879EDF34BE}" type="pres">
      <dgm:prSet presAssocID="{65DEC7CD-2973-4E40-911E-3F7EE78F958D}" presName="desTx" presStyleLbl="revTx" presStyleIdx="0" presStyleCnt="1" custScaleX="126505">
        <dgm:presLayoutVars>
          <dgm:bulletEnabled val="1"/>
        </dgm:presLayoutVars>
      </dgm:prSet>
      <dgm:spPr/>
    </dgm:pt>
    <dgm:pt modelId="{FED251F4-107D-486B-BA39-BC42330D9EAC}" type="pres">
      <dgm:prSet presAssocID="{51191CE1-3E23-4F31-B2D6-EC4EBDAC043F}" presName="space" presStyleCnt="0"/>
      <dgm:spPr/>
    </dgm:pt>
    <dgm:pt modelId="{E48F2B94-DA18-493E-BABC-902AC8E4A73F}" type="pres">
      <dgm:prSet presAssocID="{42F09232-909D-4ED5-80D8-B8052ECE570D}" presName="composite" presStyleCnt="0"/>
      <dgm:spPr/>
    </dgm:pt>
    <dgm:pt modelId="{435BF4DB-12BD-4F1C-AD9B-0317A7B2178C}" type="pres">
      <dgm:prSet presAssocID="{42F09232-909D-4ED5-80D8-B8052ECE570D}" presName="parTx" presStyleLbl="node1" presStyleIdx="1" presStyleCnt="4">
        <dgm:presLayoutVars>
          <dgm:chMax val="0"/>
          <dgm:chPref val="0"/>
          <dgm:bulletEnabled val="1"/>
        </dgm:presLayoutVars>
      </dgm:prSet>
      <dgm:spPr/>
    </dgm:pt>
    <dgm:pt modelId="{C4C72C5B-F18E-4D27-9FA8-79C58B718255}" type="pres">
      <dgm:prSet presAssocID="{42F09232-909D-4ED5-80D8-B8052ECE570D}" presName="desTx" presStyleLbl="revTx" presStyleIdx="0" presStyleCnt="1" custScaleX="117471">
        <dgm:presLayoutVars>
          <dgm:bulletEnabled val="1"/>
        </dgm:presLayoutVars>
      </dgm:prSet>
      <dgm:spPr/>
    </dgm:pt>
    <dgm:pt modelId="{699515D7-815D-417E-9AF1-1B48A300E917}" type="pres">
      <dgm:prSet presAssocID="{4B649600-352E-472A-A1D0-E69776765D4E}" presName="space" presStyleCnt="0"/>
      <dgm:spPr/>
    </dgm:pt>
    <dgm:pt modelId="{26D0727E-9B49-4037-A146-01BF26D66743}" type="pres">
      <dgm:prSet presAssocID="{39FE9271-9F79-4CA5-8F1E-66C97B900808}" presName="composite" presStyleCnt="0"/>
      <dgm:spPr/>
    </dgm:pt>
    <dgm:pt modelId="{BF0BB238-D2BC-418F-A95D-CE3A78AD9DEE}" type="pres">
      <dgm:prSet presAssocID="{39FE9271-9F79-4CA5-8F1E-66C97B900808}" presName="parTx" presStyleLbl="node1" presStyleIdx="2" presStyleCnt="4">
        <dgm:presLayoutVars>
          <dgm:chMax val="0"/>
          <dgm:chPref val="0"/>
          <dgm:bulletEnabled val="1"/>
        </dgm:presLayoutVars>
      </dgm:prSet>
      <dgm:spPr/>
    </dgm:pt>
    <dgm:pt modelId="{49A24111-9A9F-4DCF-B50C-7AB40001E6C2}" type="pres">
      <dgm:prSet presAssocID="{39FE9271-9F79-4CA5-8F1E-66C97B900808}" presName="desTx" presStyleLbl="revTx" presStyleIdx="0" presStyleCnt="1">
        <dgm:presLayoutVars>
          <dgm:bulletEnabled val="1"/>
        </dgm:presLayoutVars>
      </dgm:prSet>
      <dgm:spPr/>
    </dgm:pt>
    <dgm:pt modelId="{6A84B886-D0D2-4E02-A495-687A50E45B3C}" type="pres">
      <dgm:prSet presAssocID="{AA2B2CCF-FE4C-4275-BD2D-2419A8D4B5D4}" presName="space" presStyleCnt="0"/>
      <dgm:spPr/>
    </dgm:pt>
    <dgm:pt modelId="{42C7EA22-60B3-4367-86B7-024E061314D1}" type="pres">
      <dgm:prSet presAssocID="{443B2AD3-20F5-465F-A15D-E26922BA8044}" presName="composite" presStyleCnt="0"/>
      <dgm:spPr/>
    </dgm:pt>
    <dgm:pt modelId="{E21BDD61-A0CA-4CA2-A75B-8CDBE21E515A}" type="pres">
      <dgm:prSet presAssocID="{443B2AD3-20F5-465F-A15D-E26922BA8044}" presName="parTx" presStyleLbl="node1" presStyleIdx="3" presStyleCnt="4">
        <dgm:presLayoutVars>
          <dgm:chMax val="0"/>
          <dgm:chPref val="0"/>
          <dgm:bulletEnabled val="1"/>
        </dgm:presLayoutVars>
      </dgm:prSet>
      <dgm:spPr/>
    </dgm:pt>
    <dgm:pt modelId="{BF65B633-C729-4960-8456-C113A4022505}" type="pres">
      <dgm:prSet presAssocID="{443B2AD3-20F5-465F-A15D-E26922BA8044}" presName="desTx" presStyleLbl="revTx" presStyleIdx="0" presStyleCnt="1">
        <dgm:presLayoutVars>
          <dgm:bulletEnabled val="1"/>
        </dgm:presLayoutVars>
      </dgm:prSet>
      <dgm:spPr/>
    </dgm:pt>
  </dgm:ptLst>
  <dgm:cxnLst>
    <dgm:cxn modelId="{76A4B117-5246-40B8-9979-1800BCDCBADA}" type="presOf" srcId="{65DEC7CD-2973-4E40-911E-3F7EE78F958D}" destId="{1C21066C-3F30-4552-A051-C7AA73143A33}" srcOrd="0" destOrd="0" presId="urn:microsoft.com/office/officeart/2005/8/layout/chevron1"/>
    <dgm:cxn modelId="{DBD0612A-8879-4F3B-AEAF-E68196507EBE}" type="presOf" srcId="{443B2AD3-20F5-465F-A15D-E26922BA8044}" destId="{E21BDD61-A0CA-4CA2-A75B-8CDBE21E515A}" srcOrd="0" destOrd="0" presId="urn:microsoft.com/office/officeart/2005/8/layout/chevron1"/>
    <dgm:cxn modelId="{08E4F75F-37B3-4A45-9CBE-6281D2BD30DA}" srcId="{42F09232-909D-4ED5-80D8-B8052ECE570D}" destId="{B2EF7235-BBDA-4528-BCFC-896E5536F261}" srcOrd="0" destOrd="0" parTransId="{2442F950-68C3-41AB-80E2-A0E3CDB7D00C}" sibTransId="{12CB5246-9CD3-43A2-9DF6-27F9D817881A}"/>
    <dgm:cxn modelId="{6443D651-E63B-4847-A4CA-2DA619CEB2DA}" srcId="{55500279-D526-494A-8DA6-A5E17EB07120}" destId="{65DEC7CD-2973-4E40-911E-3F7EE78F958D}" srcOrd="0" destOrd="0" parTransId="{588AA062-244D-4D96-8BEE-43E405B5E3A8}" sibTransId="{51191CE1-3E23-4F31-B2D6-EC4EBDAC043F}"/>
    <dgm:cxn modelId="{9F8D267A-B2B1-46B3-B15B-94158A280A4D}" srcId="{55500279-D526-494A-8DA6-A5E17EB07120}" destId="{42F09232-909D-4ED5-80D8-B8052ECE570D}" srcOrd="1" destOrd="0" parTransId="{0C39BA8A-5F0A-4A41-8916-22EB3F0CC977}" sibTransId="{4B649600-352E-472A-A1D0-E69776765D4E}"/>
    <dgm:cxn modelId="{B96E128B-187C-4D29-838D-86028A05AE47}" srcId="{55500279-D526-494A-8DA6-A5E17EB07120}" destId="{443B2AD3-20F5-465F-A15D-E26922BA8044}" srcOrd="3" destOrd="0" parTransId="{55BA0DC2-92F2-4B49-A801-649A63568153}" sibTransId="{EB455DEA-EEF2-4C00-B696-8D9CD6F56FDA}"/>
    <dgm:cxn modelId="{2C81BA99-8EF5-4285-9025-CD5A7A7F011B}" srcId="{55500279-D526-494A-8DA6-A5E17EB07120}" destId="{39FE9271-9F79-4CA5-8F1E-66C97B900808}" srcOrd="2" destOrd="0" parTransId="{8E38E2B2-E1CE-46E4-8876-FBF874FDF34D}" sibTransId="{AA2B2CCF-FE4C-4275-BD2D-2419A8D4B5D4}"/>
    <dgm:cxn modelId="{256A25B2-439E-49A3-BDF4-B1E81D484535}" type="presOf" srcId="{55500279-D526-494A-8DA6-A5E17EB07120}" destId="{A7AF6EC0-1309-4C49-AC00-99F51D7F268F}" srcOrd="0" destOrd="0" presId="urn:microsoft.com/office/officeart/2005/8/layout/chevron1"/>
    <dgm:cxn modelId="{515C8CCE-EEE9-4F1B-97AD-C7F8D38440FA}" type="presOf" srcId="{42F09232-909D-4ED5-80D8-B8052ECE570D}" destId="{435BF4DB-12BD-4F1C-AD9B-0317A7B2178C}" srcOrd="0" destOrd="0" presId="urn:microsoft.com/office/officeart/2005/8/layout/chevron1"/>
    <dgm:cxn modelId="{82CCA7D3-43DE-438F-A982-E415D76C5A9A}" type="presOf" srcId="{39FE9271-9F79-4CA5-8F1E-66C97B900808}" destId="{BF0BB238-D2BC-418F-A95D-CE3A78AD9DEE}" srcOrd="0" destOrd="0" presId="urn:microsoft.com/office/officeart/2005/8/layout/chevron1"/>
    <dgm:cxn modelId="{213236F0-30D4-42E2-A296-0035E93C2FA5}" type="presOf" srcId="{B2EF7235-BBDA-4528-BCFC-896E5536F261}" destId="{C4C72C5B-F18E-4D27-9FA8-79C58B718255}" srcOrd="0" destOrd="0" presId="urn:microsoft.com/office/officeart/2005/8/layout/chevron1"/>
    <dgm:cxn modelId="{E1A40C60-E684-4E9A-8A63-3633BE75F32F}" type="presParOf" srcId="{A7AF6EC0-1309-4C49-AC00-99F51D7F268F}" destId="{6A6F3D12-7467-47A6-99D4-8B3A5D61EB66}" srcOrd="0" destOrd="0" presId="urn:microsoft.com/office/officeart/2005/8/layout/chevron1"/>
    <dgm:cxn modelId="{182F2485-478C-4C60-86D9-448C51C84820}" type="presParOf" srcId="{6A6F3D12-7467-47A6-99D4-8B3A5D61EB66}" destId="{1C21066C-3F30-4552-A051-C7AA73143A33}" srcOrd="0" destOrd="0" presId="urn:microsoft.com/office/officeart/2005/8/layout/chevron1"/>
    <dgm:cxn modelId="{30946ED0-6BAA-4C82-B4B2-1D1C03943020}" type="presParOf" srcId="{6A6F3D12-7467-47A6-99D4-8B3A5D61EB66}" destId="{E54AEDE7-4838-4119-829D-61879EDF34BE}" srcOrd="1" destOrd="0" presId="urn:microsoft.com/office/officeart/2005/8/layout/chevron1"/>
    <dgm:cxn modelId="{08012A43-AD2C-4E64-931A-F2B187B686CE}" type="presParOf" srcId="{A7AF6EC0-1309-4C49-AC00-99F51D7F268F}" destId="{FED251F4-107D-486B-BA39-BC42330D9EAC}" srcOrd="1" destOrd="0" presId="urn:microsoft.com/office/officeart/2005/8/layout/chevron1"/>
    <dgm:cxn modelId="{726A7824-B54C-44AA-8AD9-8357035ECE5C}" type="presParOf" srcId="{A7AF6EC0-1309-4C49-AC00-99F51D7F268F}" destId="{E48F2B94-DA18-493E-BABC-902AC8E4A73F}" srcOrd="2" destOrd="0" presId="urn:microsoft.com/office/officeart/2005/8/layout/chevron1"/>
    <dgm:cxn modelId="{D2768AEF-1A36-46A0-A183-91D3807D0892}" type="presParOf" srcId="{E48F2B94-DA18-493E-BABC-902AC8E4A73F}" destId="{435BF4DB-12BD-4F1C-AD9B-0317A7B2178C}" srcOrd="0" destOrd="0" presId="urn:microsoft.com/office/officeart/2005/8/layout/chevron1"/>
    <dgm:cxn modelId="{E19AD3F2-1A40-46F0-A8D5-6D96AFC68376}" type="presParOf" srcId="{E48F2B94-DA18-493E-BABC-902AC8E4A73F}" destId="{C4C72C5B-F18E-4D27-9FA8-79C58B718255}" srcOrd="1" destOrd="0" presId="urn:microsoft.com/office/officeart/2005/8/layout/chevron1"/>
    <dgm:cxn modelId="{71EB96FE-37E0-438A-9F17-E3790CDDBD44}" type="presParOf" srcId="{A7AF6EC0-1309-4C49-AC00-99F51D7F268F}" destId="{699515D7-815D-417E-9AF1-1B48A300E917}" srcOrd="3" destOrd="0" presId="urn:microsoft.com/office/officeart/2005/8/layout/chevron1"/>
    <dgm:cxn modelId="{FB39ABD1-2339-42EB-AFC3-0DC2FEB3F12C}" type="presParOf" srcId="{A7AF6EC0-1309-4C49-AC00-99F51D7F268F}" destId="{26D0727E-9B49-4037-A146-01BF26D66743}" srcOrd="4" destOrd="0" presId="urn:microsoft.com/office/officeart/2005/8/layout/chevron1"/>
    <dgm:cxn modelId="{377A910C-279B-4529-9819-F17684A3A41A}" type="presParOf" srcId="{26D0727E-9B49-4037-A146-01BF26D66743}" destId="{BF0BB238-D2BC-418F-A95D-CE3A78AD9DEE}" srcOrd="0" destOrd="0" presId="urn:microsoft.com/office/officeart/2005/8/layout/chevron1"/>
    <dgm:cxn modelId="{57A2FEB4-2F50-4AF0-AFB3-3DAB4ADFEA24}" type="presParOf" srcId="{26D0727E-9B49-4037-A146-01BF26D66743}" destId="{49A24111-9A9F-4DCF-B50C-7AB40001E6C2}" srcOrd="1" destOrd="0" presId="urn:microsoft.com/office/officeart/2005/8/layout/chevron1"/>
    <dgm:cxn modelId="{3949B8AB-DB9B-4F40-B887-2D918FBC2B8C}" type="presParOf" srcId="{A7AF6EC0-1309-4C49-AC00-99F51D7F268F}" destId="{6A84B886-D0D2-4E02-A495-687A50E45B3C}" srcOrd="5" destOrd="0" presId="urn:microsoft.com/office/officeart/2005/8/layout/chevron1"/>
    <dgm:cxn modelId="{3086C7BD-3A18-40DC-A90D-15BD2033F837}" type="presParOf" srcId="{A7AF6EC0-1309-4C49-AC00-99F51D7F268F}" destId="{42C7EA22-60B3-4367-86B7-024E061314D1}" srcOrd="6" destOrd="0" presId="urn:microsoft.com/office/officeart/2005/8/layout/chevron1"/>
    <dgm:cxn modelId="{33F0CE97-A121-45DA-B688-549D8619EA81}" type="presParOf" srcId="{42C7EA22-60B3-4367-86B7-024E061314D1}" destId="{E21BDD61-A0CA-4CA2-A75B-8CDBE21E515A}" srcOrd="0" destOrd="0" presId="urn:microsoft.com/office/officeart/2005/8/layout/chevron1"/>
    <dgm:cxn modelId="{BC9FDC88-6F28-46C1-AA6C-5568BD22B65F}" type="presParOf" srcId="{42C7EA22-60B3-4367-86B7-024E061314D1}" destId="{BF65B633-C729-4960-8456-C113A4022505}"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3545B3-DC50-4D48-B29E-B11D267DD997}" type="doc">
      <dgm:prSet loTypeId="urn:microsoft.com/office/officeart/2005/8/layout/radial6" loCatId="cycle" qsTypeId="urn:microsoft.com/office/officeart/2005/8/quickstyle/simple1#1" qsCatId="simple" csTypeId="urn:microsoft.com/office/officeart/2005/8/colors/colorful1" csCatId="colorful" phldr="1"/>
      <dgm:spPr/>
      <dgm:t>
        <a:bodyPr/>
        <a:lstStyle/>
        <a:p>
          <a:endParaRPr lang="es-SV"/>
        </a:p>
      </dgm:t>
    </dgm:pt>
    <dgm:pt modelId="{99BF6DB6-ECFD-4CF1-BBCE-65B90190FCE9}">
      <dgm:prSet phldrT="[Texto]" custT="1"/>
      <dgm:spPr/>
      <dgm:t>
        <a:bodyPr/>
        <a:lstStyle/>
        <a:p>
          <a:pPr algn="ctr"/>
          <a:r>
            <a:rPr lang="es-SV" sz="2800" dirty="0"/>
            <a:t>Cumbre de Río</a:t>
          </a:r>
        </a:p>
      </dgm:t>
    </dgm:pt>
    <dgm:pt modelId="{F1F55B13-4E1F-42F7-A46F-CE1DC98D435F}" type="parTrans" cxnId="{403F6633-6FDB-48FE-BF66-DFB711A03338}">
      <dgm:prSet/>
      <dgm:spPr/>
      <dgm:t>
        <a:bodyPr/>
        <a:lstStyle/>
        <a:p>
          <a:endParaRPr lang="es-SV" sz="2000"/>
        </a:p>
      </dgm:t>
    </dgm:pt>
    <dgm:pt modelId="{73322A8E-E803-4D1B-8A3D-8043EA83A8BB}" type="sibTrans" cxnId="{403F6633-6FDB-48FE-BF66-DFB711A03338}">
      <dgm:prSet/>
      <dgm:spPr/>
      <dgm:t>
        <a:bodyPr/>
        <a:lstStyle/>
        <a:p>
          <a:endParaRPr lang="es-SV" sz="2000"/>
        </a:p>
      </dgm:t>
    </dgm:pt>
    <dgm:pt modelId="{98B49263-E6AF-4FAC-9878-BFF20C13B9B2}">
      <dgm:prSet phldrT="[Texto]" custT="1"/>
      <dgm:spPr/>
      <dgm:t>
        <a:bodyPr/>
        <a:lstStyle/>
        <a:p>
          <a:r>
            <a:rPr lang="es-SV" sz="1400" dirty="0"/>
            <a:t>La agenda 21</a:t>
          </a:r>
        </a:p>
      </dgm:t>
    </dgm:pt>
    <dgm:pt modelId="{7DC69432-E40F-433B-9309-CB053A20B526}" type="parTrans" cxnId="{017FEAF4-5B25-49F4-8E4C-BAC417095E16}">
      <dgm:prSet/>
      <dgm:spPr/>
      <dgm:t>
        <a:bodyPr/>
        <a:lstStyle/>
        <a:p>
          <a:endParaRPr lang="es-SV" sz="2000"/>
        </a:p>
      </dgm:t>
    </dgm:pt>
    <dgm:pt modelId="{9FB8D0FF-918F-486A-A761-CFFD1AA04859}" type="sibTrans" cxnId="{017FEAF4-5B25-49F4-8E4C-BAC417095E16}">
      <dgm:prSet/>
      <dgm:spPr/>
      <dgm:t>
        <a:bodyPr/>
        <a:lstStyle/>
        <a:p>
          <a:endParaRPr lang="es-SV" sz="2000"/>
        </a:p>
      </dgm:t>
    </dgm:pt>
    <dgm:pt modelId="{E399D9D0-C7F2-41F6-A018-86D837D62EE9}">
      <dgm:prSet custT="1"/>
      <dgm:spPr/>
      <dgm:t>
        <a:bodyPr/>
        <a:lstStyle/>
        <a:p>
          <a:r>
            <a:rPr lang="es-SV" sz="1000" b="0" dirty="0"/>
            <a:t>Declaración sobre Medio Ambiente y Desarrollo</a:t>
          </a:r>
        </a:p>
      </dgm:t>
    </dgm:pt>
    <dgm:pt modelId="{11CAE8F2-4BD6-4922-BFE2-43A73CF72187}" type="sibTrans" cxnId="{58C769AE-7857-471E-92D6-AEDDB052B1CF}">
      <dgm:prSet/>
      <dgm:spPr/>
      <dgm:t>
        <a:bodyPr/>
        <a:lstStyle/>
        <a:p>
          <a:endParaRPr lang="es-SV" sz="2000"/>
        </a:p>
      </dgm:t>
    </dgm:pt>
    <dgm:pt modelId="{3C3DE694-7907-43E7-8B9A-4C8C17732F08}" type="parTrans" cxnId="{58C769AE-7857-471E-92D6-AEDDB052B1CF}">
      <dgm:prSet/>
      <dgm:spPr/>
      <dgm:t>
        <a:bodyPr/>
        <a:lstStyle/>
        <a:p>
          <a:endParaRPr lang="es-SV" sz="2000"/>
        </a:p>
      </dgm:t>
    </dgm:pt>
    <dgm:pt modelId="{3C770DF3-4087-4365-8CBD-E026A39866CE}">
      <dgm:prSet phldrT="[Texto]" custT="1"/>
      <dgm:spPr/>
      <dgm:t>
        <a:bodyPr/>
        <a:lstStyle/>
        <a:p>
          <a:r>
            <a:rPr lang="es-SV" sz="1400" dirty="0"/>
            <a:t>Declaración de principio sobre los bosques</a:t>
          </a:r>
        </a:p>
      </dgm:t>
    </dgm:pt>
    <dgm:pt modelId="{9784F99A-EFCE-44EA-AB4A-298DB728F868}" type="sibTrans" cxnId="{C4DAE2EC-0F6C-4713-8B27-04047B4E3A69}">
      <dgm:prSet/>
      <dgm:spPr/>
      <dgm:t>
        <a:bodyPr/>
        <a:lstStyle/>
        <a:p>
          <a:endParaRPr lang="es-SV" sz="2000"/>
        </a:p>
      </dgm:t>
    </dgm:pt>
    <dgm:pt modelId="{8E029CC0-E83E-42D4-A7BF-4FCF85AB250E}" type="parTrans" cxnId="{C4DAE2EC-0F6C-4713-8B27-04047B4E3A69}">
      <dgm:prSet/>
      <dgm:spPr/>
      <dgm:t>
        <a:bodyPr/>
        <a:lstStyle/>
        <a:p>
          <a:endParaRPr lang="es-SV" sz="2000"/>
        </a:p>
      </dgm:t>
    </dgm:pt>
    <dgm:pt modelId="{65397B54-D881-49B9-8496-757B5D4C58E1}">
      <dgm:prSet phldrT="[Texto]" custT="1"/>
      <dgm:spPr/>
      <dgm:t>
        <a:bodyPr/>
        <a:lstStyle/>
        <a:p>
          <a:r>
            <a:rPr lang="es-SV" sz="1400" dirty="0"/>
            <a:t>Convenio sobre la diversidad biológica</a:t>
          </a:r>
        </a:p>
      </dgm:t>
    </dgm:pt>
    <dgm:pt modelId="{26A8468F-86EE-41B7-BAB9-2B815F4A4DD2}" type="sibTrans" cxnId="{7EEA5ED4-6416-43A7-9B43-7FA7E3C563AA}">
      <dgm:prSet/>
      <dgm:spPr/>
      <dgm:t>
        <a:bodyPr/>
        <a:lstStyle/>
        <a:p>
          <a:endParaRPr lang="es-SV" sz="2000"/>
        </a:p>
      </dgm:t>
    </dgm:pt>
    <dgm:pt modelId="{2C97F628-F6BA-4D50-83FF-81D55BD87F27}" type="parTrans" cxnId="{7EEA5ED4-6416-43A7-9B43-7FA7E3C563AA}">
      <dgm:prSet/>
      <dgm:spPr/>
      <dgm:t>
        <a:bodyPr/>
        <a:lstStyle/>
        <a:p>
          <a:endParaRPr lang="es-SV" sz="2000"/>
        </a:p>
      </dgm:t>
    </dgm:pt>
    <dgm:pt modelId="{A23FEC61-0C62-4677-B63E-D3A995C7530D}">
      <dgm:prSet phldrT="[Texto]" custT="1"/>
      <dgm:spPr/>
      <dgm:t>
        <a:bodyPr/>
        <a:lstStyle/>
        <a:p>
          <a:r>
            <a:rPr lang="es-SV" sz="1400" dirty="0"/>
            <a:t>Convención marco sobre el cambio climático</a:t>
          </a:r>
        </a:p>
      </dgm:t>
    </dgm:pt>
    <dgm:pt modelId="{AE645756-5057-45AE-AB3E-BBD4B3292FA4}" type="sibTrans" cxnId="{4E01D572-52AB-4FCD-870F-DD21B39239A2}">
      <dgm:prSet/>
      <dgm:spPr/>
      <dgm:t>
        <a:bodyPr/>
        <a:lstStyle/>
        <a:p>
          <a:endParaRPr lang="es-SV" sz="2000"/>
        </a:p>
      </dgm:t>
    </dgm:pt>
    <dgm:pt modelId="{4872B741-8734-4E59-B525-FC7C32082655}" type="parTrans" cxnId="{4E01D572-52AB-4FCD-870F-DD21B39239A2}">
      <dgm:prSet/>
      <dgm:spPr/>
      <dgm:t>
        <a:bodyPr/>
        <a:lstStyle/>
        <a:p>
          <a:endParaRPr lang="es-SV" sz="2000"/>
        </a:p>
      </dgm:t>
    </dgm:pt>
    <dgm:pt modelId="{F456D0A0-B720-4AA0-AF91-67F9A82A8692}" type="pres">
      <dgm:prSet presAssocID="{863545B3-DC50-4D48-B29E-B11D267DD997}" presName="Name0" presStyleCnt="0">
        <dgm:presLayoutVars>
          <dgm:chMax val="1"/>
          <dgm:dir/>
          <dgm:animLvl val="ctr"/>
          <dgm:resizeHandles val="exact"/>
        </dgm:presLayoutVars>
      </dgm:prSet>
      <dgm:spPr/>
    </dgm:pt>
    <dgm:pt modelId="{CCD2C93F-F26D-4EE0-8E92-172F1E57489D}" type="pres">
      <dgm:prSet presAssocID="{99BF6DB6-ECFD-4CF1-BBCE-65B90190FCE9}" presName="centerShape" presStyleLbl="node0" presStyleIdx="0" presStyleCnt="1"/>
      <dgm:spPr/>
    </dgm:pt>
    <dgm:pt modelId="{37BF2EC2-4B83-4E8C-AA4F-D1C111E454A8}" type="pres">
      <dgm:prSet presAssocID="{98B49263-E6AF-4FAC-9878-BFF20C13B9B2}" presName="node" presStyleLbl="node1" presStyleIdx="0" presStyleCnt="5">
        <dgm:presLayoutVars>
          <dgm:bulletEnabled val="1"/>
        </dgm:presLayoutVars>
      </dgm:prSet>
      <dgm:spPr/>
    </dgm:pt>
    <dgm:pt modelId="{C934D9A0-E6F9-4709-A3FF-4EF00D3E0849}" type="pres">
      <dgm:prSet presAssocID="{98B49263-E6AF-4FAC-9878-BFF20C13B9B2}" presName="dummy" presStyleCnt="0"/>
      <dgm:spPr/>
    </dgm:pt>
    <dgm:pt modelId="{4A719E53-2CC0-421D-931B-7207D89FD8BC}" type="pres">
      <dgm:prSet presAssocID="{9FB8D0FF-918F-486A-A761-CFFD1AA04859}" presName="sibTrans" presStyleLbl="sibTrans2D1" presStyleIdx="0" presStyleCnt="5"/>
      <dgm:spPr/>
    </dgm:pt>
    <dgm:pt modelId="{C28E1C29-54AE-48C2-A46F-48280A4CB12D}" type="pres">
      <dgm:prSet presAssocID="{A23FEC61-0C62-4677-B63E-D3A995C7530D}" presName="node" presStyleLbl="node1" presStyleIdx="1" presStyleCnt="5">
        <dgm:presLayoutVars>
          <dgm:bulletEnabled val="1"/>
        </dgm:presLayoutVars>
      </dgm:prSet>
      <dgm:spPr/>
    </dgm:pt>
    <dgm:pt modelId="{98631AB0-256C-4FDD-8795-0737CB486236}" type="pres">
      <dgm:prSet presAssocID="{A23FEC61-0C62-4677-B63E-D3A995C7530D}" presName="dummy" presStyleCnt="0"/>
      <dgm:spPr/>
    </dgm:pt>
    <dgm:pt modelId="{AF9A58AC-DC13-438B-8719-7D0E16E8874E}" type="pres">
      <dgm:prSet presAssocID="{AE645756-5057-45AE-AB3E-BBD4B3292FA4}" presName="sibTrans" presStyleLbl="sibTrans2D1" presStyleIdx="1" presStyleCnt="5"/>
      <dgm:spPr/>
    </dgm:pt>
    <dgm:pt modelId="{C02CD3D4-5AB3-4E6A-8475-7BFC198995E6}" type="pres">
      <dgm:prSet presAssocID="{65397B54-D881-49B9-8496-757B5D4C58E1}" presName="node" presStyleLbl="node1" presStyleIdx="2" presStyleCnt="5">
        <dgm:presLayoutVars>
          <dgm:bulletEnabled val="1"/>
        </dgm:presLayoutVars>
      </dgm:prSet>
      <dgm:spPr/>
    </dgm:pt>
    <dgm:pt modelId="{A958E31A-B002-4B49-B805-35208B77B12A}" type="pres">
      <dgm:prSet presAssocID="{65397B54-D881-49B9-8496-757B5D4C58E1}" presName="dummy" presStyleCnt="0"/>
      <dgm:spPr/>
    </dgm:pt>
    <dgm:pt modelId="{4A03E799-9A23-4F8B-866C-EF6D5A949578}" type="pres">
      <dgm:prSet presAssocID="{26A8468F-86EE-41B7-BAB9-2B815F4A4DD2}" presName="sibTrans" presStyleLbl="sibTrans2D1" presStyleIdx="2" presStyleCnt="5"/>
      <dgm:spPr/>
    </dgm:pt>
    <dgm:pt modelId="{AFAE44F5-0428-436B-A352-622AC411CA3A}" type="pres">
      <dgm:prSet presAssocID="{3C770DF3-4087-4365-8CBD-E026A39866CE}" presName="node" presStyleLbl="node1" presStyleIdx="3" presStyleCnt="5">
        <dgm:presLayoutVars>
          <dgm:bulletEnabled val="1"/>
        </dgm:presLayoutVars>
      </dgm:prSet>
      <dgm:spPr/>
    </dgm:pt>
    <dgm:pt modelId="{86174F69-D035-494B-BAA5-93D929C18FFC}" type="pres">
      <dgm:prSet presAssocID="{3C770DF3-4087-4365-8CBD-E026A39866CE}" presName="dummy" presStyleCnt="0"/>
      <dgm:spPr/>
    </dgm:pt>
    <dgm:pt modelId="{63EABEF7-1F6F-404E-8E16-3403BD817990}" type="pres">
      <dgm:prSet presAssocID="{9784F99A-EFCE-44EA-AB4A-298DB728F868}" presName="sibTrans" presStyleLbl="sibTrans2D1" presStyleIdx="3" presStyleCnt="5"/>
      <dgm:spPr/>
    </dgm:pt>
    <dgm:pt modelId="{BA497BED-B39B-4B89-8C73-F74AF3CDC855}" type="pres">
      <dgm:prSet presAssocID="{E399D9D0-C7F2-41F6-A018-86D837D62EE9}" presName="node" presStyleLbl="node1" presStyleIdx="4" presStyleCnt="5">
        <dgm:presLayoutVars>
          <dgm:bulletEnabled val="1"/>
        </dgm:presLayoutVars>
      </dgm:prSet>
      <dgm:spPr/>
    </dgm:pt>
    <dgm:pt modelId="{CB400BD4-2402-4256-B56C-0A9D5C2BB874}" type="pres">
      <dgm:prSet presAssocID="{E399D9D0-C7F2-41F6-A018-86D837D62EE9}" presName="dummy" presStyleCnt="0"/>
      <dgm:spPr/>
    </dgm:pt>
    <dgm:pt modelId="{75317767-64F7-4EEF-8701-B1DA2305C348}" type="pres">
      <dgm:prSet presAssocID="{11CAE8F2-4BD6-4922-BFE2-43A73CF72187}" presName="sibTrans" presStyleLbl="sibTrans2D1" presStyleIdx="4" presStyleCnt="5"/>
      <dgm:spPr/>
    </dgm:pt>
  </dgm:ptLst>
  <dgm:cxnLst>
    <dgm:cxn modelId="{4C045108-6B50-47A6-8C8E-A5F986DF8773}" type="presOf" srcId="{11CAE8F2-4BD6-4922-BFE2-43A73CF72187}" destId="{75317767-64F7-4EEF-8701-B1DA2305C348}" srcOrd="0" destOrd="0" presId="urn:microsoft.com/office/officeart/2005/8/layout/radial6"/>
    <dgm:cxn modelId="{FED8921C-560E-432D-86C4-E0D4A7B396CA}" type="presOf" srcId="{9784F99A-EFCE-44EA-AB4A-298DB728F868}" destId="{63EABEF7-1F6F-404E-8E16-3403BD817990}" srcOrd="0" destOrd="0" presId="urn:microsoft.com/office/officeart/2005/8/layout/radial6"/>
    <dgm:cxn modelId="{68120420-D859-4DE0-8589-2BF099DCD0EC}" type="presOf" srcId="{98B49263-E6AF-4FAC-9878-BFF20C13B9B2}" destId="{37BF2EC2-4B83-4E8C-AA4F-D1C111E454A8}" srcOrd="0" destOrd="0" presId="urn:microsoft.com/office/officeart/2005/8/layout/radial6"/>
    <dgm:cxn modelId="{C9F71421-0740-40DE-8E80-2DB58FC9D740}" type="presOf" srcId="{99BF6DB6-ECFD-4CF1-BBCE-65B90190FCE9}" destId="{CCD2C93F-F26D-4EE0-8E92-172F1E57489D}" srcOrd="0" destOrd="0" presId="urn:microsoft.com/office/officeart/2005/8/layout/radial6"/>
    <dgm:cxn modelId="{403F6633-6FDB-48FE-BF66-DFB711A03338}" srcId="{863545B3-DC50-4D48-B29E-B11D267DD997}" destId="{99BF6DB6-ECFD-4CF1-BBCE-65B90190FCE9}" srcOrd="0" destOrd="0" parTransId="{F1F55B13-4E1F-42F7-A46F-CE1DC98D435F}" sibTransId="{73322A8E-E803-4D1B-8A3D-8043EA83A8BB}"/>
    <dgm:cxn modelId="{97301360-2B80-4FC9-960A-A2A91880AD76}" type="presOf" srcId="{A23FEC61-0C62-4677-B63E-D3A995C7530D}" destId="{C28E1C29-54AE-48C2-A46F-48280A4CB12D}" srcOrd="0" destOrd="0" presId="urn:microsoft.com/office/officeart/2005/8/layout/radial6"/>
    <dgm:cxn modelId="{E3E20449-7C74-45D7-B819-3C0E5EC52893}" type="presOf" srcId="{AE645756-5057-45AE-AB3E-BBD4B3292FA4}" destId="{AF9A58AC-DC13-438B-8719-7D0E16E8874E}" srcOrd="0" destOrd="0" presId="urn:microsoft.com/office/officeart/2005/8/layout/radial6"/>
    <dgm:cxn modelId="{3C1EA04E-8DEC-444E-A20B-87C798FB3C97}" type="presOf" srcId="{3C770DF3-4087-4365-8CBD-E026A39866CE}" destId="{AFAE44F5-0428-436B-A352-622AC411CA3A}" srcOrd="0" destOrd="0" presId="urn:microsoft.com/office/officeart/2005/8/layout/radial6"/>
    <dgm:cxn modelId="{24CCD871-EB38-4F93-B63E-3517A4F9D25A}" type="presOf" srcId="{9FB8D0FF-918F-486A-A761-CFFD1AA04859}" destId="{4A719E53-2CC0-421D-931B-7207D89FD8BC}" srcOrd="0" destOrd="0" presId="urn:microsoft.com/office/officeart/2005/8/layout/radial6"/>
    <dgm:cxn modelId="{4E01D572-52AB-4FCD-870F-DD21B39239A2}" srcId="{99BF6DB6-ECFD-4CF1-BBCE-65B90190FCE9}" destId="{A23FEC61-0C62-4677-B63E-D3A995C7530D}" srcOrd="1" destOrd="0" parTransId="{4872B741-8734-4E59-B525-FC7C32082655}" sibTransId="{AE645756-5057-45AE-AB3E-BBD4B3292FA4}"/>
    <dgm:cxn modelId="{58C769AE-7857-471E-92D6-AEDDB052B1CF}" srcId="{99BF6DB6-ECFD-4CF1-BBCE-65B90190FCE9}" destId="{E399D9D0-C7F2-41F6-A018-86D837D62EE9}" srcOrd="4" destOrd="0" parTransId="{3C3DE694-7907-43E7-8B9A-4C8C17732F08}" sibTransId="{11CAE8F2-4BD6-4922-BFE2-43A73CF72187}"/>
    <dgm:cxn modelId="{552A7AC8-EC02-4D24-96C6-7D78E96BCBB8}" type="presOf" srcId="{26A8468F-86EE-41B7-BAB9-2B815F4A4DD2}" destId="{4A03E799-9A23-4F8B-866C-EF6D5A949578}" srcOrd="0" destOrd="0" presId="urn:microsoft.com/office/officeart/2005/8/layout/radial6"/>
    <dgm:cxn modelId="{7EEA5ED4-6416-43A7-9B43-7FA7E3C563AA}" srcId="{99BF6DB6-ECFD-4CF1-BBCE-65B90190FCE9}" destId="{65397B54-D881-49B9-8496-757B5D4C58E1}" srcOrd="2" destOrd="0" parTransId="{2C97F628-F6BA-4D50-83FF-81D55BD87F27}" sibTransId="{26A8468F-86EE-41B7-BAB9-2B815F4A4DD2}"/>
    <dgm:cxn modelId="{AE7225D5-332B-42D2-B82D-248E4496B1B7}" type="presOf" srcId="{863545B3-DC50-4D48-B29E-B11D267DD997}" destId="{F456D0A0-B720-4AA0-AF91-67F9A82A8692}" srcOrd="0" destOrd="0" presId="urn:microsoft.com/office/officeart/2005/8/layout/radial6"/>
    <dgm:cxn modelId="{ABEFC0D9-172D-40B5-8E14-97E3C043B36C}" type="presOf" srcId="{E399D9D0-C7F2-41F6-A018-86D837D62EE9}" destId="{BA497BED-B39B-4B89-8C73-F74AF3CDC855}" srcOrd="0" destOrd="0" presId="urn:microsoft.com/office/officeart/2005/8/layout/radial6"/>
    <dgm:cxn modelId="{C4DAE2EC-0F6C-4713-8B27-04047B4E3A69}" srcId="{99BF6DB6-ECFD-4CF1-BBCE-65B90190FCE9}" destId="{3C770DF3-4087-4365-8CBD-E026A39866CE}" srcOrd="3" destOrd="0" parTransId="{8E029CC0-E83E-42D4-A7BF-4FCF85AB250E}" sibTransId="{9784F99A-EFCE-44EA-AB4A-298DB728F868}"/>
    <dgm:cxn modelId="{017FEAF4-5B25-49F4-8E4C-BAC417095E16}" srcId="{99BF6DB6-ECFD-4CF1-BBCE-65B90190FCE9}" destId="{98B49263-E6AF-4FAC-9878-BFF20C13B9B2}" srcOrd="0" destOrd="0" parTransId="{7DC69432-E40F-433B-9309-CB053A20B526}" sibTransId="{9FB8D0FF-918F-486A-A761-CFFD1AA04859}"/>
    <dgm:cxn modelId="{E8A56DF7-9320-43F3-9B09-93A18CA1C98A}" type="presOf" srcId="{65397B54-D881-49B9-8496-757B5D4C58E1}" destId="{C02CD3D4-5AB3-4E6A-8475-7BFC198995E6}" srcOrd="0" destOrd="0" presId="urn:microsoft.com/office/officeart/2005/8/layout/radial6"/>
    <dgm:cxn modelId="{4DC12DEF-9171-48C6-9220-A9C6DD8AC227}" type="presParOf" srcId="{F456D0A0-B720-4AA0-AF91-67F9A82A8692}" destId="{CCD2C93F-F26D-4EE0-8E92-172F1E57489D}" srcOrd="0" destOrd="0" presId="urn:microsoft.com/office/officeart/2005/8/layout/radial6"/>
    <dgm:cxn modelId="{7766370A-6558-4D7C-8AA8-E2C2CF07C052}" type="presParOf" srcId="{F456D0A0-B720-4AA0-AF91-67F9A82A8692}" destId="{37BF2EC2-4B83-4E8C-AA4F-D1C111E454A8}" srcOrd="1" destOrd="0" presId="urn:microsoft.com/office/officeart/2005/8/layout/radial6"/>
    <dgm:cxn modelId="{6CC24E5F-4493-4424-9235-645485B1C704}" type="presParOf" srcId="{F456D0A0-B720-4AA0-AF91-67F9A82A8692}" destId="{C934D9A0-E6F9-4709-A3FF-4EF00D3E0849}" srcOrd="2" destOrd="0" presId="urn:microsoft.com/office/officeart/2005/8/layout/radial6"/>
    <dgm:cxn modelId="{BD521299-5C54-42C0-BC97-E4F994B1D1AE}" type="presParOf" srcId="{F456D0A0-B720-4AA0-AF91-67F9A82A8692}" destId="{4A719E53-2CC0-421D-931B-7207D89FD8BC}" srcOrd="3" destOrd="0" presId="urn:microsoft.com/office/officeart/2005/8/layout/radial6"/>
    <dgm:cxn modelId="{2973B4B3-137E-4112-914A-E8CC2A17045B}" type="presParOf" srcId="{F456D0A0-B720-4AA0-AF91-67F9A82A8692}" destId="{C28E1C29-54AE-48C2-A46F-48280A4CB12D}" srcOrd="4" destOrd="0" presId="urn:microsoft.com/office/officeart/2005/8/layout/radial6"/>
    <dgm:cxn modelId="{30E66B04-8294-42DF-99A6-662F5AD89A1C}" type="presParOf" srcId="{F456D0A0-B720-4AA0-AF91-67F9A82A8692}" destId="{98631AB0-256C-4FDD-8795-0737CB486236}" srcOrd="5" destOrd="0" presId="urn:microsoft.com/office/officeart/2005/8/layout/radial6"/>
    <dgm:cxn modelId="{97BBAB07-DAC7-4CD6-8541-C23631D1A6ED}" type="presParOf" srcId="{F456D0A0-B720-4AA0-AF91-67F9A82A8692}" destId="{AF9A58AC-DC13-438B-8719-7D0E16E8874E}" srcOrd="6" destOrd="0" presId="urn:microsoft.com/office/officeart/2005/8/layout/radial6"/>
    <dgm:cxn modelId="{BAA04C2E-3068-448D-A8A3-CC1536BC537A}" type="presParOf" srcId="{F456D0A0-B720-4AA0-AF91-67F9A82A8692}" destId="{C02CD3D4-5AB3-4E6A-8475-7BFC198995E6}" srcOrd="7" destOrd="0" presId="urn:microsoft.com/office/officeart/2005/8/layout/radial6"/>
    <dgm:cxn modelId="{4AEFBC0F-8D6F-469F-A98C-A1F3BBF7117C}" type="presParOf" srcId="{F456D0A0-B720-4AA0-AF91-67F9A82A8692}" destId="{A958E31A-B002-4B49-B805-35208B77B12A}" srcOrd="8" destOrd="0" presId="urn:microsoft.com/office/officeart/2005/8/layout/radial6"/>
    <dgm:cxn modelId="{B4740A0A-9943-4C5E-AA02-296F13D81006}" type="presParOf" srcId="{F456D0A0-B720-4AA0-AF91-67F9A82A8692}" destId="{4A03E799-9A23-4F8B-866C-EF6D5A949578}" srcOrd="9" destOrd="0" presId="urn:microsoft.com/office/officeart/2005/8/layout/radial6"/>
    <dgm:cxn modelId="{DDE1DC14-B179-414F-9811-E3A6A6430C64}" type="presParOf" srcId="{F456D0A0-B720-4AA0-AF91-67F9A82A8692}" destId="{AFAE44F5-0428-436B-A352-622AC411CA3A}" srcOrd="10" destOrd="0" presId="urn:microsoft.com/office/officeart/2005/8/layout/radial6"/>
    <dgm:cxn modelId="{5480A80E-938F-44B8-B2D2-733AA925E7C4}" type="presParOf" srcId="{F456D0A0-B720-4AA0-AF91-67F9A82A8692}" destId="{86174F69-D035-494B-BAA5-93D929C18FFC}" srcOrd="11" destOrd="0" presId="urn:microsoft.com/office/officeart/2005/8/layout/radial6"/>
    <dgm:cxn modelId="{5331D7FD-2F54-4C58-BBC7-7ED93FA50476}" type="presParOf" srcId="{F456D0A0-B720-4AA0-AF91-67F9A82A8692}" destId="{63EABEF7-1F6F-404E-8E16-3403BD817990}" srcOrd="12" destOrd="0" presId="urn:microsoft.com/office/officeart/2005/8/layout/radial6"/>
    <dgm:cxn modelId="{EFC2D35B-6B97-4D8C-8A0F-B959909C5F12}" type="presParOf" srcId="{F456D0A0-B720-4AA0-AF91-67F9A82A8692}" destId="{BA497BED-B39B-4B89-8C73-F74AF3CDC855}" srcOrd="13" destOrd="0" presId="urn:microsoft.com/office/officeart/2005/8/layout/radial6"/>
    <dgm:cxn modelId="{09D24146-1BF6-4B56-8469-3E6CEACF3267}" type="presParOf" srcId="{F456D0A0-B720-4AA0-AF91-67F9A82A8692}" destId="{CB400BD4-2402-4256-B56C-0A9D5C2BB874}" srcOrd="14" destOrd="0" presId="urn:microsoft.com/office/officeart/2005/8/layout/radial6"/>
    <dgm:cxn modelId="{4783FE7B-BC1D-43BE-A5DF-8B9C1272BBCA}" type="presParOf" srcId="{F456D0A0-B720-4AA0-AF91-67F9A82A8692}" destId="{75317767-64F7-4EEF-8701-B1DA2305C348}"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324D8-AB61-4C0A-89C1-706F1345E744}">
      <dsp:nvSpPr>
        <dsp:cNvPr id="0" name=""/>
        <dsp:cNvSpPr/>
      </dsp:nvSpPr>
      <dsp:spPr>
        <a:xfrm>
          <a:off x="0" y="323727"/>
          <a:ext cx="10515600" cy="529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594F81-9660-417A-BD58-631D26FCCFAC}">
      <dsp:nvSpPr>
        <dsp:cNvPr id="0" name=""/>
        <dsp:cNvSpPr/>
      </dsp:nvSpPr>
      <dsp:spPr>
        <a:xfrm>
          <a:off x="525780" y="13767"/>
          <a:ext cx="7360920" cy="619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s-CR" sz="2100" kern="1200" dirty="0"/>
            <a:t>Presentación del grupo-Instructor</a:t>
          </a:r>
          <a:endParaRPr lang="en-US" sz="2100" kern="1200" dirty="0"/>
        </a:p>
      </dsp:txBody>
      <dsp:txXfrm>
        <a:off x="556042" y="44029"/>
        <a:ext cx="7300396" cy="559396"/>
      </dsp:txXfrm>
    </dsp:sp>
    <dsp:sp modelId="{92227FDB-54F7-4A74-B7F1-40320BC06C7B}">
      <dsp:nvSpPr>
        <dsp:cNvPr id="0" name=""/>
        <dsp:cNvSpPr/>
      </dsp:nvSpPr>
      <dsp:spPr>
        <a:xfrm>
          <a:off x="0" y="1276287"/>
          <a:ext cx="10515600" cy="529200"/>
        </a:xfrm>
        <a:prstGeom prst="rect">
          <a:avLst/>
        </a:prstGeom>
        <a:solidFill>
          <a:schemeClr val="lt1">
            <a:alpha val="90000"/>
            <a:hueOff val="0"/>
            <a:satOff val="0"/>
            <a:lumOff val="0"/>
            <a:alphaOff val="0"/>
          </a:schemeClr>
        </a:solidFill>
        <a:ln w="12700" cap="flat" cmpd="sng" algn="ctr">
          <a:solidFill>
            <a:schemeClr val="accent3">
              <a:hueOff val="493701"/>
              <a:satOff val="21326"/>
              <a:lumOff val="-25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B38E4C-DB5B-475E-A2A0-6C02E0EB4F7D}">
      <dsp:nvSpPr>
        <dsp:cNvPr id="0" name=""/>
        <dsp:cNvSpPr/>
      </dsp:nvSpPr>
      <dsp:spPr>
        <a:xfrm>
          <a:off x="525780" y="966327"/>
          <a:ext cx="7360920" cy="619920"/>
        </a:xfrm>
        <a:prstGeom prst="roundRect">
          <a:avLst/>
        </a:prstGeom>
        <a:solidFill>
          <a:schemeClr val="accent3">
            <a:hueOff val="493701"/>
            <a:satOff val="21326"/>
            <a:lumOff val="-25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s-CR" sz="2100" kern="1200" dirty="0"/>
            <a:t>Presentación del programa del curso</a:t>
          </a:r>
          <a:endParaRPr lang="en-US" sz="2100" kern="1200" dirty="0"/>
        </a:p>
      </dsp:txBody>
      <dsp:txXfrm>
        <a:off x="556042" y="996589"/>
        <a:ext cx="7300396" cy="559396"/>
      </dsp:txXfrm>
    </dsp:sp>
    <dsp:sp modelId="{366691B4-C0BB-40E6-A67C-6B9BE797A42C}">
      <dsp:nvSpPr>
        <dsp:cNvPr id="0" name=""/>
        <dsp:cNvSpPr/>
      </dsp:nvSpPr>
      <dsp:spPr>
        <a:xfrm>
          <a:off x="0" y="2228848"/>
          <a:ext cx="10515600" cy="529200"/>
        </a:xfrm>
        <a:prstGeom prst="rect">
          <a:avLst/>
        </a:prstGeom>
        <a:solidFill>
          <a:schemeClr val="lt1">
            <a:alpha val="90000"/>
            <a:hueOff val="0"/>
            <a:satOff val="0"/>
            <a:lumOff val="0"/>
            <a:alphaOff val="0"/>
          </a:schemeClr>
        </a:solidFill>
        <a:ln w="12700" cap="flat" cmpd="sng" algn="ctr">
          <a:solidFill>
            <a:schemeClr val="accent3">
              <a:hueOff val="987403"/>
              <a:satOff val="42652"/>
              <a:lumOff val="-5001"/>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742455-6587-4F59-8C4F-6BE9B302B7D0}">
      <dsp:nvSpPr>
        <dsp:cNvPr id="0" name=""/>
        <dsp:cNvSpPr/>
      </dsp:nvSpPr>
      <dsp:spPr>
        <a:xfrm>
          <a:off x="525780" y="1918888"/>
          <a:ext cx="7360920" cy="619920"/>
        </a:xfrm>
        <a:prstGeom prst="roundRect">
          <a:avLst/>
        </a:prstGeom>
        <a:solidFill>
          <a:schemeClr val="accent3">
            <a:hueOff val="987403"/>
            <a:satOff val="42652"/>
            <a:lumOff val="-50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s-CR" sz="2100" kern="1200" dirty="0"/>
            <a:t>Presentación de la lección del día</a:t>
          </a:r>
          <a:endParaRPr lang="en-US" sz="2100" kern="1200" dirty="0"/>
        </a:p>
      </dsp:txBody>
      <dsp:txXfrm>
        <a:off x="556042" y="1949150"/>
        <a:ext cx="7300396" cy="559396"/>
      </dsp:txXfrm>
    </dsp:sp>
    <dsp:sp modelId="{0FB42931-86B4-4E5A-A4D4-D525EA701F20}">
      <dsp:nvSpPr>
        <dsp:cNvPr id="0" name=""/>
        <dsp:cNvSpPr/>
      </dsp:nvSpPr>
      <dsp:spPr>
        <a:xfrm>
          <a:off x="0" y="3181408"/>
          <a:ext cx="10515600" cy="529200"/>
        </a:xfrm>
        <a:prstGeom prst="rect">
          <a:avLst/>
        </a:prstGeom>
        <a:solidFill>
          <a:schemeClr val="lt1">
            <a:alpha val="90000"/>
            <a:hueOff val="0"/>
            <a:satOff val="0"/>
            <a:lumOff val="0"/>
            <a:alphaOff val="0"/>
          </a:schemeClr>
        </a:solidFill>
        <a:ln w="12700" cap="flat" cmpd="sng" algn="ctr">
          <a:solidFill>
            <a:schemeClr val="accent3">
              <a:hueOff val="1481104"/>
              <a:satOff val="63978"/>
              <a:lumOff val="-7501"/>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5B543E-A77B-464C-9AFD-54730EF75B9D}">
      <dsp:nvSpPr>
        <dsp:cNvPr id="0" name=""/>
        <dsp:cNvSpPr/>
      </dsp:nvSpPr>
      <dsp:spPr>
        <a:xfrm>
          <a:off x="525780" y="2871448"/>
          <a:ext cx="7360920" cy="619920"/>
        </a:xfrm>
        <a:prstGeom prst="roundRect">
          <a:avLst/>
        </a:prstGeom>
        <a:solidFill>
          <a:schemeClr val="accent3">
            <a:hueOff val="1481104"/>
            <a:satOff val="63978"/>
            <a:lumOff val="-75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s-CR" sz="2100" kern="1200" dirty="0"/>
            <a:t>Realización del Caso No. 1</a:t>
          </a:r>
          <a:endParaRPr lang="en-US" sz="2100" kern="1200" dirty="0"/>
        </a:p>
      </dsp:txBody>
      <dsp:txXfrm>
        <a:off x="556042" y="2901710"/>
        <a:ext cx="7300396" cy="559396"/>
      </dsp:txXfrm>
    </dsp:sp>
    <dsp:sp modelId="{1C973290-0676-4C15-931D-9C93BB4FA33A}">
      <dsp:nvSpPr>
        <dsp:cNvPr id="0" name=""/>
        <dsp:cNvSpPr/>
      </dsp:nvSpPr>
      <dsp:spPr>
        <a:xfrm>
          <a:off x="0" y="4133968"/>
          <a:ext cx="10515600" cy="529200"/>
        </a:xfrm>
        <a:prstGeom prst="rect">
          <a:avLst/>
        </a:prstGeom>
        <a:solidFill>
          <a:schemeClr val="lt1">
            <a:alpha val="90000"/>
            <a:hueOff val="0"/>
            <a:satOff val="0"/>
            <a:lumOff val="0"/>
            <a:alphaOff val="0"/>
          </a:schemeClr>
        </a:solidFill>
        <a:ln w="12700" cap="flat" cmpd="sng" algn="ctr">
          <a:solidFill>
            <a:schemeClr val="accent3">
              <a:hueOff val="1974806"/>
              <a:satOff val="85304"/>
              <a:lumOff val="-1000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F7A9B2-3530-4EDD-BC31-43C7C4BCC1A3}">
      <dsp:nvSpPr>
        <dsp:cNvPr id="0" name=""/>
        <dsp:cNvSpPr/>
      </dsp:nvSpPr>
      <dsp:spPr>
        <a:xfrm>
          <a:off x="525780" y="3824008"/>
          <a:ext cx="7360920" cy="619920"/>
        </a:xfrm>
        <a:prstGeom prst="roundRect">
          <a:avLst/>
        </a:prstGeom>
        <a:solidFill>
          <a:schemeClr val="accent3">
            <a:hueOff val="1974806"/>
            <a:satOff val="85304"/>
            <a:lumOff val="-100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s-CR" sz="2100" kern="1200" dirty="0"/>
            <a:t>Cierre</a:t>
          </a:r>
          <a:endParaRPr lang="en-US" sz="2100" kern="1200" dirty="0"/>
        </a:p>
      </dsp:txBody>
      <dsp:txXfrm>
        <a:off x="556042" y="3854270"/>
        <a:ext cx="7300396" cy="559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B6AB75-4EA2-4ADB-AAC2-C546A31D2BE2}">
      <dsp:nvSpPr>
        <dsp:cNvPr id="0" name=""/>
        <dsp:cNvSpPr/>
      </dsp:nvSpPr>
      <dsp:spPr>
        <a:xfrm>
          <a:off x="0" y="0"/>
          <a:ext cx="2053828" cy="435133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s-CR" sz="2900" kern="1200" dirty="0"/>
            <a:t>Calidad ambiental</a:t>
          </a:r>
          <a:endParaRPr lang="en-US" sz="2900" kern="1200" dirty="0"/>
        </a:p>
      </dsp:txBody>
      <dsp:txXfrm>
        <a:off x="0" y="1740535"/>
        <a:ext cx="2053828" cy="1740535"/>
      </dsp:txXfrm>
    </dsp:sp>
    <dsp:sp modelId="{F52256F8-B6AE-456E-9E3B-0C6E56C0EFB1}">
      <dsp:nvSpPr>
        <dsp:cNvPr id="0" name=""/>
        <dsp:cNvSpPr/>
      </dsp:nvSpPr>
      <dsp:spPr>
        <a:xfrm>
          <a:off x="302416" y="261080"/>
          <a:ext cx="1448995" cy="1448995"/>
        </a:xfrm>
        <a:prstGeom prst="ellipse">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DBF95F-FD00-4C2C-ADED-059E79AA0D59}">
      <dsp:nvSpPr>
        <dsp:cNvPr id="0" name=""/>
        <dsp:cNvSpPr/>
      </dsp:nvSpPr>
      <dsp:spPr>
        <a:xfrm>
          <a:off x="2115442" y="0"/>
          <a:ext cx="2053828" cy="4351338"/>
        </a:xfrm>
        <a:prstGeom prst="roundRect">
          <a:avLst>
            <a:gd name="adj" fmla="val 10000"/>
          </a:avLst>
        </a:prstGeom>
        <a:solidFill>
          <a:schemeClr val="accent3">
            <a:hueOff val="493701"/>
            <a:satOff val="21326"/>
            <a:lumOff val="-25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s-CR" sz="2900" kern="1200" dirty="0"/>
            <a:t>Impacto ambiental</a:t>
          </a:r>
          <a:endParaRPr lang="en-US" sz="2900" kern="1200" dirty="0"/>
        </a:p>
      </dsp:txBody>
      <dsp:txXfrm>
        <a:off x="2115442" y="1740535"/>
        <a:ext cx="2053828" cy="1740535"/>
      </dsp:txXfrm>
    </dsp:sp>
    <dsp:sp modelId="{659F26E5-B8C5-45FF-B140-A4A7B0004305}">
      <dsp:nvSpPr>
        <dsp:cNvPr id="0" name=""/>
        <dsp:cNvSpPr/>
      </dsp:nvSpPr>
      <dsp:spPr>
        <a:xfrm>
          <a:off x="2417859" y="261080"/>
          <a:ext cx="1448995" cy="1448995"/>
        </a:xfrm>
        <a:prstGeom prst="ellipse">
          <a:avLst/>
        </a:prstGeom>
        <a:solidFill>
          <a:schemeClr val="accent3">
            <a:tint val="50000"/>
            <a:hueOff val="323766"/>
            <a:satOff val="19326"/>
            <a:lumOff val="3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37A3051-7651-4111-8CF2-2C3EE0A218B7}">
      <dsp:nvSpPr>
        <dsp:cNvPr id="0" name=""/>
        <dsp:cNvSpPr/>
      </dsp:nvSpPr>
      <dsp:spPr>
        <a:xfrm>
          <a:off x="4230885" y="0"/>
          <a:ext cx="2053828" cy="4351338"/>
        </a:xfrm>
        <a:prstGeom prst="roundRect">
          <a:avLst>
            <a:gd name="adj" fmla="val 10000"/>
          </a:avLst>
        </a:prstGeom>
        <a:solidFill>
          <a:schemeClr val="accent3">
            <a:hueOff val="987403"/>
            <a:satOff val="42652"/>
            <a:lumOff val="-50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s-CR" sz="2900" kern="1200" dirty="0"/>
            <a:t>Evaluación ambiental</a:t>
          </a:r>
          <a:endParaRPr lang="en-US" sz="2900" kern="1200" dirty="0"/>
        </a:p>
      </dsp:txBody>
      <dsp:txXfrm>
        <a:off x="4230885" y="1740535"/>
        <a:ext cx="2053828" cy="1740535"/>
      </dsp:txXfrm>
    </dsp:sp>
    <dsp:sp modelId="{2D1165AF-3D3E-44CD-B933-DA857EB13A74}">
      <dsp:nvSpPr>
        <dsp:cNvPr id="0" name=""/>
        <dsp:cNvSpPr/>
      </dsp:nvSpPr>
      <dsp:spPr>
        <a:xfrm>
          <a:off x="4533302" y="261080"/>
          <a:ext cx="1448995" cy="1448995"/>
        </a:xfrm>
        <a:prstGeom prst="ellipse">
          <a:avLst/>
        </a:prstGeom>
        <a:solidFill>
          <a:schemeClr val="accent3">
            <a:tint val="50000"/>
            <a:hueOff val="647532"/>
            <a:satOff val="38651"/>
            <a:lumOff val="6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EF429C-7660-4641-9A70-9EBCAD20BF95}">
      <dsp:nvSpPr>
        <dsp:cNvPr id="0" name=""/>
        <dsp:cNvSpPr/>
      </dsp:nvSpPr>
      <dsp:spPr>
        <a:xfrm>
          <a:off x="6346328" y="0"/>
          <a:ext cx="2053828" cy="4351338"/>
        </a:xfrm>
        <a:prstGeom prst="roundRect">
          <a:avLst>
            <a:gd name="adj" fmla="val 10000"/>
          </a:avLst>
        </a:prstGeom>
        <a:solidFill>
          <a:schemeClr val="accent3">
            <a:hueOff val="1481104"/>
            <a:satOff val="63978"/>
            <a:lumOff val="-75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s-CR" sz="2900" kern="1200" dirty="0"/>
            <a:t>Aspecto ambiental</a:t>
          </a:r>
          <a:endParaRPr lang="en-US" sz="2900" kern="1200" dirty="0"/>
        </a:p>
      </dsp:txBody>
      <dsp:txXfrm>
        <a:off x="6346328" y="1740535"/>
        <a:ext cx="2053828" cy="1740535"/>
      </dsp:txXfrm>
    </dsp:sp>
    <dsp:sp modelId="{72E76738-33F2-417A-8372-CA2719BC2635}">
      <dsp:nvSpPr>
        <dsp:cNvPr id="0" name=""/>
        <dsp:cNvSpPr/>
      </dsp:nvSpPr>
      <dsp:spPr>
        <a:xfrm>
          <a:off x="6648745" y="261080"/>
          <a:ext cx="1448995" cy="1448995"/>
        </a:xfrm>
        <a:prstGeom prst="ellipse">
          <a:avLst/>
        </a:prstGeom>
        <a:solidFill>
          <a:schemeClr val="accent3">
            <a:tint val="50000"/>
            <a:hueOff val="971298"/>
            <a:satOff val="57977"/>
            <a:lumOff val="9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3CE6CC-33D6-426D-9582-03E4398ED33E}">
      <dsp:nvSpPr>
        <dsp:cNvPr id="0" name=""/>
        <dsp:cNvSpPr/>
      </dsp:nvSpPr>
      <dsp:spPr>
        <a:xfrm>
          <a:off x="8461771" y="0"/>
          <a:ext cx="2053828" cy="4351338"/>
        </a:xfrm>
        <a:prstGeom prst="roundRect">
          <a:avLst>
            <a:gd name="adj" fmla="val 10000"/>
          </a:avLst>
        </a:prstGeom>
        <a:solidFill>
          <a:schemeClr val="accent3">
            <a:hueOff val="1974806"/>
            <a:satOff val="85304"/>
            <a:lumOff val="-100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s-CR" sz="2900" kern="1200" dirty="0"/>
            <a:t>Estudio de impacto ambiental</a:t>
          </a:r>
          <a:endParaRPr lang="en-US" sz="2900" kern="1200" dirty="0"/>
        </a:p>
      </dsp:txBody>
      <dsp:txXfrm>
        <a:off x="8461771" y="1740535"/>
        <a:ext cx="2053828" cy="1740535"/>
      </dsp:txXfrm>
    </dsp:sp>
    <dsp:sp modelId="{122AB0E4-7B09-44DD-AA5A-D2EFACDDA8D1}">
      <dsp:nvSpPr>
        <dsp:cNvPr id="0" name=""/>
        <dsp:cNvSpPr/>
      </dsp:nvSpPr>
      <dsp:spPr>
        <a:xfrm>
          <a:off x="8764188" y="261080"/>
          <a:ext cx="1448995" cy="1448995"/>
        </a:xfrm>
        <a:prstGeom prst="ellipse">
          <a:avLst/>
        </a:prstGeom>
        <a:solidFill>
          <a:schemeClr val="accent3">
            <a:tint val="50000"/>
            <a:hueOff val="1295064"/>
            <a:satOff val="77303"/>
            <a:lumOff val="12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5DF88AD-EB21-496F-8DDC-170E69A61640}">
      <dsp:nvSpPr>
        <dsp:cNvPr id="0" name=""/>
        <dsp:cNvSpPr/>
      </dsp:nvSpPr>
      <dsp:spPr>
        <a:xfrm>
          <a:off x="420623" y="3481070"/>
          <a:ext cx="9674352" cy="652700"/>
        </a:xfrm>
        <a:prstGeom prst="leftRightArrow">
          <a:avLst/>
        </a:prstGeom>
        <a:solidFill>
          <a:schemeClr val="accent3">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1066C-3F30-4552-A051-C7AA73143A33}">
      <dsp:nvSpPr>
        <dsp:cNvPr id="0" name=""/>
        <dsp:cNvSpPr/>
      </dsp:nvSpPr>
      <dsp:spPr>
        <a:xfrm>
          <a:off x="273385" y="7249"/>
          <a:ext cx="2499973" cy="999989"/>
        </a:xfrm>
        <a:prstGeom prst="chevr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s-SV" sz="1800" kern="1200" dirty="0"/>
            <a:t>1960-1969</a:t>
          </a:r>
        </a:p>
      </dsp:txBody>
      <dsp:txXfrm>
        <a:off x="773380" y="7249"/>
        <a:ext cx="1499984" cy="999989"/>
      </dsp:txXfrm>
    </dsp:sp>
    <dsp:sp modelId="{435BF4DB-12BD-4F1C-AD9B-0317A7B2178C}">
      <dsp:nvSpPr>
        <dsp:cNvPr id="0" name=""/>
        <dsp:cNvSpPr/>
      </dsp:nvSpPr>
      <dsp:spPr>
        <a:xfrm>
          <a:off x="2732067" y="7249"/>
          <a:ext cx="2499973" cy="999989"/>
        </a:xfrm>
        <a:prstGeom prst="chevron">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s-SV" sz="1800" kern="1200" dirty="0"/>
            <a:t>1970-1979</a:t>
          </a:r>
        </a:p>
      </dsp:txBody>
      <dsp:txXfrm>
        <a:off x="3232062" y="7249"/>
        <a:ext cx="1499984" cy="999989"/>
      </dsp:txXfrm>
    </dsp:sp>
    <dsp:sp modelId="{C4C72C5B-F18E-4D27-9FA8-79C58B718255}">
      <dsp:nvSpPr>
        <dsp:cNvPr id="0" name=""/>
        <dsp:cNvSpPr/>
      </dsp:nvSpPr>
      <dsp:spPr>
        <a:xfrm>
          <a:off x="2557359" y="1132237"/>
          <a:ext cx="2349395" cy="61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00100">
            <a:lnSpc>
              <a:spcPct val="90000"/>
            </a:lnSpc>
            <a:spcBef>
              <a:spcPct val="0"/>
            </a:spcBef>
            <a:spcAft>
              <a:spcPct val="15000"/>
            </a:spcAft>
            <a:buChar char="•"/>
          </a:pPr>
          <a:endParaRPr lang="es-SV" sz="1800" b="0" kern="1200" dirty="0"/>
        </a:p>
      </dsp:txBody>
      <dsp:txXfrm>
        <a:off x="2557359" y="1132237"/>
        <a:ext cx="2349395" cy="612000"/>
      </dsp:txXfrm>
    </dsp:sp>
    <dsp:sp modelId="{BF0BB238-D2BC-418F-A95D-CE3A78AD9DEE}">
      <dsp:nvSpPr>
        <dsp:cNvPr id="0" name=""/>
        <dsp:cNvSpPr/>
      </dsp:nvSpPr>
      <dsp:spPr>
        <a:xfrm>
          <a:off x="5016041" y="7249"/>
          <a:ext cx="2499973" cy="999989"/>
        </a:xfrm>
        <a:prstGeom prst="chevron">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s-SV" sz="1800" kern="1200" dirty="0"/>
            <a:t>1980-1989</a:t>
          </a:r>
        </a:p>
      </dsp:txBody>
      <dsp:txXfrm>
        <a:off x="5516036" y="7249"/>
        <a:ext cx="1499984" cy="999989"/>
      </dsp:txXfrm>
    </dsp:sp>
    <dsp:sp modelId="{E21BDD61-A0CA-4CA2-A75B-8CDBE21E515A}">
      <dsp:nvSpPr>
        <dsp:cNvPr id="0" name=""/>
        <dsp:cNvSpPr/>
      </dsp:nvSpPr>
      <dsp:spPr>
        <a:xfrm>
          <a:off x="7300015" y="7249"/>
          <a:ext cx="2499973" cy="999989"/>
        </a:xfrm>
        <a:prstGeom prst="chevron">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s-SV" sz="1800" kern="1200" dirty="0"/>
            <a:t>1990-2000</a:t>
          </a:r>
        </a:p>
      </dsp:txBody>
      <dsp:txXfrm>
        <a:off x="7800010" y="7249"/>
        <a:ext cx="1499984" cy="9999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317767-64F7-4EEF-8701-B1DA2305C348}">
      <dsp:nvSpPr>
        <dsp:cNvPr id="0" name=""/>
        <dsp:cNvSpPr/>
      </dsp:nvSpPr>
      <dsp:spPr>
        <a:xfrm>
          <a:off x="1782462" y="602450"/>
          <a:ext cx="4012735" cy="4012735"/>
        </a:xfrm>
        <a:prstGeom prst="blockArc">
          <a:avLst>
            <a:gd name="adj1" fmla="val 11880000"/>
            <a:gd name="adj2" fmla="val 16200000"/>
            <a:gd name="adj3" fmla="val 4638"/>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EABEF7-1F6F-404E-8E16-3403BD817990}">
      <dsp:nvSpPr>
        <dsp:cNvPr id="0" name=""/>
        <dsp:cNvSpPr/>
      </dsp:nvSpPr>
      <dsp:spPr>
        <a:xfrm>
          <a:off x="1782462" y="602450"/>
          <a:ext cx="4012735" cy="4012735"/>
        </a:xfrm>
        <a:prstGeom prst="blockArc">
          <a:avLst>
            <a:gd name="adj1" fmla="val 7560000"/>
            <a:gd name="adj2" fmla="val 11880000"/>
            <a:gd name="adj3" fmla="val 4638"/>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03E799-9A23-4F8B-866C-EF6D5A949578}">
      <dsp:nvSpPr>
        <dsp:cNvPr id="0" name=""/>
        <dsp:cNvSpPr/>
      </dsp:nvSpPr>
      <dsp:spPr>
        <a:xfrm>
          <a:off x="1782462" y="602450"/>
          <a:ext cx="4012735" cy="4012735"/>
        </a:xfrm>
        <a:prstGeom prst="blockArc">
          <a:avLst>
            <a:gd name="adj1" fmla="val 3240000"/>
            <a:gd name="adj2" fmla="val 7560000"/>
            <a:gd name="adj3" fmla="val 4638"/>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9A58AC-DC13-438B-8719-7D0E16E8874E}">
      <dsp:nvSpPr>
        <dsp:cNvPr id="0" name=""/>
        <dsp:cNvSpPr/>
      </dsp:nvSpPr>
      <dsp:spPr>
        <a:xfrm>
          <a:off x="1782462" y="602450"/>
          <a:ext cx="4012735" cy="4012735"/>
        </a:xfrm>
        <a:prstGeom prst="blockArc">
          <a:avLst>
            <a:gd name="adj1" fmla="val 20520000"/>
            <a:gd name="adj2" fmla="val 3240000"/>
            <a:gd name="adj3" fmla="val 4638"/>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719E53-2CC0-421D-931B-7207D89FD8BC}">
      <dsp:nvSpPr>
        <dsp:cNvPr id="0" name=""/>
        <dsp:cNvSpPr/>
      </dsp:nvSpPr>
      <dsp:spPr>
        <a:xfrm>
          <a:off x="1782462" y="602450"/>
          <a:ext cx="4012735" cy="4012735"/>
        </a:xfrm>
        <a:prstGeom prst="blockArc">
          <a:avLst>
            <a:gd name="adj1" fmla="val 16200000"/>
            <a:gd name="adj2" fmla="val 20520000"/>
            <a:gd name="adj3" fmla="val 4638"/>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CD2C93F-F26D-4EE0-8E92-172F1E57489D}">
      <dsp:nvSpPr>
        <dsp:cNvPr id="0" name=""/>
        <dsp:cNvSpPr/>
      </dsp:nvSpPr>
      <dsp:spPr>
        <a:xfrm>
          <a:off x="2865672" y="1685660"/>
          <a:ext cx="1846314" cy="18463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s-SV" sz="2800" kern="1200" dirty="0"/>
            <a:t>Cumbre de Río</a:t>
          </a:r>
        </a:p>
      </dsp:txBody>
      <dsp:txXfrm>
        <a:off x="3136058" y="1956046"/>
        <a:ext cx="1305542" cy="1305542"/>
      </dsp:txXfrm>
    </dsp:sp>
    <dsp:sp modelId="{37BF2EC2-4B83-4E8C-AA4F-D1C111E454A8}">
      <dsp:nvSpPr>
        <dsp:cNvPr id="0" name=""/>
        <dsp:cNvSpPr/>
      </dsp:nvSpPr>
      <dsp:spPr>
        <a:xfrm>
          <a:off x="3142619" y="2767"/>
          <a:ext cx="1292420" cy="129242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SV" sz="1400" kern="1200" dirty="0"/>
            <a:t>La agenda 21</a:t>
          </a:r>
        </a:p>
      </dsp:txBody>
      <dsp:txXfrm>
        <a:off x="3331890" y="192038"/>
        <a:ext cx="913878" cy="913878"/>
      </dsp:txXfrm>
    </dsp:sp>
    <dsp:sp modelId="{C28E1C29-54AE-48C2-A46F-48280A4CB12D}">
      <dsp:nvSpPr>
        <dsp:cNvPr id="0" name=""/>
        <dsp:cNvSpPr/>
      </dsp:nvSpPr>
      <dsp:spPr>
        <a:xfrm>
          <a:off x="5006539" y="1356983"/>
          <a:ext cx="1292420" cy="129242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SV" sz="1400" kern="1200" dirty="0"/>
            <a:t>Convención marco sobre el cambio climático</a:t>
          </a:r>
        </a:p>
      </dsp:txBody>
      <dsp:txXfrm>
        <a:off x="5195810" y="1546254"/>
        <a:ext cx="913878" cy="913878"/>
      </dsp:txXfrm>
    </dsp:sp>
    <dsp:sp modelId="{C02CD3D4-5AB3-4E6A-8475-7BFC198995E6}">
      <dsp:nvSpPr>
        <dsp:cNvPr id="0" name=""/>
        <dsp:cNvSpPr/>
      </dsp:nvSpPr>
      <dsp:spPr>
        <a:xfrm>
          <a:off x="4294585" y="3548152"/>
          <a:ext cx="1292420" cy="129242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SV" sz="1400" kern="1200" dirty="0"/>
            <a:t>Convenio sobre la diversidad biológica</a:t>
          </a:r>
        </a:p>
      </dsp:txBody>
      <dsp:txXfrm>
        <a:off x="4483856" y="3737423"/>
        <a:ext cx="913878" cy="913878"/>
      </dsp:txXfrm>
    </dsp:sp>
    <dsp:sp modelId="{AFAE44F5-0428-436B-A352-622AC411CA3A}">
      <dsp:nvSpPr>
        <dsp:cNvPr id="0" name=""/>
        <dsp:cNvSpPr/>
      </dsp:nvSpPr>
      <dsp:spPr>
        <a:xfrm>
          <a:off x="1990654" y="3548152"/>
          <a:ext cx="1292420" cy="129242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SV" sz="1400" kern="1200" dirty="0"/>
            <a:t>Declaración de principio sobre los bosques</a:t>
          </a:r>
        </a:p>
      </dsp:txBody>
      <dsp:txXfrm>
        <a:off x="2179925" y="3737423"/>
        <a:ext cx="913878" cy="913878"/>
      </dsp:txXfrm>
    </dsp:sp>
    <dsp:sp modelId="{BA497BED-B39B-4B89-8C73-F74AF3CDC855}">
      <dsp:nvSpPr>
        <dsp:cNvPr id="0" name=""/>
        <dsp:cNvSpPr/>
      </dsp:nvSpPr>
      <dsp:spPr>
        <a:xfrm>
          <a:off x="1278700" y="1356983"/>
          <a:ext cx="1292420" cy="1292420"/>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SV" sz="1000" b="0" kern="1200" dirty="0"/>
            <a:t>Declaración sobre Medio Ambiente y Desarrollo</a:t>
          </a:r>
        </a:p>
      </dsp:txBody>
      <dsp:txXfrm>
        <a:off x="1467971" y="1546254"/>
        <a:ext cx="913878" cy="91387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A020318-F843-B30B-1B75-038F8B1651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s-ES_tradnl"/>
          </a:p>
        </p:txBody>
      </p:sp>
      <p:sp>
        <p:nvSpPr>
          <p:cNvPr id="3" name="Date Placeholder 2">
            <a:extLst>
              <a:ext uri="{FF2B5EF4-FFF2-40B4-BE49-F238E27FC236}">
                <a16:creationId xmlns:a16="http://schemas.microsoft.com/office/drawing/2014/main" id="{EB778613-AF65-70EC-C156-51B64BC6A47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ED5A0B1-9651-40F2-A715-588E2317EC2E}" type="datetimeFigureOut">
              <a:rPr lang="es-ES_tradnl"/>
              <a:pPr>
                <a:defRPr/>
              </a:pPr>
              <a:t>30/07/2023</a:t>
            </a:fld>
            <a:endParaRPr lang="es-ES_tradnl"/>
          </a:p>
        </p:txBody>
      </p:sp>
      <p:sp>
        <p:nvSpPr>
          <p:cNvPr id="4" name="Footer Placeholder 3">
            <a:extLst>
              <a:ext uri="{FF2B5EF4-FFF2-40B4-BE49-F238E27FC236}">
                <a16:creationId xmlns:a16="http://schemas.microsoft.com/office/drawing/2014/main" id="{1235B3D3-9B83-43F8-62A3-B7D5FB11CA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s-ES_tradnl"/>
          </a:p>
        </p:txBody>
      </p:sp>
      <p:sp>
        <p:nvSpPr>
          <p:cNvPr id="5" name="Slide Number Placeholder 4">
            <a:extLst>
              <a:ext uri="{FF2B5EF4-FFF2-40B4-BE49-F238E27FC236}">
                <a16:creationId xmlns:a16="http://schemas.microsoft.com/office/drawing/2014/main" id="{C0DDB6BA-01CE-9E99-25D2-3F8E06576CAE}"/>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00DDAB47-88D7-40E5-B1FA-C1E9518EB85D}" type="slidenum">
              <a:rPr lang="es-ES_tradnl" altLang="en-US"/>
              <a:pPr>
                <a:defRPr/>
              </a:pPr>
              <a:t>‹#›</a:t>
            </a:fld>
            <a:endParaRPr lang="es-ES_tradnl"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ular - Verd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1F0A1B2D-4890-1431-FE55-A0EDDA69A31B}"/>
              </a:ext>
            </a:extLst>
          </p:cNvPr>
          <p:cNvSpPr/>
          <p:nvPr userDrawn="1"/>
        </p:nvSpPr>
        <p:spPr>
          <a:xfrm>
            <a:off x="-26988" y="4051300"/>
            <a:ext cx="12247563" cy="2830513"/>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Picture 15">
            <a:extLst>
              <a:ext uri="{FF2B5EF4-FFF2-40B4-BE49-F238E27FC236}">
                <a16:creationId xmlns:a16="http://schemas.microsoft.com/office/drawing/2014/main" id="{61B8964F-C645-7C48-5518-784E0D750FC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263" y="92075"/>
            <a:ext cx="321151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637413"/>
            <a:ext cx="10515600" cy="1457768"/>
          </a:xfrm>
        </p:spPr>
        <p:txBody>
          <a:bodyPr anchor="b"/>
          <a:lstStyle>
            <a:lvl1pPr>
              <a:defRPr sz="6000">
                <a:solidFill>
                  <a:srgbClr val="6BAE45"/>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273762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7" name="Freeform 11">
            <a:extLst>
              <a:ext uri="{FF2B5EF4-FFF2-40B4-BE49-F238E27FC236}">
                <a16:creationId xmlns:a16="http://schemas.microsoft.com/office/drawing/2014/main" id="{89895BD4-F40E-BA3D-9CCF-DAF388C353F3}"/>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8">
            <a:extLst>
              <a:ext uri="{FF2B5EF4-FFF2-40B4-BE49-F238E27FC236}">
                <a16:creationId xmlns:a16="http://schemas.microsoft.com/office/drawing/2014/main" id="{1DAEF3D7-D766-4430-E60C-9104787D8D32}"/>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4279BB"/>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6145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4" name="Freeform 16">
            <a:extLst>
              <a:ext uri="{FF2B5EF4-FFF2-40B4-BE49-F238E27FC236}">
                <a16:creationId xmlns:a16="http://schemas.microsoft.com/office/drawing/2014/main" id="{46D0B04F-AF3D-7C1C-60FE-38B06CC6D5FB}"/>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4279BB"/>
                </a:solidFill>
              </a:defRPr>
            </a:lvl1pPr>
          </a:lstStyle>
          <a:p>
            <a:r>
              <a:rPr lang="en-US" dirty="0"/>
              <a:t>Click to edit Master title style</a:t>
            </a:r>
          </a:p>
        </p:txBody>
      </p:sp>
      <p:sp>
        <p:nvSpPr>
          <p:cNvPr id="3" name="Content Placeholder 2"/>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endParaRPr lang="es-ES_tradnl" noProof="0" dirty="0"/>
          </a:p>
        </p:txBody>
      </p:sp>
    </p:spTree>
    <p:extLst>
      <p:ext uri="{BB962C8B-B14F-4D97-AF65-F5344CB8AC3E}">
        <p14:creationId xmlns:p14="http://schemas.microsoft.com/office/powerpoint/2010/main" val="4163641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FB59E9F2-7EBF-11EE-35AC-54F2353D6C9A}"/>
              </a:ext>
            </a:extLst>
          </p:cNvPr>
          <p:cNvSpPr/>
          <p:nvPr userDrawn="1"/>
        </p:nvSpPr>
        <p:spPr>
          <a:xfrm>
            <a:off x="-61913" y="-41275"/>
            <a:ext cx="12298363" cy="612298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Picture 4">
            <a:extLst>
              <a:ext uri="{FF2B5EF4-FFF2-40B4-BE49-F238E27FC236}">
                <a16:creationId xmlns:a16="http://schemas.microsoft.com/office/drawing/2014/main" id="{BF9CAB9F-3A6C-93CB-9643-9BFD32135D9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0738" y="57150"/>
            <a:ext cx="321151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637413"/>
            <a:ext cx="10515600" cy="1457768"/>
          </a:xfrm>
        </p:spPr>
        <p:txBody>
          <a:bodyPr anchor="b">
            <a:normAutofit/>
          </a:bodyPr>
          <a:lstStyle>
            <a:lvl1pPr>
              <a:defRPr sz="3200">
                <a:solidFill>
                  <a:schemeClr val="bg1"/>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6351814"/>
            <a:ext cx="3413579" cy="286651"/>
          </a:xfrm>
        </p:spPr>
        <p:txBody>
          <a:bodyPr/>
          <a:lstStyle>
            <a:lvl1pPr marL="0" indent="0">
              <a:buNone/>
              <a:defRPr sz="2400" b="0" i="0">
                <a:solidFill>
                  <a:srgbClr val="4279BB"/>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7" name="Text Placeholder 2"/>
          <p:cNvSpPr>
            <a:spLocks noGrp="1"/>
          </p:cNvSpPr>
          <p:nvPr>
            <p:ph type="body" idx="11"/>
          </p:nvPr>
        </p:nvSpPr>
        <p:spPr>
          <a:xfrm>
            <a:off x="7478486" y="6081923"/>
            <a:ext cx="4114800" cy="556542"/>
          </a:xfrm>
        </p:spPr>
        <p:txBody>
          <a:bodyPr>
            <a:noAutofit/>
          </a:bodyPr>
          <a:lstStyle>
            <a:lvl1pPr marL="0" indent="0" algn="r">
              <a:buNone/>
              <a:defRPr sz="2000" b="1" i="0">
                <a:solidFill>
                  <a:srgbClr val="4279BB"/>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10" name="Text Placeholder 9"/>
          <p:cNvSpPr>
            <a:spLocks noGrp="1"/>
          </p:cNvSpPr>
          <p:nvPr>
            <p:ph type="body" sz="quarter" idx="12"/>
          </p:nvPr>
        </p:nvSpPr>
        <p:spPr>
          <a:xfrm>
            <a:off x="831850" y="3281363"/>
            <a:ext cx="10515600" cy="1143000"/>
          </a:xfrm>
        </p:spPr>
        <p:txBody>
          <a:bodyPr/>
          <a:lstStyle>
            <a:lvl1pPr marL="0" indent="0">
              <a:buNone/>
              <a:defRPr>
                <a:solidFill>
                  <a:schemeClr val="bg1"/>
                </a:solidFill>
              </a:defRPr>
            </a:lvl1pPr>
          </a:lstStyle>
          <a:p>
            <a:pPr lvl="0"/>
            <a:r>
              <a:rPr lang="es-ES"/>
              <a:t>Editar los estilos de texto del patrón</a:t>
            </a:r>
          </a:p>
        </p:txBody>
      </p:sp>
    </p:spTree>
    <p:extLst>
      <p:ext uri="{BB962C8B-B14F-4D97-AF65-F5344CB8AC3E}">
        <p14:creationId xmlns:p14="http://schemas.microsoft.com/office/powerpoint/2010/main" val="2133907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ción Anaranjada: Separador">
    <p:bg>
      <p:bgPr>
        <a:solidFill>
          <a:srgbClr val="EE912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4CE110-824F-38E3-F590-F5C2BC63475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3" y="290513"/>
            <a:ext cx="3211512"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Picture Placeholder 11"/>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CE801C"/>
          </a:solidFill>
        </p:spPr>
        <p:txBody>
          <a:bodyPr rtlCol="0">
            <a:normAutofit/>
          </a:bodyPr>
          <a:lstStyle/>
          <a:p>
            <a:pPr lvl="0"/>
            <a:endParaRPr lang="es-ES_tradnl" noProof="0"/>
          </a:p>
        </p:txBody>
      </p:sp>
      <p:sp>
        <p:nvSpPr>
          <p:cNvPr id="2" name="Title 1"/>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189752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ción Anaranjada: Título y Contenido">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A5DF961A-1F78-AB5D-4E9A-3E28DBC9D26F}"/>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8">
            <a:extLst>
              <a:ext uri="{FF2B5EF4-FFF2-40B4-BE49-F238E27FC236}">
                <a16:creationId xmlns:a16="http://schemas.microsoft.com/office/drawing/2014/main" id="{ACDC3463-68C3-30CC-571E-2376D3FE78CE}"/>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063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Sección Anaranjada: Título y Contenido - 2 Columnas">
    <p:spTree>
      <p:nvGrpSpPr>
        <p:cNvPr id="1" name=""/>
        <p:cNvGrpSpPr/>
        <p:nvPr/>
      </p:nvGrpSpPr>
      <p:grpSpPr>
        <a:xfrm>
          <a:off x="0" y="0"/>
          <a:ext cx="0" cy="0"/>
          <a:chOff x="0" y="0"/>
          <a:chExt cx="0" cy="0"/>
        </a:xfrm>
      </p:grpSpPr>
      <p:sp>
        <p:nvSpPr>
          <p:cNvPr id="5" name="Freeform 7">
            <a:extLst>
              <a:ext uri="{FF2B5EF4-FFF2-40B4-BE49-F238E27FC236}">
                <a16:creationId xmlns:a16="http://schemas.microsoft.com/office/drawing/2014/main" id="{757D52B7-E7B5-0AB8-6718-D8901CC0A9CB}"/>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8">
            <a:extLst>
              <a:ext uri="{FF2B5EF4-FFF2-40B4-BE49-F238E27FC236}">
                <a16:creationId xmlns:a16="http://schemas.microsoft.com/office/drawing/2014/main" id="{282EE311-4227-AE39-85D9-20A557A89F64}"/>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9731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ección Anaranjada: Título y Contenido - 2 Subtítulos">
    <p:spTree>
      <p:nvGrpSpPr>
        <p:cNvPr id="1" name=""/>
        <p:cNvGrpSpPr/>
        <p:nvPr/>
      </p:nvGrpSpPr>
      <p:grpSpPr>
        <a:xfrm>
          <a:off x="0" y="0"/>
          <a:ext cx="0" cy="0"/>
          <a:chOff x="0" y="0"/>
          <a:chExt cx="0" cy="0"/>
        </a:xfrm>
      </p:grpSpPr>
      <p:sp>
        <p:nvSpPr>
          <p:cNvPr id="7" name="Freeform 8">
            <a:extLst>
              <a:ext uri="{FF2B5EF4-FFF2-40B4-BE49-F238E27FC236}">
                <a16:creationId xmlns:a16="http://schemas.microsoft.com/office/drawing/2014/main" id="{22480065-B276-DC91-F231-82844B213B02}"/>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11">
            <a:extLst>
              <a:ext uri="{FF2B5EF4-FFF2-40B4-BE49-F238E27FC236}">
                <a16:creationId xmlns:a16="http://schemas.microsoft.com/office/drawing/2014/main" id="{F4002E28-6ED6-DA5B-FCB0-AC0EE46E1843}"/>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EE9121"/>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74049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ción Anaranjada: Título, Contenido y Fotografía">
    <p:spTree>
      <p:nvGrpSpPr>
        <p:cNvPr id="1" name=""/>
        <p:cNvGrpSpPr/>
        <p:nvPr/>
      </p:nvGrpSpPr>
      <p:grpSpPr>
        <a:xfrm>
          <a:off x="0" y="0"/>
          <a:ext cx="0" cy="0"/>
          <a:chOff x="0" y="0"/>
          <a:chExt cx="0" cy="0"/>
        </a:xfrm>
      </p:grpSpPr>
      <p:sp>
        <p:nvSpPr>
          <p:cNvPr id="4" name="Freeform 16">
            <a:extLst>
              <a:ext uri="{FF2B5EF4-FFF2-40B4-BE49-F238E27FC236}">
                <a16:creationId xmlns:a16="http://schemas.microsoft.com/office/drawing/2014/main" id="{D6FAB2AC-D4DC-FB32-5BE1-2A0509867F4E}"/>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EE9121"/>
                </a:solidFill>
              </a:defRPr>
            </a:lvl1pPr>
          </a:lstStyle>
          <a:p>
            <a:r>
              <a:rPr lang="en-US" dirty="0"/>
              <a:t>Click to edit Master title style</a:t>
            </a:r>
          </a:p>
        </p:txBody>
      </p:sp>
      <p:sp>
        <p:nvSpPr>
          <p:cNvPr id="3" name="Content Placeholder 2"/>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endParaRPr lang="es-ES_tradnl" noProof="0" dirty="0"/>
          </a:p>
        </p:txBody>
      </p:sp>
    </p:spTree>
    <p:extLst>
      <p:ext uri="{BB962C8B-B14F-4D97-AF65-F5344CB8AC3E}">
        <p14:creationId xmlns:p14="http://schemas.microsoft.com/office/powerpoint/2010/main" val="35138019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ección Anaranjada: Título">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01E8A6F4-365D-5C3F-27CA-633D826BB128}"/>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7">
            <a:extLst>
              <a:ext uri="{FF2B5EF4-FFF2-40B4-BE49-F238E27FC236}">
                <a16:creationId xmlns:a16="http://schemas.microsoft.com/office/drawing/2014/main" id="{C14783AF-8B51-B419-1B8D-A2B29472A88A}"/>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EE9121"/>
                </a:solidFill>
              </a:defRPr>
            </a:lvl1pPr>
          </a:lstStyle>
          <a:p>
            <a:r>
              <a:rPr lang="en-US" dirty="0"/>
              <a:t>Click to edit Master title style</a:t>
            </a:r>
          </a:p>
        </p:txBody>
      </p:sp>
    </p:spTree>
    <p:extLst>
      <p:ext uri="{BB962C8B-B14F-4D97-AF65-F5344CB8AC3E}">
        <p14:creationId xmlns:p14="http://schemas.microsoft.com/office/powerpoint/2010/main" val="1729149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ción Anaranjada: Fotografía Completa">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9942DEC8-51CD-4099-A269-B5712A62DE32}"/>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4">
            <a:extLst>
              <a:ext uri="{FF2B5EF4-FFF2-40B4-BE49-F238E27FC236}">
                <a16:creationId xmlns:a16="http://schemas.microsoft.com/office/drawing/2014/main" id="{5CBA681C-7357-6248-0581-644F493D9866}"/>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3" name="Picture Placeholder 2"/>
          <p:cNvSpPr>
            <a:spLocks noGrp="1"/>
          </p:cNvSpPr>
          <p:nvPr>
            <p:ph type="pic" sz="quarter" idx="10"/>
          </p:nvPr>
        </p:nvSpPr>
        <p:spPr>
          <a:xfrm>
            <a:off x="-12700" y="0"/>
            <a:ext cx="12204700" cy="6858000"/>
          </a:xfrm>
        </p:spPr>
        <p:txBody>
          <a:bodyPr rtlCol="0">
            <a:normAutofit/>
          </a:bodyPr>
          <a:lstStyle/>
          <a:p>
            <a:pPr lvl="0"/>
            <a:endParaRPr lang="es-ES_tradnl" noProof="0"/>
          </a:p>
        </p:txBody>
      </p:sp>
    </p:spTree>
    <p:extLst>
      <p:ext uri="{BB962C8B-B14F-4D97-AF65-F5344CB8AC3E}">
        <p14:creationId xmlns:p14="http://schemas.microsoft.com/office/powerpoint/2010/main" val="4177209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CCA7A004-698A-A96A-A175-1907CB8B1099}"/>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8">
            <a:extLst>
              <a:ext uri="{FF2B5EF4-FFF2-40B4-BE49-F238E27FC236}">
                <a16:creationId xmlns:a16="http://schemas.microsoft.com/office/drawing/2014/main" id="{E9631EBF-4329-C9CF-D103-4FEA3EC4F660}"/>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30033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ción Morada: Separador">
    <p:bg>
      <p:bgPr>
        <a:solidFill>
          <a:srgbClr val="9C247B"/>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689AA9-E63D-B04E-4206-60594616F83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3" y="290513"/>
            <a:ext cx="3211512"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Picture Placeholder 11"/>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891C6C"/>
          </a:solidFill>
        </p:spPr>
        <p:txBody>
          <a:bodyPr rtlCol="0">
            <a:normAutofit/>
          </a:bodyPr>
          <a:lstStyle/>
          <a:p>
            <a:pPr lvl="0"/>
            <a:endParaRPr lang="es-ES_tradnl" noProof="0"/>
          </a:p>
        </p:txBody>
      </p:sp>
      <p:sp>
        <p:nvSpPr>
          <p:cNvPr id="2" name="Title 1"/>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597949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ción Morada: Título y Contenido">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306F1931-9E73-53A0-18AE-0348AD4D49DB}"/>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8">
            <a:extLst>
              <a:ext uri="{FF2B5EF4-FFF2-40B4-BE49-F238E27FC236}">
                <a16:creationId xmlns:a16="http://schemas.microsoft.com/office/drawing/2014/main" id="{DC581BA0-9561-0F5E-B239-FBF5894E2194}"/>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6069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Sección Morada: Título y Contenido - 2 Columnas">
    <p:spTree>
      <p:nvGrpSpPr>
        <p:cNvPr id="1" name=""/>
        <p:cNvGrpSpPr/>
        <p:nvPr/>
      </p:nvGrpSpPr>
      <p:grpSpPr>
        <a:xfrm>
          <a:off x="0" y="0"/>
          <a:ext cx="0" cy="0"/>
          <a:chOff x="0" y="0"/>
          <a:chExt cx="0" cy="0"/>
        </a:xfrm>
      </p:grpSpPr>
      <p:sp>
        <p:nvSpPr>
          <p:cNvPr id="5" name="Freeform 7">
            <a:extLst>
              <a:ext uri="{FF2B5EF4-FFF2-40B4-BE49-F238E27FC236}">
                <a16:creationId xmlns:a16="http://schemas.microsoft.com/office/drawing/2014/main" id="{6EC6BF9F-FC21-3C7A-FECA-62E92C1BEE6C}"/>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8">
            <a:extLst>
              <a:ext uri="{FF2B5EF4-FFF2-40B4-BE49-F238E27FC236}">
                <a16:creationId xmlns:a16="http://schemas.microsoft.com/office/drawing/2014/main" id="{8B355556-F037-E28D-4238-10387257BB78}"/>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12613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Sección Morada: Título y Contenido - 2 Subtítulos">
    <p:spTree>
      <p:nvGrpSpPr>
        <p:cNvPr id="1" name=""/>
        <p:cNvGrpSpPr/>
        <p:nvPr/>
      </p:nvGrpSpPr>
      <p:grpSpPr>
        <a:xfrm>
          <a:off x="0" y="0"/>
          <a:ext cx="0" cy="0"/>
          <a:chOff x="0" y="0"/>
          <a:chExt cx="0" cy="0"/>
        </a:xfrm>
      </p:grpSpPr>
      <p:sp>
        <p:nvSpPr>
          <p:cNvPr id="7" name="Freeform 12">
            <a:extLst>
              <a:ext uri="{FF2B5EF4-FFF2-40B4-BE49-F238E27FC236}">
                <a16:creationId xmlns:a16="http://schemas.microsoft.com/office/drawing/2014/main" id="{1F10E804-B816-3E4E-7A53-FFC291255064}"/>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13">
            <a:extLst>
              <a:ext uri="{FF2B5EF4-FFF2-40B4-BE49-F238E27FC236}">
                <a16:creationId xmlns:a16="http://schemas.microsoft.com/office/drawing/2014/main" id="{1D202762-C923-A332-7A62-45591C3099C1}"/>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9C247B"/>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79551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ción Morada: Título, Contenido y Fotografía">
    <p:spTree>
      <p:nvGrpSpPr>
        <p:cNvPr id="1" name=""/>
        <p:cNvGrpSpPr/>
        <p:nvPr/>
      </p:nvGrpSpPr>
      <p:grpSpPr>
        <a:xfrm>
          <a:off x="0" y="0"/>
          <a:ext cx="0" cy="0"/>
          <a:chOff x="0" y="0"/>
          <a:chExt cx="0" cy="0"/>
        </a:xfrm>
      </p:grpSpPr>
      <p:sp>
        <p:nvSpPr>
          <p:cNvPr id="4" name="Freeform 16">
            <a:extLst>
              <a:ext uri="{FF2B5EF4-FFF2-40B4-BE49-F238E27FC236}">
                <a16:creationId xmlns:a16="http://schemas.microsoft.com/office/drawing/2014/main" id="{FD3BEFE9-CF24-AFA3-4EA9-BB759C09AFC5}"/>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9C247B"/>
                </a:solidFill>
              </a:defRPr>
            </a:lvl1pPr>
          </a:lstStyle>
          <a:p>
            <a:r>
              <a:rPr lang="en-US" dirty="0"/>
              <a:t>Click to edit Master title style</a:t>
            </a:r>
          </a:p>
        </p:txBody>
      </p:sp>
      <p:sp>
        <p:nvSpPr>
          <p:cNvPr id="3" name="Content Placeholder 2"/>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endParaRPr lang="es-ES_tradnl" noProof="0" dirty="0"/>
          </a:p>
        </p:txBody>
      </p:sp>
    </p:spTree>
    <p:extLst>
      <p:ext uri="{BB962C8B-B14F-4D97-AF65-F5344CB8AC3E}">
        <p14:creationId xmlns:p14="http://schemas.microsoft.com/office/powerpoint/2010/main" val="26370337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Sección Morada: Título">
    <p:spTree>
      <p:nvGrpSpPr>
        <p:cNvPr id="1" name=""/>
        <p:cNvGrpSpPr/>
        <p:nvPr/>
      </p:nvGrpSpPr>
      <p:grpSpPr>
        <a:xfrm>
          <a:off x="0" y="0"/>
          <a:ext cx="0" cy="0"/>
          <a:chOff x="0" y="0"/>
          <a:chExt cx="0" cy="0"/>
        </a:xfrm>
      </p:grpSpPr>
      <p:sp>
        <p:nvSpPr>
          <p:cNvPr id="3" name="Freeform 8">
            <a:extLst>
              <a:ext uri="{FF2B5EF4-FFF2-40B4-BE49-F238E27FC236}">
                <a16:creationId xmlns:a16="http://schemas.microsoft.com/office/drawing/2014/main" id="{00CFEA28-E924-9291-B926-0758F37BBEB0}"/>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9">
            <a:extLst>
              <a:ext uri="{FF2B5EF4-FFF2-40B4-BE49-F238E27FC236}">
                <a16:creationId xmlns:a16="http://schemas.microsoft.com/office/drawing/2014/main" id="{B0A308F2-DF3D-48F6-4885-F072F9D76A01}"/>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9C247B"/>
                </a:solidFill>
              </a:defRPr>
            </a:lvl1pPr>
          </a:lstStyle>
          <a:p>
            <a:r>
              <a:rPr lang="en-US" dirty="0"/>
              <a:t>Click to edit Master title style</a:t>
            </a:r>
          </a:p>
        </p:txBody>
      </p:sp>
    </p:spTree>
    <p:extLst>
      <p:ext uri="{BB962C8B-B14F-4D97-AF65-F5344CB8AC3E}">
        <p14:creationId xmlns:p14="http://schemas.microsoft.com/office/powerpoint/2010/main" val="21984797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ción Morada: Fotografía Completa">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A7F8AB18-2A89-CB46-5493-802DEF2DC9D1}"/>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6">
            <a:extLst>
              <a:ext uri="{FF2B5EF4-FFF2-40B4-BE49-F238E27FC236}">
                <a16:creationId xmlns:a16="http://schemas.microsoft.com/office/drawing/2014/main" id="{4FBBB625-1E96-F5BF-DCFF-D24E7F135A63}"/>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3" name="Picture Placeholder 2"/>
          <p:cNvSpPr>
            <a:spLocks noGrp="1"/>
          </p:cNvSpPr>
          <p:nvPr>
            <p:ph type="pic" sz="quarter" idx="10"/>
          </p:nvPr>
        </p:nvSpPr>
        <p:spPr>
          <a:xfrm>
            <a:off x="-12659" y="1"/>
            <a:ext cx="12204659" cy="6858000"/>
          </a:xfrm>
        </p:spPr>
        <p:txBody>
          <a:bodyPr rtlCol="0">
            <a:normAutofit/>
          </a:bodyPr>
          <a:lstStyle/>
          <a:p>
            <a:pPr lvl="0"/>
            <a:endParaRPr lang="es-ES_tradnl" noProof="0"/>
          </a:p>
        </p:txBody>
      </p:sp>
    </p:spTree>
    <p:extLst>
      <p:ext uri="{BB962C8B-B14F-4D97-AF65-F5344CB8AC3E}">
        <p14:creationId xmlns:p14="http://schemas.microsoft.com/office/powerpoint/2010/main" val="38289509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ción Rojo Vivo: Separador">
    <p:bg>
      <p:bgPr>
        <a:solidFill>
          <a:srgbClr val="CE2142"/>
        </a:solidFill>
        <a:effectLst/>
      </p:bgPr>
    </p:bg>
    <p:spTree>
      <p:nvGrpSpPr>
        <p:cNvPr id="1" name=""/>
        <p:cNvGrpSpPr/>
        <p:nvPr/>
      </p:nvGrpSpPr>
      <p:grpSpPr>
        <a:xfrm>
          <a:off x="0" y="0"/>
          <a:ext cx="0" cy="0"/>
          <a:chOff x="0" y="0"/>
          <a:chExt cx="0" cy="0"/>
        </a:xfrm>
      </p:grpSpPr>
      <p:pic>
        <p:nvPicPr>
          <p:cNvPr id="4" name="Picture 25">
            <a:extLst>
              <a:ext uri="{FF2B5EF4-FFF2-40B4-BE49-F238E27FC236}">
                <a16:creationId xmlns:a16="http://schemas.microsoft.com/office/drawing/2014/main" id="{E363FBEB-DBEE-A83C-969E-D3545A189CB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3" y="290513"/>
            <a:ext cx="3211512"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Picture Placeholder 11"/>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B41C38"/>
          </a:solidFill>
        </p:spPr>
        <p:txBody>
          <a:bodyPr rtlCol="0">
            <a:normAutofit/>
          </a:bodyPr>
          <a:lstStyle/>
          <a:p>
            <a:pPr lvl="0"/>
            <a:endParaRPr lang="es-ES_tradnl" noProof="0"/>
          </a:p>
        </p:txBody>
      </p:sp>
      <p:sp>
        <p:nvSpPr>
          <p:cNvPr id="2" name="Title 1"/>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3898256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ción Rojo Vivo: Título y Contenido">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518965E5-973A-A9AB-3F5F-697BC8C71A5A}"/>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8">
            <a:extLst>
              <a:ext uri="{FF2B5EF4-FFF2-40B4-BE49-F238E27FC236}">
                <a16:creationId xmlns:a16="http://schemas.microsoft.com/office/drawing/2014/main" id="{8394AA15-144C-40D2-22AE-5CD4DBB06077}"/>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93066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Sección Rojo Vivo: Título y Contenido - 2 Columnas">
    <p:spTree>
      <p:nvGrpSpPr>
        <p:cNvPr id="1" name=""/>
        <p:cNvGrpSpPr/>
        <p:nvPr/>
      </p:nvGrpSpPr>
      <p:grpSpPr>
        <a:xfrm>
          <a:off x="0" y="0"/>
          <a:ext cx="0" cy="0"/>
          <a:chOff x="0" y="0"/>
          <a:chExt cx="0" cy="0"/>
        </a:xfrm>
      </p:grpSpPr>
      <p:sp>
        <p:nvSpPr>
          <p:cNvPr id="5" name="Freeform 7">
            <a:extLst>
              <a:ext uri="{FF2B5EF4-FFF2-40B4-BE49-F238E27FC236}">
                <a16:creationId xmlns:a16="http://schemas.microsoft.com/office/drawing/2014/main" id="{EE03875F-C691-EC24-EB4B-F262C39282C2}"/>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8">
            <a:extLst>
              <a:ext uri="{FF2B5EF4-FFF2-40B4-BE49-F238E27FC236}">
                <a16:creationId xmlns:a16="http://schemas.microsoft.com/office/drawing/2014/main" id="{BB7E51F1-D737-A0C2-231E-ADBD6510E4AC}"/>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0561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5" name="Freeform 7">
            <a:extLst>
              <a:ext uri="{FF2B5EF4-FFF2-40B4-BE49-F238E27FC236}">
                <a16:creationId xmlns:a16="http://schemas.microsoft.com/office/drawing/2014/main" id="{A4EDA94E-BE86-004C-EF05-05C4DCE9FA1A}"/>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8">
            <a:extLst>
              <a:ext uri="{FF2B5EF4-FFF2-40B4-BE49-F238E27FC236}">
                <a16:creationId xmlns:a16="http://schemas.microsoft.com/office/drawing/2014/main" id="{CB9173A1-27C4-7F79-B9EA-C18F662C933B}"/>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79647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Sección Rojo Vivo: Título y Contenido - 2 Subtítulos">
    <p:spTree>
      <p:nvGrpSpPr>
        <p:cNvPr id="1" name=""/>
        <p:cNvGrpSpPr/>
        <p:nvPr/>
      </p:nvGrpSpPr>
      <p:grpSpPr>
        <a:xfrm>
          <a:off x="0" y="0"/>
          <a:ext cx="0" cy="0"/>
          <a:chOff x="0" y="0"/>
          <a:chExt cx="0" cy="0"/>
        </a:xfrm>
      </p:grpSpPr>
      <p:sp>
        <p:nvSpPr>
          <p:cNvPr id="7" name="Freeform 9">
            <a:extLst>
              <a:ext uri="{FF2B5EF4-FFF2-40B4-BE49-F238E27FC236}">
                <a16:creationId xmlns:a16="http://schemas.microsoft.com/office/drawing/2014/main" id="{4FEDA762-5707-FF2E-9D1F-FE1858BB1FEB}"/>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10">
            <a:extLst>
              <a:ext uri="{FF2B5EF4-FFF2-40B4-BE49-F238E27FC236}">
                <a16:creationId xmlns:a16="http://schemas.microsoft.com/office/drawing/2014/main" id="{19C0E7BA-FC21-224C-CAE0-AA6B6D2605F5}"/>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CE2142"/>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74672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ción Rojo Vivo: Título, Contenido y Fotografía">
    <p:spTree>
      <p:nvGrpSpPr>
        <p:cNvPr id="1" name=""/>
        <p:cNvGrpSpPr/>
        <p:nvPr/>
      </p:nvGrpSpPr>
      <p:grpSpPr>
        <a:xfrm>
          <a:off x="0" y="0"/>
          <a:ext cx="0" cy="0"/>
          <a:chOff x="0" y="0"/>
          <a:chExt cx="0" cy="0"/>
        </a:xfrm>
      </p:grpSpPr>
      <p:sp>
        <p:nvSpPr>
          <p:cNvPr id="4" name="Freeform 16">
            <a:extLst>
              <a:ext uri="{FF2B5EF4-FFF2-40B4-BE49-F238E27FC236}">
                <a16:creationId xmlns:a16="http://schemas.microsoft.com/office/drawing/2014/main" id="{5067D00C-2630-98B0-1DBB-074FC3D3993D}"/>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CE2142"/>
                </a:solidFill>
              </a:defRPr>
            </a:lvl1pPr>
          </a:lstStyle>
          <a:p>
            <a:r>
              <a:rPr lang="en-US" dirty="0"/>
              <a:t>Click to edit Master title style</a:t>
            </a:r>
          </a:p>
        </p:txBody>
      </p:sp>
      <p:sp>
        <p:nvSpPr>
          <p:cNvPr id="3" name="Content Placeholder 2"/>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endParaRPr lang="es-ES_tradnl" noProof="0" dirty="0"/>
          </a:p>
        </p:txBody>
      </p:sp>
    </p:spTree>
    <p:extLst>
      <p:ext uri="{BB962C8B-B14F-4D97-AF65-F5344CB8AC3E}">
        <p14:creationId xmlns:p14="http://schemas.microsoft.com/office/powerpoint/2010/main" val="40113060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ección Rojo Vivo: Título">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D9ADFC27-6E6C-68B4-F4CE-3979666F08AA}"/>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6">
            <a:extLst>
              <a:ext uri="{FF2B5EF4-FFF2-40B4-BE49-F238E27FC236}">
                <a16:creationId xmlns:a16="http://schemas.microsoft.com/office/drawing/2014/main" id="{17E623D1-6986-416C-5F4C-1CF0DF4EA71F}"/>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B41C38"/>
                </a:solidFill>
              </a:defRPr>
            </a:lvl1pPr>
          </a:lstStyle>
          <a:p>
            <a:r>
              <a:rPr lang="en-US" dirty="0"/>
              <a:t>Click to edit Master title style</a:t>
            </a:r>
          </a:p>
        </p:txBody>
      </p:sp>
    </p:spTree>
    <p:extLst>
      <p:ext uri="{BB962C8B-B14F-4D97-AF65-F5344CB8AC3E}">
        <p14:creationId xmlns:p14="http://schemas.microsoft.com/office/powerpoint/2010/main" val="8311289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ción Rojo Vivo: Fotografía Completa">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01000328-0FA5-E4D5-1B4B-74DA88632458}"/>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3" name="Freeform 10">
            <a:extLst>
              <a:ext uri="{FF2B5EF4-FFF2-40B4-BE49-F238E27FC236}">
                <a16:creationId xmlns:a16="http://schemas.microsoft.com/office/drawing/2014/main" id="{8C61329A-5915-3064-BAC6-EF9D5B564489}"/>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14" name="Picture Placeholder 13"/>
          <p:cNvSpPr>
            <a:spLocks noGrp="1"/>
          </p:cNvSpPr>
          <p:nvPr>
            <p:ph type="pic" sz="quarter" idx="10"/>
          </p:nvPr>
        </p:nvSpPr>
        <p:spPr>
          <a:xfrm>
            <a:off x="-12700" y="0"/>
            <a:ext cx="12204700" cy="6858000"/>
          </a:xfrm>
        </p:spPr>
        <p:txBody>
          <a:bodyPr rtlCol="0">
            <a:normAutofit/>
          </a:bodyPr>
          <a:lstStyle/>
          <a:p>
            <a:pPr lvl="0"/>
            <a:endParaRPr lang="es-ES_tradnl" noProof="0"/>
          </a:p>
        </p:txBody>
      </p:sp>
    </p:spTree>
    <p:extLst>
      <p:ext uri="{BB962C8B-B14F-4D97-AF65-F5344CB8AC3E}">
        <p14:creationId xmlns:p14="http://schemas.microsoft.com/office/powerpoint/2010/main" val="48657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7" name="Freeform 8">
            <a:extLst>
              <a:ext uri="{FF2B5EF4-FFF2-40B4-BE49-F238E27FC236}">
                <a16:creationId xmlns:a16="http://schemas.microsoft.com/office/drawing/2014/main" id="{E4FF5A67-57B8-7481-F62C-CF80636344A3}"/>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11">
            <a:extLst>
              <a:ext uri="{FF2B5EF4-FFF2-40B4-BE49-F238E27FC236}">
                <a16:creationId xmlns:a16="http://schemas.microsoft.com/office/drawing/2014/main" id="{AD85F399-D7BF-44F4-3082-938F26CEDA6A}"/>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6BAE45"/>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7268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4" name="Freeform 18">
            <a:extLst>
              <a:ext uri="{FF2B5EF4-FFF2-40B4-BE49-F238E27FC236}">
                <a16:creationId xmlns:a16="http://schemas.microsoft.com/office/drawing/2014/main" id="{1742EE64-940E-B0C4-B1C3-30DFF64518B3}"/>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6BAE45"/>
                </a:solidFill>
              </a:defRPr>
            </a:lvl1pPr>
          </a:lstStyle>
          <a:p>
            <a:r>
              <a:rPr lang="en-US"/>
              <a:t>Click to edit Master title style</a:t>
            </a:r>
            <a:endParaRPr lang="en-US" dirty="0"/>
          </a:p>
        </p:txBody>
      </p:sp>
      <p:sp>
        <p:nvSpPr>
          <p:cNvPr id="3" name="Content Placeholder 2"/>
          <p:cNvSpPr>
            <a:spLocks noGrp="1"/>
          </p:cNvSpPr>
          <p:nvPr>
            <p:ph idx="1"/>
          </p:nvPr>
        </p:nvSpPr>
        <p:spPr>
          <a:xfrm>
            <a:off x="838200" y="1825625"/>
            <a:ext cx="603408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r>
              <a:rPr lang="en-US" noProof="0"/>
              <a:t>Click icon to add picture</a:t>
            </a:r>
            <a:endParaRPr lang="es-ES_tradnl" noProof="0" dirty="0"/>
          </a:p>
        </p:txBody>
      </p:sp>
    </p:spTree>
    <p:extLst>
      <p:ext uri="{BB962C8B-B14F-4D97-AF65-F5344CB8AC3E}">
        <p14:creationId xmlns:p14="http://schemas.microsoft.com/office/powerpoint/2010/main" val="2629971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3E422ACE-E9B0-E889-2B92-AA92A199E06B}"/>
              </a:ext>
            </a:extLst>
          </p:cNvPr>
          <p:cNvSpPr/>
          <p:nvPr userDrawn="1"/>
        </p:nvSpPr>
        <p:spPr>
          <a:xfrm>
            <a:off x="-61913" y="-41275"/>
            <a:ext cx="12298363" cy="612298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Picture 10">
            <a:extLst>
              <a:ext uri="{FF2B5EF4-FFF2-40B4-BE49-F238E27FC236}">
                <a16:creationId xmlns:a16="http://schemas.microsoft.com/office/drawing/2014/main" id="{7E508D46-B6CF-47C7-BEE6-A47AF1961B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0738" y="57150"/>
            <a:ext cx="321151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637413"/>
            <a:ext cx="10515600" cy="1457768"/>
          </a:xfrm>
        </p:spPr>
        <p:txBody>
          <a:bodyPr anchor="b">
            <a:normAutofit/>
          </a:bodyPr>
          <a:lstStyle>
            <a:lvl1pPr>
              <a:defRPr sz="3200">
                <a:solidFill>
                  <a:schemeClr val="bg1"/>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6351814"/>
            <a:ext cx="3413579" cy="286651"/>
          </a:xfrm>
        </p:spPr>
        <p:txBody>
          <a:bodyPr/>
          <a:lstStyle>
            <a:lvl1pPr marL="0" indent="0">
              <a:buNone/>
              <a:defRPr sz="2400" b="0" i="0">
                <a:solidFill>
                  <a:srgbClr val="6BAE45"/>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7" name="Text Placeholder 2"/>
          <p:cNvSpPr>
            <a:spLocks noGrp="1"/>
          </p:cNvSpPr>
          <p:nvPr>
            <p:ph type="body" idx="11"/>
          </p:nvPr>
        </p:nvSpPr>
        <p:spPr>
          <a:xfrm>
            <a:off x="7478486" y="6081923"/>
            <a:ext cx="4114800" cy="556542"/>
          </a:xfrm>
        </p:spPr>
        <p:txBody>
          <a:bodyPr>
            <a:noAutofit/>
          </a:bodyPr>
          <a:lstStyle>
            <a:lvl1pPr marL="0" indent="0" algn="r">
              <a:buNone/>
              <a:defRPr sz="2000" b="1" i="0">
                <a:solidFill>
                  <a:srgbClr val="6BAE45"/>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10" name="Text Placeholder 9"/>
          <p:cNvSpPr>
            <a:spLocks noGrp="1"/>
          </p:cNvSpPr>
          <p:nvPr>
            <p:ph type="body" sz="quarter" idx="12"/>
          </p:nvPr>
        </p:nvSpPr>
        <p:spPr>
          <a:xfrm>
            <a:off x="831850" y="3281363"/>
            <a:ext cx="10515600" cy="1143000"/>
          </a:xfrm>
        </p:spPr>
        <p:txBody>
          <a:bodyPr/>
          <a:lstStyle>
            <a:lvl1pPr marL="0" indent="0">
              <a:buNone/>
              <a:defRPr>
                <a:solidFill>
                  <a:schemeClr val="bg1"/>
                </a:solidFill>
              </a:defRPr>
            </a:lvl1pPr>
          </a:lstStyle>
          <a:p>
            <a:pPr lvl="0"/>
            <a:r>
              <a:rPr lang="es-ES"/>
              <a:t>Editar los estilos de texto del patrón</a:t>
            </a:r>
          </a:p>
        </p:txBody>
      </p:sp>
    </p:spTree>
    <p:extLst>
      <p:ext uri="{BB962C8B-B14F-4D97-AF65-F5344CB8AC3E}">
        <p14:creationId xmlns:p14="http://schemas.microsoft.com/office/powerpoint/2010/main" val="2981016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itular - Azul">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1460F10B-3DBA-5FF9-E22A-EEE39DF39AB5}"/>
              </a:ext>
            </a:extLst>
          </p:cNvPr>
          <p:cNvSpPr/>
          <p:nvPr userDrawn="1"/>
        </p:nvSpPr>
        <p:spPr>
          <a:xfrm flipH="1">
            <a:off x="-26988" y="4051300"/>
            <a:ext cx="12247563" cy="2830513"/>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Picture 4">
            <a:extLst>
              <a:ext uri="{FF2B5EF4-FFF2-40B4-BE49-F238E27FC236}">
                <a16:creationId xmlns:a16="http://schemas.microsoft.com/office/drawing/2014/main" id="{CDB6007D-3BBD-05B0-5979-3B272E3FE7A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263" y="92075"/>
            <a:ext cx="321151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637413"/>
            <a:ext cx="10515600" cy="1457768"/>
          </a:xfrm>
        </p:spPr>
        <p:txBody>
          <a:bodyPr anchor="b"/>
          <a:lstStyle>
            <a:lvl1pPr>
              <a:defRPr sz="6000">
                <a:solidFill>
                  <a:srgbClr val="4279BB"/>
                </a:solidFill>
              </a:defRPr>
            </a:lvl1pPr>
          </a:lstStyle>
          <a:p>
            <a:r>
              <a:rPr lang="en-US" dirty="0"/>
              <a:t>Click to edit Master title style</a:t>
            </a:r>
          </a:p>
        </p:txBody>
      </p:sp>
      <p:sp>
        <p:nvSpPr>
          <p:cNvPr id="3" name="Text Placeholder 2"/>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01953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BE82104C-70ED-2B66-2697-75B98B2CFB66}"/>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7">
            <a:extLst>
              <a:ext uri="{FF2B5EF4-FFF2-40B4-BE49-F238E27FC236}">
                <a16:creationId xmlns:a16="http://schemas.microsoft.com/office/drawing/2014/main" id="{F9F71036-F44B-8A2B-0D6B-BF8A9EA14730}"/>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3496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5" name="Freeform 8">
            <a:extLst>
              <a:ext uri="{FF2B5EF4-FFF2-40B4-BE49-F238E27FC236}">
                <a16:creationId xmlns:a16="http://schemas.microsoft.com/office/drawing/2014/main" id="{5DFD2901-2382-B3FC-E30B-81E6D87F6809}"/>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7">
            <a:extLst>
              <a:ext uri="{FF2B5EF4-FFF2-40B4-BE49-F238E27FC236}">
                <a16:creationId xmlns:a16="http://schemas.microsoft.com/office/drawing/2014/main" id="{3A826BD2-0C6E-9FE7-5AEC-5A529449CB75}"/>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626942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9FA7F31-DF87-97F7-FDC6-CA2B112350DC}"/>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0E86AAD-073C-F2A6-1F58-200BEC515694}"/>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46460EE3-0775-0AF8-3932-0D254A5DFC2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6E21F362-2C6A-4FBC-3839-8F83FAE45E2C}"/>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F07C1DF4-FA09-838E-C3E1-9C880E540750}"/>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id="{04CAEABA-39E5-E72C-FB57-572485CFD654}"/>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ECFD5F8B-256A-B6AE-D5AD-979E424FF4C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a:extLst>
              <a:ext uri="{FF2B5EF4-FFF2-40B4-BE49-F238E27FC236}">
                <a16:creationId xmlns:a16="http://schemas.microsoft.com/office/drawing/2014/main" id="{E6FFFB02-56CC-1562-A83A-92939D0FBAA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9E7BBA71-A58F-B470-F52A-D03F8B02E70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s-ES_tradnl" altLang="en-US"/>
          </a:p>
        </p:txBody>
      </p:sp>
      <p:sp>
        <p:nvSpPr>
          <p:cNvPr id="5123" name="Text Placeholder 2">
            <a:extLst>
              <a:ext uri="{FF2B5EF4-FFF2-40B4-BE49-F238E27FC236}">
                <a16:creationId xmlns:a16="http://schemas.microsoft.com/office/drawing/2014/main" id="{DF7F527A-604B-AFA2-E06E-B9892AE1C7F4}"/>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s-ES_tradnl" altLang="en-US"/>
          </a:p>
        </p:txBody>
      </p:sp>
      <p:sp>
        <p:nvSpPr>
          <p:cNvPr id="4" name="Date Placeholder 3">
            <a:extLst>
              <a:ext uri="{FF2B5EF4-FFF2-40B4-BE49-F238E27FC236}">
                <a16:creationId xmlns:a16="http://schemas.microsoft.com/office/drawing/2014/main" id="{183B0666-FB46-46CC-5903-8FA9D5B230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72680C5-8A69-4104-9E1A-77201BE78D14}" type="datetimeFigureOut">
              <a:rPr lang="es-ES_tradnl"/>
              <a:pPr>
                <a:defRPr/>
              </a:pPr>
              <a:t>30/07/2023</a:t>
            </a:fld>
            <a:endParaRPr lang="es-ES_tradnl"/>
          </a:p>
        </p:txBody>
      </p:sp>
      <p:sp>
        <p:nvSpPr>
          <p:cNvPr id="5" name="Footer Placeholder 4">
            <a:extLst>
              <a:ext uri="{FF2B5EF4-FFF2-40B4-BE49-F238E27FC236}">
                <a16:creationId xmlns:a16="http://schemas.microsoft.com/office/drawing/2014/main" id="{2B9FDA0B-D9ED-E962-F760-B993352DAA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s-ES_tradnl"/>
          </a:p>
        </p:txBody>
      </p:sp>
      <p:sp>
        <p:nvSpPr>
          <p:cNvPr id="6" name="Slide Number Placeholder 5">
            <a:extLst>
              <a:ext uri="{FF2B5EF4-FFF2-40B4-BE49-F238E27FC236}">
                <a16:creationId xmlns:a16="http://schemas.microsoft.com/office/drawing/2014/main" id="{8FB32C91-61E7-E60B-2BEF-B896D7F1FD27}"/>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4BAC8F6B-E244-49D2-8B86-4F7C1A85773D}" type="slidenum">
              <a:rPr lang="es-ES_tradnl" altLang="en-US"/>
              <a:pPr>
                <a:defRPr/>
              </a:pPr>
              <a:t>‹#›</a:t>
            </a:fld>
            <a:endParaRPr lang="es-ES_tradnl" altLang="en-US"/>
          </a:p>
        </p:txBody>
      </p:sp>
    </p:spTree>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3.jpeg"/><Relationship Id="rId2" Type="http://schemas.openxmlformats.org/officeDocument/2006/relationships/diagramData" Target="../diagrams/data3.xml"/><Relationship Id="rId1" Type="http://schemas.openxmlformats.org/officeDocument/2006/relationships/slideLayout" Target="../slideLayouts/slideLayout2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0F453799-DDC0-0056-43AE-974390C9788D}"/>
              </a:ext>
            </a:extLst>
          </p:cNvPr>
          <p:cNvSpPr>
            <a:spLocks noGrp="1" noChangeArrowheads="1"/>
          </p:cNvSpPr>
          <p:nvPr>
            <p:ph type="title"/>
          </p:nvPr>
        </p:nvSpPr>
        <p:spPr>
          <a:xfrm>
            <a:off x="831850" y="1636713"/>
            <a:ext cx="10515600" cy="1458912"/>
          </a:xfrm>
        </p:spPr>
        <p:txBody>
          <a:bodyPr/>
          <a:lstStyle/>
          <a:p>
            <a:pPr eaLnBrk="1" hangingPunct="1"/>
            <a:r>
              <a:rPr lang="es-ES_tradnl" altLang="en-US" sz="5400" dirty="0">
                <a:latin typeface="Barlow SemiBold" panose="00000700000000000000" pitchFamily="2" charset="0"/>
              </a:rPr>
              <a:t>Unidad 1. </a:t>
            </a:r>
            <a:r>
              <a:rPr lang="es-CR" altLang="en-US" sz="5400" dirty="0">
                <a:latin typeface="Barlow SemiBold" panose="00000700000000000000" pitchFamily="2" charset="0"/>
              </a:rPr>
              <a:t>Conceptos Básicos de la Evaluación Ambiental</a:t>
            </a:r>
            <a:endParaRPr lang="es-ES_tradnl" altLang="en-US" sz="5400" dirty="0">
              <a:latin typeface="Barlow SemiBold" panose="00000700000000000000" pitchFamily="2" charset="0"/>
            </a:endParaRPr>
          </a:p>
        </p:txBody>
      </p:sp>
      <p:sp>
        <p:nvSpPr>
          <p:cNvPr id="3" name="Text Placeholder 2">
            <a:extLst>
              <a:ext uri="{FF2B5EF4-FFF2-40B4-BE49-F238E27FC236}">
                <a16:creationId xmlns:a16="http://schemas.microsoft.com/office/drawing/2014/main" id="{9AA872C7-5324-B125-E95D-B39787F9649A}"/>
              </a:ext>
            </a:extLst>
          </p:cNvPr>
          <p:cNvSpPr>
            <a:spLocks noGrp="1"/>
          </p:cNvSpPr>
          <p:nvPr>
            <p:ph type="body" idx="1"/>
          </p:nvPr>
        </p:nvSpPr>
        <p:spPr>
          <a:xfrm>
            <a:off x="831850" y="3122613"/>
            <a:ext cx="10515600" cy="1500187"/>
          </a:xfrm>
        </p:spPr>
        <p:txBody>
          <a:bodyPr rtlCol="0">
            <a:normAutofit/>
          </a:bodyPr>
          <a:lstStyle/>
          <a:p>
            <a:pPr eaLnBrk="1" fontAlgn="auto" hangingPunct="1">
              <a:spcAft>
                <a:spcPts val="0"/>
              </a:spcAft>
              <a:defRPr/>
            </a:pPr>
            <a:r>
              <a:rPr lang="es-ES_tradnl" dirty="0"/>
              <a:t>Universidad para la Cooperación Internacional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14215BDB-A84E-1950-55B6-37A148275B72}"/>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Indicadores de calidad ambiental</a:t>
            </a:r>
          </a:p>
        </p:txBody>
      </p:sp>
      <p:sp>
        <p:nvSpPr>
          <p:cNvPr id="3" name="Content Placeholder 2">
            <a:extLst>
              <a:ext uri="{FF2B5EF4-FFF2-40B4-BE49-F238E27FC236}">
                <a16:creationId xmlns:a16="http://schemas.microsoft.com/office/drawing/2014/main" id="{5353FE18-8C52-27E6-A433-D79740F83BF4}"/>
              </a:ext>
            </a:extLst>
          </p:cNvPr>
          <p:cNvSpPr>
            <a:spLocks noGrp="1"/>
          </p:cNvSpPr>
          <p:nvPr>
            <p:ph sz="half" idx="1"/>
          </p:nvPr>
        </p:nvSpPr>
        <p:spPr>
          <a:xfrm>
            <a:off x="550863" y="1606550"/>
            <a:ext cx="6794500" cy="4722813"/>
          </a:xfrm>
        </p:spPr>
        <p:txBody>
          <a:bodyPr rtlCol="0">
            <a:normAutofit/>
          </a:bodyPr>
          <a:lstStyle/>
          <a:p>
            <a:pPr eaLnBrk="1" hangingPunct="1">
              <a:defRPr/>
            </a:pPr>
            <a:r>
              <a:rPr lang="en-US" b="1" dirty="0" err="1">
                <a:solidFill>
                  <a:schemeClr val="accent1">
                    <a:lumMod val="75000"/>
                  </a:schemeClr>
                </a:solidFill>
              </a:rPr>
              <a:t>Según</a:t>
            </a:r>
            <a:r>
              <a:rPr lang="en-US" b="1" dirty="0">
                <a:solidFill>
                  <a:schemeClr val="accent1">
                    <a:lumMod val="75000"/>
                  </a:schemeClr>
                </a:solidFill>
              </a:rPr>
              <a:t> la ISO 14031:1999</a:t>
            </a:r>
          </a:p>
          <a:p>
            <a:pPr eaLnBrk="1" hangingPunct="1">
              <a:defRPr/>
            </a:pPr>
            <a:r>
              <a:rPr lang="es-ES" b="1" dirty="0">
                <a:solidFill>
                  <a:schemeClr val="accent6">
                    <a:lumMod val="75000"/>
                  </a:schemeClr>
                </a:solidFill>
              </a:rPr>
              <a:t>Indicadores de desempeño ambiental, operativo y de gestión</a:t>
            </a:r>
            <a:r>
              <a:rPr lang="es-ES" dirty="0">
                <a:solidFill>
                  <a:schemeClr val="accent6">
                    <a:lumMod val="75000"/>
                  </a:schemeClr>
                </a:solidFill>
              </a:rPr>
              <a:t> – </a:t>
            </a:r>
            <a:r>
              <a:rPr lang="es-ES" dirty="0"/>
              <a:t>que proporcionan información sobre el desempeño ambiental de las operaciones de una organización.</a:t>
            </a:r>
          </a:p>
          <a:p>
            <a:pPr eaLnBrk="1" hangingPunct="1">
              <a:defRPr/>
            </a:pPr>
            <a:r>
              <a:rPr lang="es-ES" b="1" dirty="0">
                <a:solidFill>
                  <a:schemeClr val="accent6">
                    <a:lumMod val="75000"/>
                  </a:schemeClr>
                </a:solidFill>
              </a:rPr>
              <a:t>Indicadores de condición ambiental</a:t>
            </a:r>
            <a:r>
              <a:rPr lang="es-ES" dirty="0">
                <a:solidFill>
                  <a:schemeClr val="accent6">
                    <a:lumMod val="75000"/>
                  </a:schemeClr>
                </a:solidFill>
              </a:rPr>
              <a:t>  </a:t>
            </a:r>
            <a:r>
              <a:rPr lang="es-ES" dirty="0"/>
              <a:t>-otorgan información sobre la condición local, regional, nacional o global del medio ambiente, así como también sobre la condición ambiental y las actividades, productos y servicios de una organización-</a:t>
            </a:r>
            <a:endParaRPr lang="en-US" dirty="0"/>
          </a:p>
        </p:txBody>
      </p:sp>
      <p:pic>
        <p:nvPicPr>
          <p:cNvPr id="50180" name="Picture 3" descr="A picture containing drawing&#10;&#10;Description automatically generated">
            <a:extLst>
              <a:ext uri="{FF2B5EF4-FFF2-40B4-BE49-F238E27FC236}">
                <a16:creationId xmlns:a16="http://schemas.microsoft.com/office/drawing/2014/main" id="{89BE0229-4095-151D-DDE1-99DCC26D41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7788" y="2290763"/>
            <a:ext cx="4492625"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6C8ED379-19E4-9CC5-7979-7F70660E37AB}"/>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Impacto ambiental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A97AA929-5A6C-95E1-C343-B05DB66D7EE8}"/>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Impacto ambiental (IA)</a:t>
            </a:r>
          </a:p>
        </p:txBody>
      </p:sp>
      <p:sp>
        <p:nvSpPr>
          <p:cNvPr id="3" name="Content Placeholder 2">
            <a:extLst>
              <a:ext uri="{FF2B5EF4-FFF2-40B4-BE49-F238E27FC236}">
                <a16:creationId xmlns:a16="http://schemas.microsoft.com/office/drawing/2014/main" id="{DA0CD578-74E5-A964-1E55-8D7D55DDD38B}"/>
              </a:ext>
            </a:extLst>
          </p:cNvPr>
          <p:cNvSpPr>
            <a:spLocks noGrp="1"/>
          </p:cNvSpPr>
          <p:nvPr>
            <p:ph sz="half" idx="1"/>
          </p:nvPr>
        </p:nvSpPr>
        <p:spPr>
          <a:xfrm>
            <a:off x="838200" y="1751013"/>
            <a:ext cx="5257800" cy="4351337"/>
          </a:xfrm>
        </p:spPr>
        <p:txBody>
          <a:bodyPr rtlCol="0">
            <a:normAutofit/>
          </a:bodyPr>
          <a:lstStyle/>
          <a:p>
            <a:pPr eaLnBrk="1" hangingPunct="1">
              <a:defRPr/>
            </a:pPr>
            <a:r>
              <a:rPr lang="es-ES" dirty="0"/>
              <a:t>Un </a:t>
            </a:r>
            <a:r>
              <a:rPr lang="es-ES" b="1" dirty="0"/>
              <a:t>impacto ambiental</a:t>
            </a:r>
            <a:r>
              <a:rPr lang="es-ES" dirty="0"/>
              <a:t> puede definirse como la, debido a la ejecución </a:t>
            </a:r>
            <a:r>
              <a:rPr lang="es-ES" dirty="0">
                <a:solidFill>
                  <a:schemeClr val="accent6">
                    <a:lumMod val="75000"/>
                  </a:schemeClr>
                </a:solidFill>
              </a:rPr>
              <a:t>alteración positiva o negativa de la calidad de una variable ambiental</a:t>
            </a:r>
            <a:r>
              <a:rPr lang="es-ES" dirty="0"/>
              <a:t> de una acción antrópica.</a:t>
            </a:r>
          </a:p>
          <a:p>
            <a:pPr eaLnBrk="1" hangingPunct="1">
              <a:defRPr/>
            </a:pPr>
            <a:r>
              <a:rPr lang="es-ES" dirty="0"/>
              <a:t>Entendiéndose entonces, el impacto ambiental como la variación de la calidad ambiental.</a:t>
            </a:r>
            <a:endParaRPr lang="en-US" dirty="0"/>
          </a:p>
        </p:txBody>
      </p:sp>
      <p:pic>
        <p:nvPicPr>
          <p:cNvPr id="52228" name="Picture 1">
            <a:extLst>
              <a:ext uri="{FF2B5EF4-FFF2-40B4-BE49-F238E27FC236}">
                <a16:creationId xmlns:a16="http://schemas.microsoft.com/office/drawing/2014/main" id="{0FFC4746-05B8-BCDD-6578-F8DBEB6D22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5188" y="1241425"/>
            <a:ext cx="6275387"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Content Placeholder 3">
            <a:extLst>
              <a:ext uri="{FF2B5EF4-FFF2-40B4-BE49-F238E27FC236}">
                <a16:creationId xmlns:a16="http://schemas.microsoft.com/office/drawing/2014/main" id="{72FB1D43-7AC9-8893-8172-38C8255E4D72}"/>
              </a:ext>
            </a:extLst>
          </p:cNvPr>
          <p:cNvSpPr>
            <a:spLocks noGrp="1" noChangeArrowheads="1"/>
          </p:cNvSpPr>
          <p:nvPr>
            <p:ph sz="half" idx="1"/>
          </p:nvPr>
        </p:nvSpPr>
        <p:spPr/>
        <p:txBody>
          <a:bodyPr/>
          <a:lstStyle/>
          <a:p>
            <a:pPr eaLnBrk="1" hangingPunct="1"/>
            <a:endParaRPr lang="en-US" altLang="en-US">
              <a:latin typeface="Barlow" panose="00000500000000000000" pitchFamily="2" charset="0"/>
            </a:endParaRPr>
          </a:p>
        </p:txBody>
      </p:sp>
      <p:sp>
        <p:nvSpPr>
          <p:cNvPr id="53251" name="Title 4">
            <a:extLst>
              <a:ext uri="{FF2B5EF4-FFF2-40B4-BE49-F238E27FC236}">
                <a16:creationId xmlns:a16="http://schemas.microsoft.com/office/drawing/2014/main" id="{436A2FEB-D1CA-2F46-0595-33C67AA587C5}"/>
              </a:ext>
            </a:extLst>
          </p:cNvPr>
          <p:cNvSpPr>
            <a:spLocks noGrp="1" noChangeArrowheads="1"/>
          </p:cNvSpPr>
          <p:nvPr>
            <p:ph type="title"/>
          </p:nvPr>
        </p:nvSpPr>
        <p:spPr/>
        <p:txBody>
          <a:bodyPr/>
          <a:lstStyle/>
          <a:p>
            <a:pPr eaLnBrk="1" hangingPunct="1"/>
            <a:endParaRPr lang="en-US" altLang="en-US">
              <a:latin typeface="Barlow SemiBold" panose="00000700000000000000" pitchFamily="2" charset="0"/>
            </a:endParaRPr>
          </a:p>
        </p:txBody>
      </p:sp>
      <p:pic>
        <p:nvPicPr>
          <p:cNvPr id="53252" name="Picture 5">
            <a:extLst>
              <a:ext uri="{FF2B5EF4-FFF2-40B4-BE49-F238E27FC236}">
                <a16:creationId xmlns:a16="http://schemas.microsoft.com/office/drawing/2014/main" id="{4731C673-ADD2-E3E2-E716-FA358CF7FF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6475" y="225425"/>
            <a:ext cx="7264400"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89079F7B-C12C-2775-2078-71AB999FC13A}"/>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Daño ambiental</a:t>
            </a:r>
          </a:p>
        </p:txBody>
      </p:sp>
      <p:pic>
        <p:nvPicPr>
          <p:cNvPr id="54275" name="Picture 4" descr="A sunset in the background&#10;&#10;Description automatically generated">
            <a:extLst>
              <a:ext uri="{FF2B5EF4-FFF2-40B4-BE49-F238E27FC236}">
                <a16:creationId xmlns:a16="http://schemas.microsoft.com/office/drawing/2014/main" id="{06AA12FC-F1E7-0CFF-FE3B-03B7FFBF28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4325" y="1539875"/>
            <a:ext cx="5518150"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CFCC3FE5-96C7-DE10-FC4F-35A416A7AF9C}"/>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Daño ambiental (DA)</a:t>
            </a:r>
          </a:p>
        </p:txBody>
      </p:sp>
      <p:sp>
        <p:nvSpPr>
          <p:cNvPr id="3" name="Content Placeholder 2">
            <a:extLst>
              <a:ext uri="{FF2B5EF4-FFF2-40B4-BE49-F238E27FC236}">
                <a16:creationId xmlns:a16="http://schemas.microsoft.com/office/drawing/2014/main" id="{4E5A62A6-A08B-2151-2B64-891938A5F470}"/>
              </a:ext>
            </a:extLst>
          </p:cNvPr>
          <p:cNvSpPr>
            <a:spLocks noGrp="1"/>
          </p:cNvSpPr>
          <p:nvPr>
            <p:ph sz="half" idx="1"/>
          </p:nvPr>
        </p:nvSpPr>
        <p:spPr>
          <a:xfrm>
            <a:off x="838200" y="1751013"/>
            <a:ext cx="5257800" cy="4351337"/>
          </a:xfrm>
        </p:spPr>
        <p:txBody>
          <a:bodyPr rtlCol="0">
            <a:normAutofit/>
          </a:bodyPr>
          <a:lstStyle/>
          <a:p>
            <a:pPr eaLnBrk="1" hangingPunct="1">
              <a:defRPr/>
            </a:pPr>
            <a:r>
              <a:rPr lang="es-ES" dirty="0"/>
              <a:t>Acción o actividad que produce </a:t>
            </a:r>
            <a:r>
              <a:rPr lang="es-ES" dirty="0">
                <a:solidFill>
                  <a:schemeClr val="accent6">
                    <a:lumMod val="75000"/>
                  </a:schemeClr>
                </a:solidFill>
              </a:rPr>
              <a:t>una alteración desfavorable en el medio natural</a:t>
            </a:r>
            <a:r>
              <a:rPr lang="es-ES" dirty="0"/>
              <a:t>.  Esta acción provoca un cambio en la condición de los recursos afectados, para lo que se requiere conocer el </a:t>
            </a:r>
            <a:r>
              <a:rPr lang="es-ES" b="1" dirty="0"/>
              <a:t>estado de conservación</a:t>
            </a:r>
            <a:r>
              <a:rPr lang="es-ES" dirty="0"/>
              <a:t> del recurso antes y después de la alteración.</a:t>
            </a:r>
            <a:endParaRPr lang="en-US" dirty="0"/>
          </a:p>
        </p:txBody>
      </p:sp>
      <p:pic>
        <p:nvPicPr>
          <p:cNvPr id="55300" name="Picture 4" descr="A sunset in the background&#10;&#10;Description automatically generated">
            <a:extLst>
              <a:ext uri="{FF2B5EF4-FFF2-40B4-BE49-F238E27FC236}">
                <a16:creationId xmlns:a16="http://schemas.microsoft.com/office/drawing/2014/main" id="{1CE5E79E-82B2-1F5E-121A-E7FA6DB52E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4325" y="1539875"/>
            <a:ext cx="5518150"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DCD1DFEE-02C7-0CC3-A95F-1A966C1A76E9}"/>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Aspecto ambiental</a:t>
            </a:r>
          </a:p>
        </p:txBody>
      </p:sp>
      <p:sp>
        <p:nvSpPr>
          <p:cNvPr id="3" name="Content Placeholder 2">
            <a:extLst>
              <a:ext uri="{FF2B5EF4-FFF2-40B4-BE49-F238E27FC236}">
                <a16:creationId xmlns:a16="http://schemas.microsoft.com/office/drawing/2014/main" id="{5174ED68-D2CC-F658-1349-7B39F3B1A5C0}"/>
              </a:ext>
            </a:extLst>
          </p:cNvPr>
          <p:cNvSpPr>
            <a:spLocks noGrp="1"/>
          </p:cNvSpPr>
          <p:nvPr>
            <p:ph sz="half" idx="1"/>
          </p:nvPr>
        </p:nvSpPr>
        <p:spPr>
          <a:xfrm>
            <a:off x="549275" y="1482725"/>
            <a:ext cx="5153025" cy="4619625"/>
          </a:xfrm>
        </p:spPr>
        <p:txBody>
          <a:bodyPr rtlCol="0">
            <a:normAutofit/>
          </a:bodyPr>
          <a:lstStyle/>
          <a:p>
            <a:pPr eaLnBrk="1" hangingPunct="1">
              <a:defRPr/>
            </a:pPr>
            <a:r>
              <a:rPr lang="es-ES" b="1" dirty="0"/>
              <a:t>ISO 14050:2009 </a:t>
            </a:r>
            <a:r>
              <a:rPr lang="es-ES" dirty="0"/>
              <a:t>“Gestión Ambiental-Vocabulario”, </a:t>
            </a:r>
            <a:r>
              <a:rPr lang="es-ES" dirty="0">
                <a:solidFill>
                  <a:schemeClr val="accent6">
                    <a:lumMod val="75000"/>
                  </a:schemeClr>
                </a:solidFill>
              </a:rPr>
              <a:t>es un elemento de las actividades, productos o servicios de una organización que puede interactuar con el ambiente. </a:t>
            </a:r>
            <a:r>
              <a:rPr lang="es-ES" dirty="0"/>
              <a:t>Un aspecto ambiental significativo tiene o puede tener un impacto ambiental significativo</a:t>
            </a:r>
            <a:endParaRPr lang="en-US" dirty="0"/>
          </a:p>
        </p:txBody>
      </p:sp>
      <p:pic>
        <p:nvPicPr>
          <p:cNvPr id="56324" name="Picture 1">
            <a:extLst>
              <a:ext uri="{FF2B5EF4-FFF2-40B4-BE49-F238E27FC236}">
                <a16:creationId xmlns:a16="http://schemas.microsoft.com/office/drawing/2014/main" id="{AC853E2A-63A5-A0D0-84E6-FABA9D0D7C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5763" y="1482725"/>
            <a:ext cx="6726237"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CBCB4B64-34FD-673F-27A6-37824F717982}"/>
              </a:ext>
            </a:extLst>
          </p:cNvPr>
          <p:cNvSpPr>
            <a:spLocks noGrp="1" noChangeArrowheads="1"/>
          </p:cNvSpPr>
          <p:nvPr>
            <p:ph type="title"/>
          </p:nvPr>
        </p:nvSpPr>
        <p:spPr>
          <a:xfrm>
            <a:off x="838200" y="334963"/>
            <a:ext cx="10515600" cy="1325562"/>
          </a:xfrm>
        </p:spPr>
        <p:txBody>
          <a:bodyPr/>
          <a:lstStyle/>
          <a:p>
            <a:pPr eaLnBrk="1" hangingPunct="1"/>
            <a:r>
              <a:rPr lang="es-ES_tradnl" altLang="en-US">
                <a:latin typeface="Barlow SemiBold" panose="00000700000000000000" pitchFamily="2" charset="0"/>
              </a:rPr>
              <a:t>Estudio de Impacto ambiental (EsIA)</a:t>
            </a:r>
          </a:p>
        </p:txBody>
      </p:sp>
      <p:pic>
        <p:nvPicPr>
          <p:cNvPr id="57347" name="Picture 4" descr="A car driving down a busy highway&#10;&#10;Description automatically generated">
            <a:extLst>
              <a:ext uri="{FF2B5EF4-FFF2-40B4-BE49-F238E27FC236}">
                <a16:creationId xmlns:a16="http://schemas.microsoft.com/office/drawing/2014/main" id="{CDA2E803-97BA-58AD-3141-5AFA97C016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4775" y="1981200"/>
            <a:ext cx="4405313"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Content Placeholder 5">
            <a:extLst>
              <a:ext uri="{FF2B5EF4-FFF2-40B4-BE49-F238E27FC236}">
                <a16:creationId xmlns:a16="http://schemas.microsoft.com/office/drawing/2014/main" id="{A1C4A8AC-93E7-AFE3-1F99-3DA5B68EFF99}"/>
              </a:ext>
            </a:extLst>
          </p:cNvPr>
          <p:cNvSpPr>
            <a:spLocks noGrp="1" noChangeArrowheads="1"/>
          </p:cNvSpPr>
          <p:nvPr>
            <p:ph sz="half" idx="1"/>
          </p:nvPr>
        </p:nvSpPr>
        <p:spPr/>
        <p:txBody>
          <a:bodyPr/>
          <a:lstStyle/>
          <a:p>
            <a:pPr eaLnBrk="1" hangingPunct="1"/>
            <a:endParaRPr lang="en-US" altLang="en-US">
              <a:latin typeface="Barlow" panose="00000500000000000000" pitchFamily="2"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BA12EE96-1459-0964-628D-4162D7E22E25}"/>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Estudio de Impacto ambiental</a:t>
            </a:r>
          </a:p>
        </p:txBody>
      </p:sp>
      <p:sp>
        <p:nvSpPr>
          <p:cNvPr id="3" name="Content Placeholder 2">
            <a:extLst>
              <a:ext uri="{FF2B5EF4-FFF2-40B4-BE49-F238E27FC236}">
                <a16:creationId xmlns:a16="http://schemas.microsoft.com/office/drawing/2014/main" id="{99CE45B3-253E-A88A-6CC3-AA3D3724BFEA}"/>
              </a:ext>
            </a:extLst>
          </p:cNvPr>
          <p:cNvSpPr>
            <a:spLocks noGrp="1"/>
          </p:cNvSpPr>
          <p:nvPr>
            <p:ph sz="half" idx="1"/>
          </p:nvPr>
        </p:nvSpPr>
        <p:spPr>
          <a:xfrm>
            <a:off x="549275" y="1751013"/>
            <a:ext cx="6816725" cy="4351337"/>
          </a:xfrm>
        </p:spPr>
        <p:txBody>
          <a:bodyPr rtlCol="0">
            <a:normAutofit/>
          </a:bodyPr>
          <a:lstStyle/>
          <a:p>
            <a:pPr eaLnBrk="1" hangingPunct="1">
              <a:defRPr/>
            </a:pPr>
            <a:r>
              <a:rPr lang="es-ES" b="1" dirty="0">
                <a:solidFill>
                  <a:schemeClr val="accent6">
                    <a:lumMod val="75000"/>
                  </a:schemeClr>
                </a:solidFill>
              </a:rPr>
              <a:t>Es un estudio técnico, </a:t>
            </a:r>
            <a:r>
              <a:rPr lang="es-ES" dirty="0"/>
              <a:t>objetivo, de carácter pluri e interdisciplinario, que se realiza para predecir y gestionar los impactos </a:t>
            </a:r>
            <a:r>
              <a:rPr lang="es-ES" b="1" dirty="0"/>
              <a:t>ambientales</a:t>
            </a:r>
            <a:r>
              <a:rPr lang="es-ES" dirty="0"/>
              <a:t> que pueden derivarse de la ejecución de un proyecto o actividad de gran envergadura (con potenciales impactos </a:t>
            </a:r>
            <a:r>
              <a:rPr lang="es-ES" b="1" dirty="0"/>
              <a:t>ambientales</a:t>
            </a:r>
            <a:r>
              <a:rPr lang="es-ES" dirty="0"/>
              <a:t> negativos significativos).</a:t>
            </a:r>
            <a:endParaRPr lang="en-US" dirty="0"/>
          </a:p>
        </p:txBody>
      </p:sp>
      <p:pic>
        <p:nvPicPr>
          <p:cNvPr id="58372" name="Picture 4" descr="A car driving down a busy highway&#10;&#10;Description automatically generated">
            <a:extLst>
              <a:ext uri="{FF2B5EF4-FFF2-40B4-BE49-F238E27FC236}">
                <a16:creationId xmlns:a16="http://schemas.microsoft.com/office/drawing/2014/main" id="{46A5990C-227E-6ABF-201E-8082AEF993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4775" y="1981200"/>
            <a:ext cx="4405313"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Picture Placeholder 1">
            <a:extLst>
              <a:ext uri="{FF2B5EF4-FFF2-40B4-BE49-F238E27FC236}">
                <a16:creationId xmlns:a16="http://schemas.microsoft.com/office/drawing/2014/main" id="{5AFD0B37-B71C-A40A-E148-A0166DBDF45A}"/>
              </a:ext>
            </a:extLst>
          </p:cNvPr>
          <p:cNvSpPr>
            <a:spLocks noGrp="1" noTextEdit="1"/>
          </p:cNvSpPr>
          <p:nvPr>
            <p:ph type="pic" sz="quarter" idx="13"/>
          </p:nvPr>
        </p:nvSpPr>
        <p:spPr>
          <a:xfrm>
            <a:off x="7196138" y="-19050"/>
            <a:ext cx="5014912" cy="6892925"/>
          </a:xfrm>
          <a:custGeom>
            <a:avLst/>
            <a:gdLst>
              <a:gd name="T0" fmla="*/ 420661350 w 10000"/>
              <a:gd name="T1" fmla="*/ 0 h 10002"/>
              <a:gd name="T2" fmla="*/ 2147483646 w 10000"/>
              <a:gd name="T3" fmla="*/ 3799999 h 10002"/>
              <a:gd name="T4" fmla="*/ 2147483646 w 10000"/>
              <a:gd name="T5" fmla="*/ 2147483646 h 10002"/>
              <a:gd name="T6" fmla="*/ 557193834 w 10000"/>
              <a:gd name="T7" fmla="*/ 2147483646 h 10002"/>
              <a:gd name="T8" fmla="*/ 347491778 w 10000"/>
              <a:gd name="T9" fmla="*/ 2147483646 h 10002"/>
              <a:gd name="T10" fmla="*/ 420661350 w 10000"/>
              <a:gd name="T11" fmla="*/ 0 h 100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p:spPr>
        <p:txBody>
          <a:bodyPr vert="horz" wrap="square" lIns="91440" tIns="45720" rIns="91440" bIns="45720" numCol="1" anchor="t" anchorCtr="0" compatLnSpc="1">
            <a:prstTxWarp prst="textNoShape">
              <a:avLst/>
            </a:prstTxWarp>
          </a:bodyPr>
          <a:lstStyle/>
          <a:p>
            <a:endParaRPr lang="en-US"/>
          </a:p>
        </p:txBody>
      </p:sp>
      <p:sp>
        <p:nvSpPr>
          <p:cNvPr id="59395" name="Title 2">
            <a:extLst>
              <a:ext uri="{FF2B5EF4-FFF2-40B4-BE49-F238E27FC236}">
                <a16:creationId xmlns:a16="http://schemas.microsoft.com/office/drawing/2014/main" id="{B220AAF1-5555-D77E-C738-C7C807C301D5}"/>
              </a:ext>
            </a:extLst>
          </p:cNvPr>
          <p:cNvSpPr>
            <a:spLocks noGrp="1" noChangeArrowheads="1"/>
          </p:cNvSpPr>
          <p:nvPr>
            <p:ph type="ctrTitle"/>
          </p:nvPr>
        </p:nvSpPr>
        <p:spPr>
          <a:xfrm>
            <a:off x="550863" y="2076450"/>
            <a:ext cx="6219825" cy="2387600"/>
          </a:xfrm>
        </p:spPr>
        <p:txBody>
          <a:bodyPr/>
          <a:lstStyle/>
          <a:p>
            <a:pPr eaLnBrk="1" hangingPunct="1"/>
            <a:r>
              <a:rPr lang="es-ES_tradnl" altLang="en-US">
                <a:latin typeface="Barlow SemiBold" panose="00000700000000000000" pitchFamily="2" charset="0"/>
              </a:rPr>
              <a:t>Aspectos históricos de EIA</a:t>
            </a:r>
          </a:p>
        </p:txBody>
      </p:sp>
      <p:sp>
        <p:nvSpPr>
          <p:cNvPr id="59396" name="Subtitle 3">
            <a:extLst>
              <a:ext uri="{FF2B5EF4-FFF2-40B4-BE49-F238E27FC236}">
                <a16:creationId xmlns:a16="http://schemas.microsoft.com/office/drawing/2014/main" id="{F433A433-5270-964C-FE52-74BCBD9B4959}"/>
              </a:ext>
            </a:extLst>
          </p:cNvPr>
          <p:cNvSpPr>
            <a:spLocks noGrp="1" noChangeArrowheads="1"/>
          </p:cNvSpPr>
          <p:nvPr>
            <p:ph type="subTitle" idx="1"/>
          </p:nvPr>
        </p:nvSpPr>
        <p:spPr>
          <a:xfrm>
            <a:off x="550863" y="4556125"/>
            <a:ext cx="6219825" cy="1655763"/>
          </a:xfrm>
        </p:spPr>
        <p:txBody>
          <a:bodyPr/>
          <a:lstStyle/>
          <a:p>
            <a:pPr eaLnBrk="1" hangingPunct="1"/>
            <a:endParaRPr lang="es-ES_tradnl" altLang="en-US">
              <a:latin typeface="Barlow" panose="00000500000000000000" pitchFamily="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163696F7-7C9D-30F6-EC39-BA8410CF8C8D}"/>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Agenda</a:t>
            </a:r>
          </a:p>
        </p:txBody>
      </p:sp>
      <p:graphicFrame>
        <p:nvGraphicFramePr>
          <p:cNvPr id="4" name="Content Placeholder 3">
            <a:extLst>
              <a:ext uri="{FF2B5EF4-FFF2-40B4-BE49-F238E27FC236}">
                <a16:creationId xmlns:a16="http://schemas.microsoft.com/office/drawing/2014/main" id="{A1BAB3AC-2680-B094-7637-C457394BBF90}"/>
              </a:ext>
            </a:extLst>
          </p:cNvPr>
          <p:cNvGraphicFramePr>
            <a:graphicFrameLocks noGrp="1"/>
          </p:cNvGraphicFramePr>
          <p:nvPr>
            <p:ph sz="half" idx="1"/>
          </p:nvPr>
        </p:nvGraphicFramePr>
        <p:xfrm>
          <a:off x="838200" y="1500027"/>
          <a:ext cx="10515600" cy="4676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D90F9571-4659-8699-77BE-8C097B289954}"/>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Antecedentes</a:t>
            </a:r>
          </a:p>
        </p:txBody>
      </p:sp>
      <p:graphicFrame>
        <p:nvGraphicFramePr>
          <p:cNvPr id="2" name="1 Diagrama">
            <a:extLst>
              <a:ext uri="{FF2B5EF4-FFF2-40B4-BE49-F238E27FC236}">
                <a16:creationId xmlns:a16="http://schemas.microsoft.com/office/drawing/2014/main" id="{A2E62BEA-4531-6598-8491-B4E2065AFA8E}"/>
              </a:ext>
            </a:extLst>
          </p:cNvPr>
          <p:cNvGraphicFramePr/>
          <p:nvPr/>
        </p:nvGraphicFramePr>
        <p:xfrm>
          <a:off x="1191836" y="1677513"/>
          <a:ext cx="9808327" cy="1751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0420" name="Picture 9" descr="A person walking up a hill&#10;&#10;Description automatically generated">
            <a:extLst>
              <a:ext uri="{FF2B5EF4-FFF2-40B4-BE49-F238E27FC236}">
                <a16:creationId xmlns:a16="http://schemas.microsoft.com/office/drawing/2014/main" id="{60E1C99C-1AE9-D51D-43FD-DC7B37B0261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0425" y="2882900"/>
            <a:ext cx="4594225"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AFAFFFD4-AA2C-227F-E687-B387DB6F5FA8}"/>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1960 - 1969</a:t>
            </a:r>
          </a:p>
        </p:txBody>
      </p:sp>
      <p:sp>
        <p:nvSpPr>
          <p:cNvPr id="61443" name="Content Placeholder 2">
            <a:extLst>
              <a:ext uri="{FF2B5EF4-FFF2-40B4-BE49-F238E27FC236}">
                <a16:creationId xmlns:a16="http://schemas.microsoft.com/office/drawing/2014/main" id="{10A19B43-A901-5912-8178-78276B35CEB7}"/>
              </a:ext>
            </a:extLst>
          </p:cNvPr>
          <p:cNvSpPr>
            <a:spLocks noGrp="1" noChangeArrowheads="1"/>
          </p:cNvSpPr>
          <p:nvPr>
            <p:ph sz="half" idx="1"/>
          </p:nvPr>
        </p:nvSpPr>
        <p:spPr>
          <a:xfrm>
            <a:off x="549275" y="1751013"/>
            <a:ext cx="8680450" cy="4351337"/>
          </a:xfrm>
        </p:spPr>
        <p:txBody>
          <a:bodyPr/>
          <a:lstStyle/>
          <a:p>
            <a:pPr eaLnBrk="1" hangingPunct="1"/>
            <a:r>
              <a:rPr lang="es-ES_tradnl" altLang="en-US">
                <a:latin typeface="Barlow" panose="00000500000000000000" pitchFamily="2" charset="0"/>
              </a:rPr>
              <a:t>La Organización de las Naciones Unidas para el Desarrollo Industrial (ONUDI) es creada en 1965</a:t>
            </a:r>
          </a:p>
          <a:p>
            <a:pPr eaLnBrk="1" hangingPunct="1"/>
            <a:r>
              <a:rPr lang="es-ES_tradnl" altLang="en-US">
                <a:latin typeface="Barlow" panose="00000500000000000000" pitchFamily="2" charset="0"/>
              </a:rPr>
              <a:t>Conferencia intergubernamental para el uso racional  y la conservación de la biosfera,  UNESCO (1968)</a:t>
            </a:r>
          </a:p>
          <a:p>
            <a:pPr eaLnBrk="1" hangingPunct="1"/>
            <a:r>
              <a:rPr lang="es-ES_tradnl" altLang="en-US">
                <a:latin typeface="Barlow" panose="00000500000000000000" pitchFamily="2" charset="0"/>
              </a:rPr>
              <a:t>National Environmetal  Policy  Act y creación de EPA, EEUU (1969) </a:t>
            </a:r>
          </a:p>
          <a:p>
            <a:pPr eaLnBrk="1" hangingPunct="1"/>
            <a:r>
              <a:rPr lang="es-SV" altLang="en-US">
                <a:latin typeface="Barlow" panose="00000500000000000000" pitchFamily="2" charset="0"/>
              </a:rPr>
              <a:t>Convención sobre responsabilidad civil por daños causados por la contaminación de las aguas del mar por hidrocarburos (1969)</a:t>
            </a:r>
            <a:endParaRPr lang="en-US" altLang="en-US">
              <a:latin typeface="Barlow" panose="00000500000000000000" pitchFamily="2" charset="0"/>
            </a:endParaRPr>
          </a:p>
        </p:txBody>
      </p:sp>
      <p:pic>
        <p:nvPicPr>
          <p:cNvPr id="61444" name="Picture 2" descr="http://news.uy.buscojobs.com/wp-content/uploads/2010/07/onudi.jpg">
            <a:extLst>
              <a:ext uri="{FF2B5EF4-FFF2-40B4-BE49-F238E27FC236}">
                <a16:creationId xmlns:a16="http://schemas.microsoft.com/office/drawing/2014/main" id="{B7145AFD-FEB7-618B-4C91-3652A1E990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2500" y="2760663"/>
            <a:ext cx="2286000" cy="169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1FC3D9E0-1314-7339-C689-C0A8BCE7C2F6}"/>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1970 - 1979</a:t>
            </a:r>
          </a:p>
        </p:txBody>
      </p:sp>
      <p:sp>
        <p:nvSpPr>
          <p:cNvPr id="62467" name="Content Placeholder 2">
            <a:extLst>
              <a:ext uri="{FF2B5EF4-FFF2-40B4-BE49-F238E27FC236}">
                <a16:creationId xmlns:a16="http://schemas.microsoft.com/office/drawing/2014/main" id="{B6CE2174-72C3-8570-ACBD-E355F960D432}"/>
              </a:ext>
            </a:extLst>
          </p:cNvPr>
          <p:cNvSpPr>
            <a:spLocks noGrp="1" noChangeArrowheads="1"/>
          </p:cNvSpPr>
          <p:nvPr>
            <p:ph sz="half" idx="1"/>
          </p:nvPr>
        </p:nvSpPr>
        <p:spPr>
          <a:xfrm>
            <a:off x="549275" y="1751013"/>
            <a:ext cx="9794875" cy="4351337"/>
          </a:xfrm>
        </p:spPr>
        <p:txBody>
          <a:bodyPr/>
          <a:lstStyle/>
          <a:p>
            <a:pPr algn="just" eaLnBrk="1" hangingPunct="1"/>
            <a:r>
              <a:rPr lang="es-ES_tradnl" altLang="en-US">
                <a:latin typeface="Barlow" panose="00000500000000000000" pitchFamily="2" charset="0"/>
              </a:rPr>
              <a:t>Se dan algunos accidentes industriales y se agrava la crisis del petróleo </a:t>
            </a:r>
          </a:p>
          <a:p>
            <a:pPr algn="just" eaLnBrk="1" hangingPunct="1"/>
            <a:r>
              <a:rPr lang="es-ES_tradnl" altLang="en-US">
                <a:latin typeface="Barlow" panose="00000500000000000000" pitchFamily="2" charset="0"/>
              </a:rPr>
              <a:t>Surgen publicaciones que hacen énfasis al problema ambiental : </a:t>
            </a:r>
          </a:p>
          <a:p>
            <a:pPr marL="742950" lvl="1" indent="-285750" eaLnBrk="1" hangingPunct="1"/>
            <a:r>
              <a:rPr lang="es-SV" altLang="en-US" sz="2800">
                <a:latin typeface="Barlow" panose="00000500000000000000" pitchFamily="2" charset="0"/>
              </a:rPr>
              <a:t>Explorando la nueva ética de la supervivencia , Garrett Hardin, 1972</a:t>
            </a:r>
          </a:p>
          <a:p>
            <a:pPr marL="742950" lvl="1" indent="-285750" eaLnBrk="1" hangingPunct="1"/>
            <a:r>
              <a:rPr lang="es-SV" altLang="en-US" sz="2800">
                <a:latin typeface="Barlow" panose="00000500000000000000" pitchFamily="2" charset="0"/>
              </a:rPr>
              <a:t>Una sola tierra, Barbara Ward and Rene Dubos, 1972</a:t>
            </a:r>
          </a:p>
          <a:p>
            <a:pPr marL="742950" lvl="1" indent="-285750" eaLnBrk="1" hangingPunct="1"/>
            <a:r>
              <a:rPr lang="es-SV" altLang="en-US" sz="2800">
                <a:latin typeface="Barlow" panose="00000500000000000000" pitchFamily="2" charset="0"/>
              </a:rPr>
              <a:t>Los límites del crecimiento, Donella Meadows et al. 1974</a:t>
            </a:r>
          </a:p>
          <a:p>
            <a:pPr marL="742950" lvl="1" indent="-285750" eaLnBrk="1" hangingPunct="1"/>
            <a:r>
              <a:rPr lang="es-SV" altLang="en-US" sz="2800">
                <a:latin typeface="Barlow" panose="00000500000000000000" pitchFamily="2" charset="0"/>
              </a:rPr>
              <a:t>El día 29 , Lester Brown, 1978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a:extLst>
              <a:ext uri="{FF2B5EF4-FFF2-40B4-BE49-F238E27FC236}">
                <a16:creationId xmlns:a16="http://schemas.microsoft.com/office/drawing/2014/main" id="{F69E8047-09CD-344B-4AB2-50CB4C7B32D4}"/>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1970 - 1979</a:t>
            </a:r>
          </a:p>
        </p:txBody>
      </p:sp>
      <p:sp>
        <p:nvSpPr>
          <p:cNvPr id="63491" name="Content Placeholder 2">
            <a:extLst>
              <a:ext uri="{FF2B5EF4-FFF2-40B4-BE49-F238E27FC236}">
                <a16:creationId xmlns:a16="http://schemas.microsoft.com/office/drawing/2014/main" id="{4F5707E5-A23D-4BF1-042C-3048AB9FE84C}"/>
              </a:ext>
            </a:extLst>
          </p:cNvPr>
          <p:cNvSpPr>
            <a:spLocks noGrp="1" noChangeArrowheads="1"/>
          </p:cNvSpPr>
          <p:nvPr>
            <p:ph sz="half" idx="1"/>
          </p:nvPr>
        </p:nvSpPr>
        <p:spPr>
          <a:xfrm>
            <a:off x="549275" y="1751013"/>
            <a:ext cx="8718550" cy="4351337"/>
          </a:xfrm>
        </p:spPr>
        <p:txBody>
          <a:bodyPr/>
          <a:lstStyle/>
          <a:p>
            <a:pPr algn="just" eaLnBrk="1" hangingPunct="1"/>
            <a:r>
              <a:rPr lang="es-ES_tradnl" altLang="en-US">
                <a:latin typeface="Barlow" panose="00000500000000000000" pitchFamily="2" charset="0"/>
              </a:rPr>
              <a:t>Conferencia de Estocolmo: El problema ambiente/empresa se empezó a trabajar internacionalmente después de la Conferencia de las Naciones Unidas para el Desarrollo realizada en 1972. </a:t>
            </a:r>
          </a:p>
          <a:p>
            <a:pPr algn="just" eaLnBrk="1" hangingPunct="1"/>
            <a:r>
              <a:rPr lang="es-ES_tradnl" altLang="en-US">
                <a:latin typeface="Barlow" panose="00000500000000000000" pitchFamily="2" charset="0"/>
              </a:rPr>
              <a:t>Se estableció el programa de las UN para el Medio Ambiente (UNEP)</a:t>
            </a:r>
          </a:p>
        </p:txBody>
      </p:sp>
      <p:pic>
        <p:nvPicPr>
          <p:cNvPr id="63492" name="Picture 6" descr="http://4.bp.blogspot.com/-0TFXQEqMI0k/Tg9u7IlW7LI/AAAAAAAAAHk/1cLQVaahj6w/s400/Estocolmo+1972.gif">
            <a:extLst>
              <a:ext uri="{FF2B5EF4-FFF2-40B4-BE49-F238E27FC236}">
                <a16:creationId xmlns:a16="http://schemas.microsoft.com/office/drawing/2014/main" id="{E1867CFA-8EDB-AF18-4D9B-A3642CE9E3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5700" y="1690688"/>
            <a:ext cx="1955800" cy="358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393BB2C1-4EB1-DB35-F671-A7AF173A8B51}"/>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1980 - 1989</a:t>
            </a:r>
          </a:p>
        </p:txBody>
      </p:sp>
      <p:sp>
        <p:nvSpPr>
          <p:cNvPr id="3" name="Content Placeholder 2">
            <a:extLst>
              <a:ext uri="{FF2B5EF4-FFF2-40B4-BE49-F238E27FC236}">
                <a16:creationId xmlns:a16="http://schemas.microsoft.com/office/drawing/2014/main" id="{01AF1810-1D23-5DE4-6162-A18CEF7DAF12}"/>
              </a:ext>
            </a:extLst>
          </p:cNvPr>
          <p:cNvSpPr>
            <a:spLocks noGrp="1"/>
          </p:cNvSpPr>
          <p:nvPr>
            <p:ph sz="half" idx="1"/>
          </p:nvPr>
        </p:nvSpPr>
        <p:spPr>
          <a:xfrm>
            <a:off x="549275" y="1751013"/>
            <a:ext cx="8718550" cy="4351337"/>
          </a:xfrm>
        </p:spPr>
        <p:txBody>
          <a:bodyPr rtlCol="0">
            <a:noAutofit/>
          </a:bodyPr>
          <a:lstStyle/>
          <a:p>
            <a:pPr algn="just" eaLnBrk="1" hangingPunct="1">
              <a:defRPr/>
            </a:pPr>
            <a:r>
              <a:rPr lang="es-ES_tradnl" altLang="en-US" dirty="0"/>
              <a:t>En 1984 se crea la Comisión Mundial para el Medio Ambiente y Desarrollo (Comisión Brundtland) que en 1987 publica “</a:t>
            </a:r>
            <a:r>
              <a:rPr lang="es-ES_tradnl" altLang="en-US" dirty="0" err="1"/>
              <a:t>Our</a:t>
            </a:r>
            <a:r>
              <a:rPr lang="es-ES_tradnl" altLang="en-US" dirty="0"/>
              <a:t> </a:t>
            </a:r>
            <a:r>
              <a:rPr lang="es-ES_tradnl" altLang="en-US" dirty="0" err="1"/>
              <a:t>Common</a:t>
            </a:r>
            <a:r>
              <a:rPr lang="es-ES_tradnl" altLang="en-US" dirty="0"/>
              <a:t> Future” e introduce el término de Desarrollo Sostenible.</a:t>
            </a:r>
          </a:p>
          <a:p>
            <a:pPr algn="just" eaLnBrk="1" hangingPunct="1">
              <a:defRPr/>
            </a:pPr>
            <a:r>
              <a:rPr lang="es-MX" altLang="en-US" dirty="0"/>
              <a:t>La EPA define en 1986 la auditoría ambiental como “una revisión sistemática, documentada y objetiva a cargo de una entidad regularizada de las operaciones y prácticas de una instalación en relación a ciertos requisitos medioambientales específicos". </a:t>
            </a:r>
            <a:endParaRPr lang="es-ES" altLang="en-US" dirty="0"/>
          </a:p>
          <a:p>
            <a:pPr marL="0" indent="0" algn="just" eaLnBrk="1" hangingPunct="1">
              <a:buFont typeface="Arial" panose="020B0604020202020204" pitchFamily="34" charset="0"/>
              <a:buNone/>
              <a:defRPr/>
            </a:pPr>
            <a:endParaRPr lang="es-SV" altLang="en-US" dirty="0"/>
          </a:p>
        </p:txBody>
      </p:sp>
      <p:pic>
        <p:nvPicPr>
          <p:cNvPr id="64516" name="Picture 2" descr="http://3.bp.blogspot.com/_gA4ZejFBGQU/Sg4R-AYuGCI/AAAAAAAABEE/FmR7uAjt4DI/s400/brundtland.JPG">
            <a:extLst>
              <a:ext uri="{FF2B5EF4-FFF2-40B4-BE49-F238E27FC236}">
                <a16:creationId xmlns:a16="http://schemas.microsoft.com/office/drawing/2014/main" id="{135EF384-6D0D-3D94-9EB0-A1495A511D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0263" y="1617663"/>
            <a:ext cx="2384425" cy="362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D30554F4-27F4-074E-711E-52A3280CC9B9}"/>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1990 - 1999</a:t>
            </a:r>
          </a:p>
        </p:txBody>
      </p:sp>
      <p:sp>
        <p:nvSpPr>
          <p:cNvPr id="65539" name="Content Placeholder 2">
            <a:extLst>
              <a:ext uri="{FF2B5EF4-FFF2-40B4-BE49-F238E27FC236}">
                <a16:creationId xmlns:a16="http://schemas.microsoft.com/office/drawing/2014/main" id="{0ED96DF6-8394-BCDC-9246-D6F7F6358AC5}"/>
              </a:ext>
            </a:extLst>
          </p:cNvPr>
          <p:cNvSpPr>
            <a:spLocks noGrp="1" noChangeArrowheads="1"/>
          </p:cNvSpPr>
          <p:nvPr>
            <p:ph sz="half" idx="1"/>
          </p:nvPr>
        </p:nvSpPr>
        <p:spPr>
          <a:xfrm>
            <a:off x="549275" y="1751013"/>
            <a:ext cx="8718550" cy="4351337"/>
          </a:xfrm>
        </p:spPr>
        <p:txBody>
          <a:bodyPr/>
          <a:lstStyle/>
          <a:p>
            <a:pPr eaLnBrk="1" hangingPunct="1">
              <a:buFontTx/>
              <a:buChar char="•"/>
            </a:pPr>
            <a:r>
              <a:rPr lang="es-ES_tradnl" altLang="en-US">
                <a:latin typeface="Barlow" panose="00000500000000000000" pitchFamily="2" charset="0"/>
              </a:rPr>
              <a:t>En 1990 la Cámara Internacional de Comercio publica la Carta de principios para el Desarrollo Sostenible.</a:t>
            </a:r>
          </a:p>
          <a:p>
            <a:pPr eaLnBrk="1" hangingPunct="1">
              <a:buFontTx/>
              <a:buChar char="•"/>
            </a:pPr>
            <a:endParaRPr lang="es-ES_tradnl" altLang="en-US">
              <a:latin typeface="Barlow" panose="00000500000000000000" pitchFamily="2" charset="0"/>
            </a:endParaRPr>
          </a:p>
          <a:p>
            <a:pPr eaLnBrk="1" hangingPunct="1">
              <a:buFontTx/>
              <a:buChar char="•"/>
            </a:pPr>
            <a:r>
              <a:rPr lang="es-ES_tradnl" altLang="en-US">
                <a:latin typeface="Barlow" panose="00000500000000000000" pitchFamily="2" charset="0"/>
              </a:rPr>
              <a:t>Se crea en 1990 el Consejo Empresarial para el Desarrollo Sostenible.</a:t>
            </a:r>
          </a:p>
          <a:p>
            <a:pPr eaLnBrk="1" hangingPunct="1">
              <a:buFontTx/>
              <a:buChar char="•"/>
            </a:pPr>
            <a:endParaRPr lang="es-ES_tradnl" altLang="en-US">
              <a:latin typeface="Barlow" panose="00000500000000000000" pitchFamily="2" charset="0"/>
            </a:endParaRPr>
          </a:p>
          <a:p>
            <a:pPr eaLnBrk="1" hangingPunct="1">
              <a:buFontTx/>
              <a:buChar char="•"/>
            </a:pPr>
            <a:r>
              <a:rPr lang="es-ES_tradnl" altLang="en-US">
                <a:latin typeface="Barlow" panose="00000500000000000000" pitchFamily="2" charset="0"/>
              </a:rPr>
              <a:t>En 1991 la ONUDI convoca a la Conferencia sobre un Desarrollo Industrial Ecológicamente Sostenible (DIES) en donde se acordó que la clave para alcanzar un DIES es la Producción + Limpia. </a:t>
            </a:r>
          </a:p>
          <a:p>
            <a:pPr eaLnBrk="1" hangingPunct="1">
              <a:buFontTx/>
              <a:buChar char="•"/>
            </a:pPr>
            <a:endParaRPr lang="es-ES_tradnl" altLang="en-US">
              <a:latin typeface="Barlow" panose="00000500000000000000" pitchFamily="2" charset="0"/>
            </a:endParaRPr>
          </a:p>
        </p:txBody>
      </p:sp>
      <p:pic>
        <p:nvPicPr>
          <p:cNvPr id="65540" name="Picture 2" descr="http://profile.ak.fbcdn.net/hprofile-ak-prn1/s160x160/65390_430012867052709_1655099565_a.jpg">
            <a:extLst>
              <a:ext uri="{FF2B5EF4-FFF2-40B4-BE49-F238E27FC236}">
                <a16:creationId xmlns:a16="http://schemas.microsoft.com/office/drawing/2014/main" id="{F3479D74-9ED5-9EF0-AD39-EFDEE3A6AA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21913" y="1690688"/>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4C4E44CD-3FB8-93EA-F12B-B7E854F74991}"/>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1990 - 1999</a:t>
            </a:r>
          </a:p>
        </p:txBody>
      </p:sp>
      <p:sp>
        <p:nvSpPr>
          <p:cNvPr id="66563" name="Content Placeholder 2">
            <a:extLst>
              <a:ext uri="{FF2B5EF4-FFF2-40B4-BE49-F238E27FC236}">
                <a16:creationId xmlns:a16="http://schemas.microsoft.com/office/drawing/2014/main" id="{D6C9D31C-817D-A41D-2ED3-631B7EB1958C}"/>
              </a:ext>
            </a:extLst>
          </p:cNvPr>
          <p:cNvSpPr>
            <a:spLocks noGrp="1" noChangeArrowheads="1"/>
          </p:cNvSpPr>
          <p:nvPr>
            <p:ph sz="half" idx="1"/>
          </p:nvPr>
        </p:nvSpPr>
        <p:spPr>
          <a:xfrm>
            <a:off x="549275" y="1751013"/>
            <a:ext cx="6191250" cy="4351337"/>
          </a:xfrm>
        </p:spPr>
        <p:txBody>
          <a:bodyPr/>
          <a:lstStyle/>
          <a:p>
            <a:pPr eaLnBrk="1" hangingPunct="1"/>
            <a:r>
              <a:rPr lang="es-SV" altLang="en-US">
                <a:latin typeface="Barlow" panose="00000500000000000000" pitchFamily="2" charset="0"/>
              </a:rPr>
              <a:t>Conferencia de las Naciones Unidas sobre Medio Ambiente y Desarrollo (Cumbre de Río), junio de 1992. </a:t>
            </a:r>
            <a:endParaRPr lang="es-ES_tradnl" altLang="en-US" b="1">
              <a:latin typeface="Barlow" panose="00000500000000000000" pitchFamily="2" charset="0"/>
            </a:endParaRPr>
          </a:p>
        </p:txBody>
      </p:sp>
      <p:graphicFrame>
        <p:nvGraphicFramePr>
          <p:cNvPr id="2" name="3 Diagrama">
            <a:extLst>
              <a:ext uri="{FF2B5EF4-FFF2-40B4-BE49-F238E27FC236}">
                <a16:creationId xmlns:a16="http://schemas.microsoft.com/office/drawing/2014/main" id="{67B7C30C-4077-6A5B-A383-90E32454B75C}"/>
              </a:ext>
            </a:extLst>
          </p:cNvPr>
          <p:cNvGraphicFramePr/>
          <p:nvPr/>
        </p:nvGraphicFramePr>
        <p:xfrm>
          <a:off x="5291191" y="1224554"/>
          <a:ext cx="7577660" cy="48772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A0B8F293-14D4-E674-690B-3F61AD142F9F}"/>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Problemas globales</a:t>
            </a:r>
          </a:p>
        </p:txBody>
      </p:sp>
      <p:sp>
        <p:nvSpPr>
          <p:cNvPr id="3" name="Content Placeholder 2">
            <a:extLst>
              <a:ext uri="{FF2B5EF4-FFF2-40B4-BE49-F238E27FC236}">
                <a16:creationId xmlns:a16="http://schemas.microsoft.com/office/drawing/2014/main" id="{3573EA03-9592-B943-DA87-126D68A68AC3}"/>
              </a:ext>
            </a:extLst>
          </p:cNvPr>
          <p:cNvSpPr>
            <a:spLocks noGrp="1"/>
          </p:cNvSpPr>
          <p:nvPr>
            <p:ph sz="half" idx="1"/>
          </p:nvPr>
        </p:nvSpPr>
        <p:spPr>
          <a:xfrm>
            <a:off x="549275" y="1751013"/>
            <a:ext cx="8718550" cy="4351337"/>
          </a:xfrm>
        </p:spPr>
        <p:txBody>
          <a:bodyPr rtlCol="0">
            <a:noAutofit/>
          </a:bodyPr>
          <a:lstStyle/>
          <a:p>
            <a:pPr eaLnBrk="1" hangingPunct="1">
              <a:defRPr/>
            </a:pPr>
            <a:r>
              <a:rPr lang="es-ES" altLang="en-US" dirty="0"/>
              <a:t>Destrucción de la Capa de Ozono</a:t>
            </a:r>
          </a:p>
          <a:p>
            <a:pPr eaLnBrk="1" hangingPunct="1">
              <a:defRPr/>
            </a:pPr>
            <a:r>
              <a:rPr lang="es-ES" altLang="en-US" dirty="0"/>
              <a:t>Cambio Climático </a:t>
            </a:r>
          </a:p>
          <a:p>
            <a:pPr eaLnBrk="1" hangingPunct="1">
              <a:defRPr/>
            </a:pPr>
            <a:r>
              <a:rPr lang="es-ES" altLang="en-US" dirty="0"/>
              <a:t>Compuestos Orgánicos Persistentes</a:t>
            </a:r>
          </a:p>
          <a:p>
            <a:pPr marL="0" indent="0" eaLnBrk="1" hangingPunct="1">
              <a:buFont typeface="Arial" panose="020B0604020202020204" pitchFamily="34" charset="0"/>
              <a:buNone/>
              <a:defRPr/>
            </a:pPr>
            <a:endParaRPr lang="es-ES_tradnl" altLang="en-US" dirty="0"/>
          </a:p>
        </p:txBody>
      </p:sp>
      <p:pic>
        <p:nvPicPr>
          <p:cNvPr id="67588" name="Picture 3" descr="A picture containing person, table, food, sitting&#10;&#10;Description automatically generated">
            <a:extLst>
              <a:ext uri="{FF2B5EF4-FFF2-40B4-BE49-F238E27FC236}">
                <a16:creationId xmlns:a16="http://schemas.microsoft.com/office/drawing/2014/main" id="{2C5E3A80-B946-8CA4-A47D-A087F5CCA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5925" y="1438275"/>
            <a:ext cx="48768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Picture Placeholder 1">
            <a:extLst>
              <a:ext uri="{FF2B5EF4-FFF2-40B4-BE49-F238E27FC236}">
                <a16:creationId xmlns:a16="http://schemas.microsoft.com/office/drawing/2014/main" id="{479EE189-C1BA-0558-6827-FFC345A2E3F5}"/>
              </a:ext>
            </a:extLst>
          </p:cNvPr>
          <p:cNvSpPr>
            <a:spLocks noGrp="1" noTextEdit="1"/>
          </p:cNvSpPr>
          <p:nvPr>
            <p:ph type="pic" sz="quarter" idx="13"/>
          </p:nvPr>
        </p:nvSpPr>
        <p:spPr>
          <a:xfrm>
            <a:off x="7196138" y="-19050"/>
            <a:ext cx="5014912" cy="6892925"/>
          </a:xfrm>
          <a:custGeom>
            <a:avLst/>
            <a:gdLst>
              <a:gd name="T0" fmla="*/ 420661350 w 10000"/>
              <a:gd name="T1" fmla="*/ 0 h 10002"/>
              <a:gd name="T2" fmla="*/ 2147483646 w 10000"/>
              <a:gd name="T3" fmla="*/ 3799999 h 10002"/>
              <a:gd name="T4" fmla="*/ 2147483646 w 10000"/>
              <a:gd name="T5" fmla="*/ 2147483646 h 10002"/>
              <a:gd name="T6" fmla="*/ 557193834 w 10000"/>
              <a:gd name="T7" fmla="*/ 2147483646 h 10002"/>
              <a:gd name="T8" fmla="*/ 347491778 w 10000"/>
              <a:gd name="T9" fmla="*/ 2147483646 h 10002"/>
              <a:gd name="T10" fmla="*/ 420661350 w 10000"/>
              <a:gd name="T11" fmla="*/ 0 h 100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p:spPr>
        <p:txBody>
          <a:bodyPr vert="horz" wrap="square" lIns="91440" tIns="45720" rIns="91440" bIns="45720" numCol="1" anchor="t" anchorCtr="0" compatLnSpc="1">
            <a:prstTxWarp prst="textNoShape">
              <a:avLst/>
            </a:prstTxWarp>
          </a:bodyPr>
          <a:lstStyle/>
          <a:p>
            <a:endParaRPr lang="en-US"/>
          </a:p>
        </p:txBody>
      </p:sp>
      <p:sp>
        <p:nvSpPr>
          <p:cNvPr id="68611" name="Title 2">
            <a:extLst>
              <a:ext uri="{FF2B5EF4-FFF2-40B4-BE49-F238E27FC236}">
                <a16:creationId xmlns:a16="http://schemas.microsoft.com/office/drawing/2014/main" id="{2BA048B0-28CE-B68D-648F-B21E08927B60}"/>
              </a:ext>
            </a:extLst>
          </p:cNvPr>
          <p:cNvSpPr>
            <a:spLocks noGrp="1" noChangeArrowheads="1"/>
          </p:cNvSpPr>
          <p:nvPr>
            <p:ph type="ctrTitle"/>
          </p:nvPr>
        </p:nvSpPr>
        <p:spPr>
          <a:xfrm>
            <a:off x="550863" y="2076450"/>
            <a:ext cx="6219825" cy="2387600"/>
          </a:xfrm>
        </p:spPr>
        <p:txBody>
          <a:bodyPr/>
          <a:lstStyle/>
          <a:p>
            <a:pPr eaLnBrk="1" hangingPunct="1"/>
            <a:r>
              <a:rPr lang="es-ES_tradnl" altLang="en-US">
                <a:latin typeface="Barlow SemiBold" panose="00000700000000000000" pitchFamily="2" charset="0"/>
              </a:rPr>
              <a:t>Principios de la EIA</a:t>
            </a:r>
          </a:p>
        </p:txBody>
      </p:sp>
      <p:sp>
        <p:nvSpPr>
          <p:cNvPr id="68612" name="Subtitle 3">
            <a:extLst>
              <a:ext uri="{FF2B5EF4-FFF2-40B4-BE49-F238E27FC236}">
                <a16:creationId xmlns:a16="http://schemas.microsoft.com/office/drawing/2014/main" id="{F93448DA-E43E-C95E-E8DE-B3B54F4E31B2}"/>
              </a:ext>
            </a:extLst>
          </p:cNvPr>
          <p:cNvSpPr>
            <a:spLocks noGrp="1" noChangeArrowheads="1"/>
          </p:cNvSpPr>
          <p:nvPr>
            <p:ph type="subTitle" idx="1"/>
          </p:nvPr>
        </p:nvSpPr>
        <p:spPr>
          <a:xfrm>
            <a:off x="550863" y="4556125"/>
            <a:ext cx="6219825" cy="1655763"/>
          </a:xfrm>
        </p:spPr>
        <p:txBody>
          <a:bodyPr/>
          <a:lstStyle/>
          <a:p>
            <a:pPr eaLnBrk="1" hangingPunct="1"/>
            <a:endParaRPr lang="es-ES_tradnl" altLang="en-US">
              <a:latin typeface="Barlow" panose="00000500000000000000" pitchFamily="2"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a:extLst>
              <a:ext uri="{FF2B5EF4-FFF2-40B4-BE49-F238E27FC236}">
                <a16:creationId xmlns:a16="http://schemas.microsoft.com/office/drawing/2014/main" id="{0158531B-0227-A57E-9C99-B58FAC4FD80D}"/>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Beneficios del EIA</a:t>
            </a:r>
          </a:p>
        </p:txBody>
      </p:sp>
      <p:sp>
        <p:nvSpPr>
          <p:cNvPr id="9" name="TextBox 8">
            <a:extLst>
              <a:ext uri="{FF2B5EF4-FFF2-40B4-BE49-F238E27FC236}">
                <a16:creationId xmlns:a16="http://schemas.microsoft.com/office/drawing/2014/main" id="{9E16A774-5B5F-2E1B-8E21-12E5337D8D09}"/>
              </a:ext>
            </a:extLst>
          </p:cNvPr>
          <p:cNvSpPr txBox="1"/>
          <p:nvPr/>
        </p:nvSpPr>
        <p:spPr>
          <a:xfrm>
            <a:off x="838200" y="1190625"/>
            <a:ext cx="6056313" cy="3268663"/>
          </a:xfrm>
          <a:prstGeom prst="rect">
            <a:avLst/>
          </a:prstGeom>
          <a:noFill/>
        </p:spPr>
        <p:txBody>
          <a:bodyPr>
            <a:spAutoFit/>
          </a:bodyPr>
          <a:lstStyle/>
          <a:p>
            <a:pPr>
              <a:defRPr/>
            </a:pPr>
            <a:endParaRPr lang="en-US" sz="1050" dirty="0">
              <a:solidFill>
                <a:srgbClr val="000000"/>
              </a:solidFill>
              <a:latin typeface="Arial" panose="020B0604020202020204" pitchFamily="34" charset="0"/>
            </a:endParaRPr>
          </a:p>
          <a:p>
            <a:pPr marL="457200" indent="-457200">
              <a:buFont typeface="Arial" panose="020B0604020202020204" pitchFamily="34" charset="0"/>
              <a:buChar char="•"/>
              <a:defRPr/>
            </a:pPr>
            <a:r>
              <a:rPr lang="en-US" sz="2800" dirty="0" err="1">
                <a:solidFill>
                  <a:schemeClr val="accent6">
                    <a:lumMod val="75000"/>
                  </a:schemeClr>
                </a:solidFill>
                <a:latin typeface="Barlow" pitchFamily="2" charset="77"/>
              </a:rPr>
              <a:t>Potenciar</a:t>
            </a:r>
            <a:r>
              <a:rPr lang="en-US" sz="2800" dirty="0">
                <a:latin typeface="Barlow" pitchFamily="2" charset="77"/>
              </a:rPr>
              <a:t> </a:t>
            </a:r>
            <a:r>
              <a:rPr lang="en-US" sz="2800" dirty="0" err="1">
                <a:latin typeface="Barlow" pitchFamily="2" charset="77"/>
              </a:rPr>
              <a:t>supuestos</a:t>
            </a:r>
            <a:r>
              <a:rPr lang="en-US" sz="2800" dirty="0">
                <a:latin typeface="Barlow" pitchFamily="2" charset="77"/>
              </a:rPr>
              <a:t> </a:t>
            </a:r>
            <a:r>
              <a:rPr lang="en-US" sz="2800" dirty="0" err="1">
                <a:latin typeface="Barlow" pitchFamily="2" charset="77"/>
              </a:rPr>
              <a:t>sobre</a:t>
            </a:r>
            <a:r>
              <a:rPr lang="en-US" sz="2800" dirty="0">
                <a:latin typeface="Barlow" pitchFamily="2" charset="77"/>
              </a:rPr>
              <a:t> </a:t>
            </a:r>
            <a:r>
              <a:rPr lang="en-US" sz="2800" dirty="0" err="1">
                <a:latin typeface="Barlow" pitchFamily="2" charset="77"/>
              </a:rPr>
              <a:t>consideraciones</a:t>
            </a:r>
            <a:r>
              <a:rPr lang="en-US" sz="2800" dirty="0">
                <a:latin typeface="Barlow" pitchFamily="2" charset="77"/>
              </a:rPr>
              <a:t> </a:t>
            </a:r>
            <a:r>
              <a:rPr lang="en-US" sz="2800" dirty="0" err="1">
                <a:latin typeface="Barlow" pitchFamily="2" charset="77"/>
              </a:rPr>
              <a:t>ambientales</a:t>
            </a:r>
            <a:r>
              <a:rPr lang="en-US" sz="2800" dirty="0">
                <a:latin typeface="Barlow" pitchFamily="2" charset="77"/>
              </a:rPr>
              <a:t> por </a:t>
            </a:r>
            <a:r>
              <a:rPr lang="en-US" sz="2800" dirty="0" err="1">
                <a:latin typeface="Barlow" pitchFamily="2" charset="77"/>
              </a:rPr>
              <a:t>parte</a:t>
            </a:r>
            <a:r>
              <a:rPr lang="en-US" sz="2800" dirty="0">
                <a:latin typeface="Barlow" pitchFamily="2" charset="77"/>
              </a:rPr>
              <a:t> de </a:t>
            </a:r>
            <a:r>
              <a:rPr lang="en-US" sz="2800" dirty="0" err="1">
                <a:latin typeface="Barlow" pitchFamily="2" charset="77"/>
              </a:rPr>
              <a:t>promotores</a:t>
            </a:r>
            <a:r>
              <a:rPr lang="en-US" sz="2800" dirty="0">
                <a:latin typeface="Barlow" pitchFamily="2" charset="77"/>
              </a:rPr>
              <a:t>.</a:t>
            </a:r>
          </a:p>
          <a:p>
            <a:pPr marL="457200" indent="-457200">
              <a:buFont typeface="Arial" panose="020B0604020202020204" pitchFamily="34" charset="0"/>
              <a:buChar char="•"/>
              <a:defRPr/>
            </a:pPr>
            <a:r>
              <a:rPr lang="en-US" sz="2800" dirty="0" err="1">
                <a:solidFill>
                  <a:schemeClr val="accent6">
                    <a:lumMod val="75000"/>
                  </a:schemeClr>
                </a:solidFill>
                <a:latin typeface="Barlow" pitchFamily="2" charset="77"/>
              </a:rPr>
              <a:t>Facilita</a:t>
            </a:r>
            <a:r>
              <a:rPr lang="en-US" sz="2800" dirty="0">
                <a:solidFill>
                  <a:schemeClr val="accent6">
                    <a:lumMod val="75000"/>
                  </a:schemeClr>
                </a:solidFill>
                <a:latin typeface="Barlow" pitchFamily="2" charset="77"/>
              </a:rPr>
              <a:t> </a:t>
            </a:r>
            <a:r>
              <a:rPr lang="en-US" sz="2800" dirty="0">
                <a:latin typeface="Barlow" pitchFamily="2" charset="77"/>
              </a:rPr>
              <a:t>la </a:t>
            </a:r>
            <a:r>
              <a:rPr lang="en-US" sz="2800" dirty="0" err="1">
                <a:latin typeface="Barlow" pitchFamily="2" charset="77"/>
              </a:rPr>
              <a:t>obtención</a:t>
            </a:r>
            <a:r>
              <a:rPr lang="en-US" sz="2800" dirty="0">
                <a:latin typeface="Barlow" pitchFamily="2" charset="77"/>
              </a:rPr>
              <a:t> de </a:t>
            </a:r>
            <a:r>
              <a:rPr lang="en-US" sz="2800" dirty="0" err="1">
                <a:latin typeface="Barlow" pitchFamily="2" charset="77"/>
              </a:rPr>
              <a:t>información</a:t>
            </a:r>
            <a:r>
              <a:rPr lang="en-US" sz="2800" dirty="0">
                <a:latin typeface="Barlow" pitchFamily="2" charset="77"/>
              </a:rPr>
              <a:t> </a:t>
            </a:r>
            <a:r>
              <a:rPr lang="en-US" sz="2800" dirty="0" err="1">
                <a:latin typeface="Barlow" pitchFamily="2" charset="77"/>
              </a:rPr>
              <a:t>sobre</a:t>
            </a:r>
            <a:r>
              <a:rPr lang="en-US" sz="2800" dirty="0">
                <a:latin typeface="Barlow" pitchFamily="2" charset="77"/>
              </a:rPr>
              <a:t> </a:t>
            </a:r>
            <a:r>
              <a:rPr lang="en-US" sz="2800" dirty="0" err="1">
                <a:latin typeface="Barlow" pitchFamily="2" charset="77"/>
              </a:rPr>
              <a:t>proyectos</a:t>
            </a:r>
            <a:r>
              <a:rPr lang="en-US" sz="2800" dirty="0">
                <a:latin typeface="Barlow" pitchFamily="2" charset="77"/>
              </a:rPr>
              <a:t>.</a:t>
            </a:r>
          </a:p>
          <a:p>
            <a:pPr marL="457200" indent="-457200">
              <a:buFont typeface="Arial" panose="020B0604020202020204" pitchFamily="34" charset="0"/>
              <a:buChar char="•"/>
              <a:defRPr/>
            </a:pPr>
            <a:r>
              <a:rPr lang="en-US" sz="2800" dirty="0" err="1">
                <a:solidFill>
                  <a:schemeClr val="accent6">
                    <a:lumMod val="75000"/>
                  </a:schemeClr>
                </a:solidFill>
                <a:latin typeface="Barlow" pitchFamily="2" charset="77"/>
              </a:rPr>
              <a:t>Ayuda</a:t>
            </a:r>
            <a:r>
              <a:rPr lang="en-US" sz="2800" dirty="0">
                <a:solidFill>
                  <a:schemeClr val="accent6">
                    <a:lumMod val="75000"/>
                  </a:schemeClr>
                </a:solidFill>
                <a:latin typeface="Barlow" pitchFamily="2" charset="77"/>
              </a:rPr>
              <a:t> </a:t>
            </a:r>
            <a:r>
              <a:rPr lang="en-US" sz="2800" dirty="0">
                <a:latin typeface="Barlow" pitchFamily="2" charset="77"/>
              </a:rPr>
              <a:t>a </a:t>
            </a:r>
            <a:r>
              <a:rPr lang="en-US" sz="2800" dirty="0" err="1">
                <a:latin typeface="Barlow" pitchFamily="2" charset="77"/>
              </a:rPr>
              <a:t>identificar</a:t>
            </a:r>
            <a:r>
              <a:rPr lang="en-US" sz="2800" dirty="0">
                <a:latin typeface="Barlow" pitchFamily="2" charset="77"/>
              </a:rPr>
              <a:t> </a:t>
            </a:r>
            <a:r>
              <a:rPr lang="en-US" sz="2800" dirty="0" err="1">
                <a:latin typeface="Barlow" pitchFamily="2" charset="77"/>
              </a:rPr>
              <a:t>intereses</a:t>
            </a:r>
            <a:r>
              <a:rPr lang="en-US" sz="2800" dirty="0">
                <a:latin typeface="Barlow" pitchFamily="2" charset="77"/>
              </a:rPr>
              <a:t> y </a:t>
            </a:r>
            <a:r>
              <a:rPr lang="en-US" sz="2800" dirty="0" err="1">
                <a:latin typeface="Barlow" pitchFamily="2" charset="77"/>
              </a:rPr>
              <a:t>acuerdos</a:t>
            </a:r>
            <a:r>
              <a:rPr lang="en-US" sz="2800" dirty="0">
                <a:latin typeface="Barlow" pitchFamily="2" charset="77"/>
              </a:rPr>
              <a:t>.</a:t>
            </a:r>
          </a:p>
        </p:txBody>
      </p:sp>
      <p:pic>
        <p:nvPicPr>
          <p:cNvPr id="69636" name="Picture 9" descr="A picture containing engine&#10;&#10;Description automatically generated">
            <a:extLst>
              <a:ext uri="{FF2B5EF4-FFF2-40B4-BE49-F238E27FC236}">
                <a16:creationId xmlns:a16="http://schemas.microsoft.com/office/drawing/2014/main" id="{A13E5FE2-E1E9-AC55-CBC7-AA7F82954F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3563" y="1149350"/>
            <a:ext cx="5310187" cy="407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Picture Placeholder 1">
            <a:extLst>
              <a:ext uri="{FF2B5EF4-FFF2-40B4-BE49-F238E27FC236}">
                <a16:creationId xmlns:a16="http://schemas.microsoft.com/office/drawing/2014/main" id="{C0FC4FDE-798D-5E60-A953-A8EE829C2A68}"/>
              </a:ext>
            </a:extLst>
          </p:cNvPr>
          <p:cNvSpPr>
            <a:spLocks noGrp="1" noTextEdit="1"/>
          </p:cNvSpPr>
          <p:nvPr>
            <p:ph type="pic" sz="quarter" idx="13"/>
          </p:nvPr>
        </p:nvSpPr>
        <p:spPr>
          <a:xfrm>
            <a:off x="7196138" y="-19050"/>
            <a:ext cx="5014912" cy="6892925"/>
          </a:xfrm>
          <a:custGeom>
            <a:avLst/>
            <a:gdLst>
              <a:gd name="T0" fmla="*/ 420661350 w 10000"/>
              <a:gd name="T1" fmla="*/ 0 h 10002"/>
              <a:gd name="T2" fmla="*/ 2147483646 w 10000"/>
              <a:gd name="T3" fmla="*/ 3799999 h 10002"/>
              <a:gd name="T4" fmla="*/ 2147483646 w 10000"/>
              <a:gd name="T5" fmla="*/ 2147483646 h 10002"/>
              <a:gd name="T6" fmla="*/ 557193834 w 10000"/>
              <a:gd name="T7" fmla="*/ 2147483646 h 10002"/>
              <a:gd name="T8" fmla="*/ 347491778 w 10000"/>
              <a:gd name="T9" fmla="*/ 2147483646 h 10002"/>
              <a:gd name="T10" fmla="*/ 420661350 w 10000"/>
              <a:gd name="T11" fmla="*/ 0 h 100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p:spPr>
        <p:txBody>
          <a:bodyPr vert="horz" wrap="square" lIns="91440" tIns="45720" rIns="91440" bIns="45720" numCol="1" anchor="t" anchorCtr="0" compatLnSpc="1">
            <a:prstTxWarp prst="textNoShape">
              <a:avLst/>
            </a:prstTxWarp>
          </a:bodyPr>
          <a:lstStyle/>
          <a:p>
            <a:endParaRPr lang="en-US"/>
          </a:p>
        </p:txBody>
      </p:sp>
      <p:sp>
        <p:nvSpPr>
          <p:cNvPr id="43011" name="Title 2">
            <a:extLst>
              <a:ext uri="{FF2B5EF4-FFF2-40B4-BE49-F238E27FC236}">
                <a16:creationId xmlns:a16="http://schemas.microsoft.com/office/drawing/2014/main" id="{B7804524-B6B4-B932-B50E-74F4FBCF57DD}"/>
              </a:ext>
            </a:extLst>
          </p:cNvPr>
          <p:cNvSpPr>
            <a:spLocks noGrp="1" noChangeArrowheads="1"/>
          </p:cNvSpPr>
          <p:nvPr>
            <p:ph type="ctrTitle"/>
          </p:nvPr>
        </p:nvSpPr>
        <p:spPr>
          <a:xfrm>
            <a:off x="550863" y="2076450"/>
            <a:ext cx="6219825" cy="2387600"/>
          </a:xfrm>
        </p:spPr>
        <p:txBody>
          <a:bodyPr/>
          <a:lstStyle/>
          <a:p>
            <a:pPr eaLnBrk="1" hangingPunct="1"/>
            <a:r>
              <a:rPr lang="es-ES_tradnl" altLang="en-US">
                <a:latin typeface="Barlow SemiBold" panose="00000700000000000000" pitchFamily="2" charset="0"/>
              </a:rPr>
              <a:t>Conceptos básicos</a:t>
            </a:r>
          </a:p>
        </p:txBody>
      </p:sp>
      <p:sp>
        <p:nvSpPr>
          <p:cNvPr id="43012" name="Subtitle 3">
            <a:extLst>
              <a:ext uri="{FF2B5EF4-FFF2-40B4-BE49-F238E27FC236}">
                <a16:creationId xmlns:a16="http://schemas.microsoft.com/office/drawing/2014/main" id="{0D1ABB7D-05F6-E2BF-48EA-9A4A225C53BA}"/>
              </a:ext>
            </a:extLst>
          </p:cNvPr>
          <p:cNvSpPr>
            <a:spLocks noGrp="1" noChangeArrowheads="1"/>
          </p:cNvSpPr>
          <p:nvPr>
            <p:ph type="subTitle" idx="1"/>
          </p:nvPr>
        </p:nvSpPr>
        <p:spPr>
          <a:xfrm>
            <a:off x="550863" y="4556125"/>
            <a:ext cx="6219825" cy="1655763"/>
          </a:xfrm>
        </p:spPr>
        <p:txBody>
          <a:bodyPr/>
          <a:lstStyle/>
          <a:p>
            <a:pPr eaLnBrk="1" hangingPunct="1"/>
            <a:endParaRPr lang="es-ES_tradnl" altLang="en-US">
              <a:latin typeface="Barlow" panose="00000500000000000000" pitchFamily="2"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69CC3B1D-1061-7643-726B-64030EEAC38D}"/>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Beneficios del EIA</a:t>
            </a:r>
          </a:p>
        </p:txBody>
      </p:sp>
      <p:sp>
        <p:nvSpPr>
          <p:cNvPr id="9" name="TextBox 8">
            <a:extLst>
              <a:ext uri="{FF2B5EF4-FFF2-40B4-BE49-F238E27FC236}">
                <a16:creationId xmlns:a16="http://schemas.microsoft.com/office/drawing/2014/main" id="{9D908A33-1DC4-81A2-1FFC-0D65B1FF3301}"/>
              </a:ext>
            </a:extLst>
          </p:cNvPr>
          <p:cNvSpPr txBox="1"/>
          <p:nvPr/>
        </p:nvSpPr>
        <p:spPr>
          <a:xfrm>
            <a:off x="838200" y="1190625"/>
            <a:ext cx="6056313" cy="3700463"/>
          </a:xfrm>
          <a:prstGeom prst="rect">
            <a:avLst/>
          </a:prstGeom>
          <a:noFill/>
        </p:spPr>
        <p:txBody>
          <a:bodyPr>
            <a:spAutoFit/>
          </a:bodyPr>
          <a:lstStyle/>
          <a:p>
            <a:pPr>
              <a:defRPr/>
            </a:pPr>
            <a:endParaRPr lang="en-US" sz="1050" dirty="0">
              <a:solidFill>
                <a:srgbClr val="000000"/>
              </a:solidFill>
              <a:latin typeface="Arial" panose="020B0604020202020204" pitchFamily="34" charset="0"/>
            </a:endParaRPr>
          </a:p>
          <a:p>
            <a:pPr marL="457200" indent="-457200">
              <a:buFont typeface="Arial" panose="020B0604020202020204" pitchFamily="34" charset="0"/>
              <a:buChar char="•"/>
              <a:defRPr/>
            </a:pPr>
            <a:r>
              <a:rPr lang="en-US" sz="2800" dirty="0" err="1">
                <a:solidFill>
                  <a:schemeClr val="accent6">
                    <a:lumMod val="75000"/>
                  </a:schemeClr>
                </a:solidFill>
                <a:latin typeface="Barlow" pitchFamily="2" charset="77"/>
              </a:rPr>
              <a:t>Ayuda</a:t>
            </a:r>
            <a:r>
              <a:rPr lang="en-US" sz="2800" dirty="0">
                <a:latin typeface="Barlow" pitchFamily="2" charset="77"/>
              </a:rPr>
              <a:t> a </a:t>
            </a:r>
            <a:r>
              <a:rPr lang="en-US" sz="2800" dirty="0" err="1">
                <a:latin typeface="Barlow" pitchFamily="2" charset="77"/>
              </a:rPr>
              <a:t>identificar</a:t>
            </a:r>
            <a:r>
              <a:rPr lang="en-US" sz="2800" dirty="0">
                <a:latin typeface="Barlow" pitchFamily="2" charset="77"/>
              </a:rPr>
              <a:t> </a:t>
            </a:r>
            <a:r>
              <a:rPr lang="en-US" sz="2800" dirty="0" err="1">
                <a:latin typeface="Barlow" pitchFamily="2" charset="77"/>
              </a:rPr>
              <a:t>medidas</a:t>
            </a:r>
            <a:r>
              <a:rPr lang="en-US" sz="2800" dirty="0">
                <a:latin typeface="Barlow" pitchFamily="2" charset="77"/>
              </a:rPr>
              <a:t> de gestion y </a:t>
            </a:r>
            <a:r>
              <a:rPr lang="en-US" sz="2800" dirty="0" err="1">
                <a:latin typeface="Barlow" pitchFamily="2" charset="77"/>
              </a:rPr>
              <a:t>corrección</a:t>
            </a:r>
            <a:r>
              <a:rPr lang="en-US" sz="2800" dirty="0">
                <a:latin typeface="Barlow" pitchFamily="2" charset="77"/>
              </a:rPr>
              <a:t>.</a:t>
            </a:r>
          </a:p>
          <a:p>
            <a:pPr marL="457200" indent="-457200">
              <a:buFont typeface="Arial" panose="020B0604020202020204" pitchFamily="34" charset="0"/>
              <a:buChar char="•"/>
              <a:defRPr/>
            </a:pPr>
            <a:r>
              <a:rPr lang="en-US" sz="2800" dirty="0">
                <a:solidFill>
                  <a:schemeClr val="accent6">
                    <a:lumMod val="75000"/>
                  </a:schemeClr>
                </a:solidFill>
                <a:latin typeface="Barlow" pitchFamily="2" charset="77"/>
              </a:rPr>
              <a:t>Introduce</a:t>
            </a:r>
            <a:r>
              <a:rPr lang="en-US" sz="2800" dirty="0">
                <a:latin typeface="Barlow" pitchFamily="2" charset="77"/>
              </a:rPr>
              <a:t> </a:t>
            </a:r>
            <a:r>
              <a:rPr lang="en-US" sz="2800" dirty="0" err="1">
                <a:latin typeface="Barlow" pitchFamily="2" charset="77"/>
              </a:rPr>
              <a:t>vías</a:t>
            </a:r>
            <a:r>
              <a:rPr lang="en-US" sz="2800" dirty="0">
                <a:latin typeface="Barlow" pitchFamily="2" charset="77"/>
              </a:rPr>
              <a:t> de </a:t>
            </a:r>
            <a:r>
              <a:rPr lang="en-US" sz="2800" dirty="0" err="1">
                <a:latin typeface="Barlow" pitchFamily="2" charset="77"/>
              </a:rPr>
              <a:t>coordinación</a:t>
            </a:r>
            <a:r>
              <a:rPr lang="en-US" sz="2800" dirty="0">
                <a:latin typeface="Barlow" pitchFamily="2" charset="77"/>
              </a:rPr>
              <a:t> y consulta con los </a:t>
            </a:r>
            <a:r>
              <a:rPr lang="en-US" sz="2800" dirty="0" err="1">
                <a:latin typeface="Barlow" pitchFamily="2" charset="77"/>
              </a:rPr>
              <a:t>grupos</a:t>
            </a:r>
            <a:r>
              <a:rPr lang="en-US" sz="2800" dirty="0">
                <a:latin typeface="Barlow" pitchFamily="2" charset="77"/>
              </a:rPr>
              <a:t> </a:t>
            </a:r>
            <a:r>
              <a:rPr lang="en-US" sz="2800" dirty="0" err="1">
                <a:latin typeface="Barlow" pitchFamily="2" charset="77"/>
              </a:rPr>
              <a:t>interesados</a:t>
            </a:r>
            <a:r>
              <a:rPr lang="en-US" sz="2800" dirty="0">
                <a:latin typeface="Barlow" pitchFamily="2" charset="77"/>
              </a:rPr>
              <a:t>.</a:t>
            </a:r>
          </a:p>
          <a:p>
            <a:pPr marL="457200" indent="-457200">
              <a:buFont typeface="Arial" panose="020B0604020202020204" pitchFamily="34" charset="0"/>
              <a:buChar char="•"/>
              <a:defRPr/>
            </a:pPr>
            <a:r>
              <a:rPr lang="en-US" sz="2800" dirty="0" err="1">
                <a:solidFill>
                  <a:schemeClr val="accent6">
                    <a:lumMod val="75000"/>
                  </a:schemeClr>
                </a:solidFill>
                <a:latin typeface="Barlow" pitchFamily="2" charset="77"/>
              </a:rPr>
              <a:t>Aumenta</a:t>
            </a:r>
            <a:r>
              <a:rPr lang="en-US" sz="2800" dirty="0">
                <a:latin typeface="Barlow" pitchFamily="2" charset="77"/>
              </a:rPr>
              <a:t> la </a:t>
            </a:r>
            <a:r>
              <a:rPr lang="en-US" sz="2800" dirty="0" err="1">
                <a:latin typeface="Barlow" pitchFamily="2" charset="77"/>
              </a:rPr>
              <a:t>experiencia</a:t>
            </a:r>
            <a:r>
              <a:rPr lang="en-US" sz="2800" dirty="0">
                <a:latin typeface="Barlow" pitchFamily="2" charset="77"/>
              </a:rPr>
              <a:t> y </a:t>
            </a:r>
            <a:r>
              <a:rPr lang="en-US" sz="2800" dirty="0" err="1">
                <a:latin typeface="Barlow" pitchFamily="2" charset="77"/>
              </a:rPr>
              <a:t>dominio</a:t>
            </a:r>
            <a:r>
              <a:rPr lang="en-US" sz="2800" dirty="0">
                <a:latin typeface="Barlow" pitchFamily="2" charset="77"/>
              </a:rPr>
              <a:t> </a:t>
            </a:r>
            <a:r>
              <a:rPr lang="en-US" sz="2800" dirty="0" err="1">
                <a:latin typeface="Barlow" pitchFamily="2" charset="77"/>
              </a:rPr>
              <a:t>técnico</a:t>
            </a:r>
            <a:r>
              <a:rPr lang="en-US" sz="2800" dirty="0">
                <a:latin typeface="Barlow" pitchFamily="2" charset="77"/>
              </a:rPr>
              <a:t>.</a:t>
            </a:r>
          </a:p>
          <a:p>
            <a:pPr marL="457200" indent="-457200">
              <a:buFont typeface="Arial" panose="020B0604020202020204" pitchFamily="34" charset="0"/>
              <a:buChar char="•"/>
              <a:defRPr/>
            </a:pPr>
            <a:r>
              <a:rPr lang="en-US" sz="2800" dirty="0" err="1">
                <a:solidFill>
                  <a:schemeClr val="accent6">
                    <a:lumMod val="75000"/>
                  </a:schemeClr>
                </a:solidFill>
                <a:latin typeface="Barlow" pitchFamily="2" charset="77"/>
              </a:rPr>
              <a:t>Favorece</a:t>
            </a:r>
            <a:r>
              <a:rPr lang="en-US" sz="2800" dirty="0">
                <a:latin typeface="Barlow" pitchFamily="2" charset="77"/>
              </a:rPr>
              <a:t> la </a:t>
            </a:r>
            <a:r>
              <a:rPr lang="en-US" sz="2800" dirty="0" err="1">
                <a:latin typeface="Barlow" pitchFamily="2" charset="77"/>
              </a:rPr>
              <a:t>toma</a:t>
            </a:r>
            <a:r>
              <a:rPr lang="en-US" sz="2800" dirty="0">
                <a:latin typeface="Barlow" pitchFamily="2" charset="77"/>
              </a:rPr>
              <a:t> de decisions de major </a:t>
            </a:r>
            <a:r>
              <a:rPr lang="en-US" sz="2800" dirty="0" err="1">
                <a:latin typeface="Barlow" pitchFamily="2" charset="77"/>
              </a:rPr>
              <a:t>calidad</a:t>
            </a:r>
            <a:r>
              <a:rPr lang="en-US" sz="2800" dirty="0">
                <a:latin typeface="Barlow" pitchFamily="2" charset="77"/>
              </a:rPr>
              <a:t>.</a:t>
            </a:r>
          </a:p>
        </p:txBody>
      </p:sp>
      <p:pic>
        <p:nvPicPr>
          <p:cNvPr id="70660" name="Picture 9" descr="A picture containing engine&#10;&#10;Description automatically generated">
            <a:extLst>
              <a:ext uri="{FF2B5EF4-FFF2-40B4-BE49-F238E27FC236}">
                <a16:creationId xmlns:a16="http://schemas.microsoft.com/office/drawing/2014/main" id="{3BDDE6B2-6D31-24E6-F953-F704546119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3563" y="1149350"/>
            <a:ext cx="5310187" cy="407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12DF8195-D3AE-A742-62CE-4A4A528709FD}"/>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Limitaciones del EIA</a:t>
            </a:r>
          </a:p>
        </p:txBody>
      </p:sp>
      <p:sp>
        <p:nvSpPr>
          <p:cNvPr id="3" name="Content Placeholder 2">
            <a:extLst>
              <a:ext uri="{FF2B5EF4-FFF2-40B4-BE49-F238E27FC236}">
                <a16:creationId xmlns:a16="http://schemas.microsoft.com/office/drawing/2014/main" id="{96D7FC4B-1457-4573-6D2A-85551704FE9C}"/>
              </a:ext>
            </a:extLst>
          </p:cNvPr>
          <p:cNvSpPr>
            <a:spLocks noGrp="1"/>
          </p:cNvSpPr>
          <p:nvPr>
            <p:ph sz="half" idx="1"/>
          </p:nvPr>
        </p:nvSpPr>
        <p:spPr>
          <a:xfrm>
            <a:off x="549275" y="1751013"/>
            <a:ext cx="5851525" cy="4351337"/>
          </a:xfrm>
        </p:spPr>
        <p:txBody>
          <a:bodyPr rtlCol="0">
            <a:noAutofit/>
          </a:bodyPr>
          <a:lstStyle/>
          <a:p>
            <a:pPr eaLnBrk="1" hangingPunct="1">
              <a:defRPr/>
            </a:pPr>
            <a:r>
              <a:rPr lang="en-US" dirty="0" err="1"/>
              <a:t>Fragmentación</a:t>
            </a:r>
            <a:r>
              <a:rPr lang="en-US" dirty="0"/>
              <a:t> de la </a:t>
            </a:r>
            <a:r>
              <a:rPr lang="en-US" dirty="0" err="1"/>
              <a:t>autoridad</a:t>
            </a:r>
            <a:r>
              <a:rPr lang="en-US" dirty="0"/>
              <a:t> entre </a:t>
            </a:r>
            <a:r>
              <a:rPr lang="en-US" dirty="0" err="1"/>
              <a:t>organizaciones</a:t>
            </a:r>
            <a:r>
              <a:rPr lang="en-US" dirty="0"/>
              <a:t> de </a:t>
            </a:r>
            <a:r>
              <a:rPr lang="en-US" dirty="0" err="1"/>
              <a:t>gobierno</a:t>
            </a:r>
            <a:r>
              <a:rPr lang="en-US" dirty="0"/>
              <a:t>.</a:t>
            </a:r>
          </a:p>
          <a:p>
            <a:pPr eaLnBrk="1" hangingPunct="1">
              <a:defRPr/>
            </a:pPr>
            <a:r>
              <a:rPr lang="en-US" dirty="0"/>
              <a:t>Toma de decisions sin </a:t>
            </a:r>
            <a:r>
              <a:rPr lang="en-US" dirty="0" err="1"/>
              <a:t>coordinación</a:t>
            </a:r>
            <a:r>
              <a:rPr lang="en-US" dirty="0"/>
              <a:t>.</a:t>
            </a:r>
          </a:p>
          <a:p>
            <a:pPr eaLnBrk="1" hangingPunct="1">
              <a:defRPr/>
            </a:pPr>
            <a:r>
              <a:rPr lang="en-US" dirty="0"/>
              <a:t>Falta de </a:t>
            </a:r>
            <a:r>
              <a:rPr lang="en-US" dirty="0" err="1"/>
              <a:t>conscietización</a:t>
            </a:r>
            <a:r>
              <a:rPr lang="en-US" dirty="0"/>
              <a:t> dentro del </a:t>
            </a:r>
            <a:r>
              <a:rPr lang="en-US" dirty="0" err="1"/>
              <a:t>gobierno</a:t>
            </a:r>
            <a:r>
              <a:rPr lang="en-US" dirty="0"/>
              <a:t> central o local.</a:t>
            </a:r>
          </a:p>
          <a:p>
            <a:pPr eaLnBrk="1" hangingPunct="1">
              <a:defRPr/>
            </a:pPr>
            <a:r>
              <a:rPr lang="en-US" dirty="0" err="1"/>
              <a:t>Poder</a:t>
            </a:r>
            <a:r>
              <a:rPr lang="en-US" dirty="0"/>
              <a:t> de los principals </a:t>
            </a:r>
            <a:r>
              <a:rPr lang="en-US" dirty="0" err="1"/>
              <a:t>sectores</a:t>
            </a:r>
            <a:r>
              <a:rPr lang="en-US" dirty="0"/>
              <a:t> de Desarrollo.</a:t>
            </a:r>
          </a:p>
          <a:p>
            <a:pPr marL="0" indent="0" eaLnBrk="1" hangingPunct="1">
              <a:buFont typeface="Arial" panose="020B0604020202020204" pitchFamily="34" charset="0"/>
              <a:buNone/>
              <a:defRPr/>
            </a:pPr>
            <a:endParaRPr lang="es-ES_tradnl" altLang="en-US" dirty="0"/>
          </a:p>
        </p:txBody>
      </p:sp>
      <p:pic>
        <p:nvPicPr>
          <p:cNvPr id="71684" name="Picture 1" descr="A picture containing snail, standing&#10;&#10;Description automatically generated">
            <a:extLst>
              <a:ext uri="{FF2B5EF4-FFF2-40B4-BE49-F238E27FC236}">
                <a16:creationId xmlns:a16="http://schemas.microsoft.com/office/drawing/2014/main" id="{0A1DFC83-67A7-4B1F-3942-03CB426338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293813"/>
            <a:ext cx="5473700"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a:extLst>
              <a:ext uri="{FF2B5EF4-FFF2-40B4-BE49-F238E27FC236}">
                <a16:creationId xmlns:a16="http://schemas.microsoft.com/office/drawing/2014/main" id="{AA532945-B6EE-DA35-5A41-FF19A00E115A}"/>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Limitaciones del EIA</a:t>
            </a:r>
          </a:p>
        </p:txBody>
      </p:sp>
      <p:sp>
        <p:nvSpPr>
          <p:cNvPr id="3" name="Content Placeholder 2">
            <a:extLst>
              <a:ext uri="{FF2B5EF4-FFF2-40B4-BE49-F238E27FC236}">
                <a16:creationId xmlns:a16="http://schemas.microsoft.com/office/drawing/2014/main" id="{66B1B7BE-FAD3-FAF0-B490-AD03D4DE2209}"/>
              </a:ext>
            </a:extLst>
          </p:cNvPr>
          <p:cNvSpPr>
            <a:spLocks noGrp="1"/>
          </p:cNvSpPr>
          <p:nvPr>
            <p:ph sz="half" idx="1"/>
          </p:nvPr>
        </p:nvSpPr>
        <p:spPr>
          <a:xfrm>
            <a:off x="549275" y="1751013"/>
            <a:ext cx="5851525" cy="4351337"/>
          </a:xfrm>
        </p:spPr>
        <p:txBody>
          <a:bodyPr rtlCol="0">
            <a:noAutofit/>
          </a:bodyPr>
          <a:lstStyle/>
          <a:p>
            <a:pPr eaLnBrk="1" hangingPunct="1">
              <a:defRPr/>
            </a:pPr>
            <a:r>
              <a:rPr lang="en-US" dirty="0">
                <a:solidFill>
                  <a:schemeClr val="accent6">
                    <a:lumMod val="75000"/>
                  </a:schemeClr>
                </a:solidFill>
              </a:rPr>
              <a:t>Falta </a:t>
            </a:r>
            <a:r>
              <a:rPr lang="en-US" dirty="0"/>
              <a:t>de </a:t>
            </a:r>
            <a:r>
              <a:rPr lang="en-US" dirty="0" err="1"/>
              <a:t>criterios</a:t>
            </a:r>
            <a:r>
              <a:rPr lang="en-US" dirty="0"/>
              <a:t> </a:t>
            </a:r>
            <a:r>
              <a:rPr lang="en-US" dirty="0" err="1"/>
              <a:t>básicos</a:t>
            </a:r>
            <a:r>
              <a:rPr lang="en-US" dirty="0"/>
              <a:t> de </a:t>
            </a:r>
            <a:r>
              <a:rPr lang="en-US" dirty="0" err="1"/>
              <a:t>valoración</a:t>
            </a:r>
            <a:r>
              <a:rPr lang="en-US" dirty="0"/>
              <a:t> y </a:t>
            </a:r>
            <a:r>
              <a:rPr lang="en-US" dirty="0" err="1"/>
              <a:t>técnicas</a:t>
            </a:r>
            <a:r>
              <a:rPr lang="en-US" dirty="0"/>
              <a:t> </a:t>
            </a:r>
            <a:r>
              <a:rPr lang="en-US" dirty="0" err="1"/>
              <a:t>analíticas</a:t>
            </a:r>
            <a:r>
              <a:rPr lang="en-US" dirty="0"/>
              <a:t>.</a:t>
            </a:r>
          </a:p>
          <a:p>
            <a:pPr eaLnBrk="1" hangingPunct="1">
              <a:defRPr/>
            </a:pPr>
            <a:r>
              <a:rPr lang="en-US" dirty="0" err="1"/>
              <a:t>Algunos</a:t>
            </a:r>
            <a:r>
              <a:rPr lang="en-US" dirty="0"/>
              <a:t> </a:t>
            </a:r>
            <a:r>
              <a:rPr lang="en-US" dirty="0" err="1"/>
              <a:t>mecanismos</a:t>
            </a:r>
            <a:r>
              <a:rPr lang="en-US" dirty="0"/>
              <a:t> </a:t>
            </a:r>
            <a:r>
              <a:rPr lang="en-US" dirty="0">
                <a:solidFill>
                  <a:schemeClr val="accent6">
                    <a:lumMod val="75000"/>
                  </a:schemeClr>
                </a:solidFill>
              </a:rPr>
              <a:t>de </a:t>
            </a:r>
            <a:r>
              <a:rPr lang="en-US" dirty="0" err="1">
                <a:solidFill>
                  <a:schemeClr val="accent6">
                    <a:lumMod val="75000"/>
                  </a:schemeClr>
                </a:solidFill>
              </a:rPr>
              <a:t>corrección</a:t>
            </a:r>
            <a:r>
              <a:rPr lang="en-US" dirty="0">
                <a:solidFill>
                  <a:schemeClr val="accent6">
                    <a:lumMod val="75000"/>
                  </a:schemeClr>
                </a:solidFill>
              </a:rPr>
              <a:t> Ambiental </a:t>
            </a:r>
            <a:r>
              <a:rPr lang="en-US" dirty="0"/>
              <a:t>no </a:t>
            </a:r>
            <a:r>
              <a:rPr lang="en-US" dirty="0" err="1"/>
              <a:t>están</a:t>
            </a:r>
            <a:r>
              <a:rPr lang="en-US" dirty="0"/>
              <a:t> </a:t>
            </a:r>
            <a:r>
              <a:rPr lang="en-US" dirty="0" err="1"/>
              <a:t>debidamente</a:t>
            </a:r>
            <a:r>
              <a:rPr lang="en-US" dirty="0"/>
              <a:t> </a:t>
            </a:r>
            <a:r>
              <a:rPr lang="en-US" dirty="0" err="1"/>
              <a:t>comprobados</a:t>
            </a:r>
            <a:r>
              <a:rPr lang="en-US" dirty="0"/>
              <a:t>.</a:t>
            </a:r>
          </a:p>
          <a:p>
            <a:pPr eaLnBrk="1" hangingPunct="1">
              <a:defRPr/>
            </a:pPr>
            <a:r>
              <a:rPr lang="en-US" dirty="0">
                <a:solidFill>
                  <a:schemeClr val="accent6">
                    <a:lumMod val="75000"/>
                  </a:schemeClr>
                </a:solidFill>
              </a:rPr>
              <a:t>Falta de Recursos </a:t>
            </a:r>
            <a:r>
              <a:rPr lang="en-US" dirty="0" err="1"/>
              <a:t>técnicos</a:t>
            </a:r>
            <a:r>
              <a:rPr lang="en-US" dirty="0"/>
              <a:t> y </a:t>
            </a:r>
            <a:r>
              <a:rPr lang="en-US" dirty="0" err="1"/>
              <a:t>financieros</a:t>
            </a:r>
            <a:r>
              <a:rPr lang="en-US" dirty="0"/>
              <a:t>.</a:t>
            </a:r>
          </a:p>
          <a:p>
            <a:pPr marL="0" indent="0" eaLnBrk="1" hangingPunct="1">
              <a:buFont typeface="Arial" panose="020B0604020202020204" pitchFamily="34" charset="0"/>
              <a:buNone/>
              <a:defRPr/>
            </a:pPr>
            <a:endParaRPr lang="es-ES_tradnl" altLang="en-US" dirty="0"/>
          </a:p>
        </p:txBody>
      </p:sp>
      <p:pic>
        <p:nvPicPr>
          <p:cNvPr id="72708" name="Picture 5" descr="A picture containing snail, standing&#10;&#10;Description automatically generated">
            <a:extLst>
              <a:ext uri="{FF2B5EF4-FFF2-40B4-BE49-F238E27FC236}">
                <a16:creationId xmlns:a16="http://schemas.microsoft.com/office/drawing/2014/main" id="{E5A10050-2DAE-7791-48C7-DB1B221206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293813"/>
            <a:ext cx="5473700"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a:extLst>
              <a:ext uri="{FF2B5EF4-FFF2-40B4-BE49-F238E27FC236}">
                <a16:creationId xmlns:a16="http://schemas.microsoft.com/office/drawing/2014/main" id="{5A20D9EE-CAE1-345B-CCE6-506A5BEC23FA}"/>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Importancia del EIA</a:t>
            </a:r>
          </a:p>
        </p:txBody>
      </p:sp>
      <p:sp>
        <p:nvSpPr>
          <p:cNvPr id="73731" name="Content Placeholder 1">
            <a:extLst>
              <a:ext uri="{FF2B5EF4-FFF2-40B4-BE49-F238E27FC236}">
                <a16:creationId xmlns:a16="http://schemas.microsoft.com/office/drawing/2014/main" id="{88F55AAA-A639-99F9-BCF2-652857032DE6}"/>
              </a:ext>
            </a:extLst>
          </p:cNvPr>
          <p:cNvSpPr>
            <a:spLocks noGrp="1" noChangeArrowheads="1"/>
          </p:cNvSpPr>
          <p:nvPr>
            <p:ph sz="half" idx="1"/>
          </p:nvPr>
        </p:nvSpPr>
        <p:spPr/>
        <p:txBody>
          <a:bodyPr/>
          <a:lstStyle/>
          <a:p>
            <a:pPr eaLnBrk="1" hangingPunct="1"/>
            <a:endParaRPr lang="en-US" altLang="en-US">
              <a:latin typeface="Barlow" panose="00000500000000000000" pitchFamily="2"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CBE80D3E-2BAC-A93B-3414-E89E1DC27967}"/>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Importancia del EIA</a:t>
            </a:r>
          </a:p>
        </p:txBody>
      </p:sp>
      <p:sp>
        <p:nvSpPr>
          <p:cNvPr id="3" name="Content Placeholder 2">
            <a:extLst>
              <a:ext uri="{FF2B5EF4-FFF2-40B4-BE49-F238E27FC236}">
                <a16:creationId xmlns:a16="http://schemas.microsoft.com/office/drawing/2014/main" id="{3877D0EA-5208-9632-BA2B-439EF52C7924}"/>
              </a:ext>
            </a:extLst>
          </p:cNvPr>
          <p:cNvSpPr>
            <a:spLocks noGrp="1"/>
          </p:cNvSpPr>
          <p:nvPr>
            <p:ph sz="half" idx="1"/>
          </p:nvPr>
        </p:nvSpPr>
        <p:spPr>
          <a:xfrm>
            <a:off x="549275" y="1751013"/>
            <a:ext cx="10804525" cy="4537075"/>
          </a:xfrm>
        </p:spPr>
        <p:txBody>
          <a:bodyPr rtlCol="0">
            <a:noAutofit/>
          </a:bodyPr>
          <a:lstStyle/>
          <a:p>
            <a:pPr eaLnBrk="1" hangingPunct="1">
              <a:defRPr/>
            </a:pPr>
            <a:endParaRPr lang="en-US" sz="1800" dirty="0">
              <a:solidFill>
                <a:srgbClr val="000000"/>
              </a:solidFill>
              <a:latin typeface="Arial" panose="020B0604020202020204" pitchFamily="34" charset="0"/>
            </a:endParaRPr>
          </a:p>
          <a:p>
            <a:pPr eaLnBrk="1" hangingPunct="1">
              <a:defRPr/>
            </a:pPr>
            <a:r>
              <a:rPr lang="en-US" b="1" dirty="0" err="1"/>
              <a:t>Ordena</a:t>
            </a:r>
            <a:r>
              <a:rPr lang="en-US" dirty="0"/>
              <a:t> </a:t>
            </a:r>
            <a:r>
              <a:rPr lang="en-US" dirty="0" err="1"/>
              <a:t>toda</a:t>
            </a:r>
            <a:r>
              <a:rPr lang="en-US" dirty="0"/>
              <a:t> la </a:t>
            </a:r>
            <a:r>
              <a:rPr lang="en-US" dirty="0" err="1"/>
              <a:t>información</a:t>
            </a:r>
            <a:r>
              <a:rPr lang="en-US" dirty="0"/>
              <a:t> del </a:t>
            </a:r>
            <a:r>
              <a:rPr lang="en-US" dirty="0" err="1"/>
              <a:t>entorno</a:t>
            </a:r>
            <a:r>
              <a:rPr lang="en-US" dirty="0"/>
              <a:t> </a:t>
            </a:r>
            <a:r>
              <a:rPr lang="en-US" dirty="0" err="1"/>
              <a:t>físico-químico</a:t>
            </a:r>
            <a:r>
              <a:rPr lang="en-US" dirty="0"/>
              <a:t>, cultural, </a:t>
            </a:r>
            <a:r>
              <a:rPr lang="en-US" dirty="0" err="1"/>
              <a:t>socioeconómico</a:t>
            </a:r>
            <a:r>
              <a:rPr lang="en-US" dirty="0"/>
              <a:t>, </a:t>
            </a:r>
            <a:r>
              <a:rPr lang="en-US" dirty="0" err="1"/>
              <a:t>biótico</a:t>
            </a:r>
            <a:r>
              <a:rPr lang="en-US" dirty="0"/>
              <a:t>.</a:t>
            </a:r>
          </a:p>
          <a:p>
            <a:pPr eaLnBrk="1" hangingPunct="1">
              <a:defRPr/>
            </a:pPr>
            <a:r>
              <a:rPr lang="en-US" dirty="0" err="1"/>
              <a:t>Aplicación</a:t>
            </a:r>
            <a:r>
              <a:rPr lang="en-US" dirty="0"/>
              <a:t> del </a:t>
            </a:r>
            <a:r>
              <a:rPr lang="en-US" dirty="0" err="1"/>
              <a:t>concepto</a:t>
            </a:r>
            <a:r>
              <a:rPr lang="en-US" dirty="0"/>
              <a:t> “</a:t>
            </a:r>
            <a:r>
              <a:rPr lang="en-US" b="1" dirty="0" err="1"/>
              <a:t>análisis</a:t>
            </a:r>
            <a:r>
              <a:rPr lang="en-US" b="1" dirty="0"/>
              <a:t> de </a:t>
            </a:r>
            <a:r>
              <a:rPr lang="en-US" b="1" dirty="0" err="1"/>
              <a:t>ciclo</a:t>
            </a:r>
            <a:r>
              <a:rPr lang="en-US" b="1" dirty="0"/>
              <a:t> de </a:t>
            </a:r>
            <a:r>
              <a:rPr lang="en-US" b="1" dirty="0" err="1"/>
              <a:t>vida</a:t>
            </a:r>
            <a:r>
              <a:rPr lang="en-US" dirty="0"/>
              <a:t>” </a:t>
            </a:r>
            <a:r>
              <a:rPr lang="en-US" dirty="0" err="1"/>
              <a:t>sobre</a:t>
            </a:r>
            <a:r>
              <a:rPr lang="en-US" dirty="0"/>
              <a:t> </a:t>
            </a:r>
            <a:r>
              <a:rPr lang="en-US" dirty="0" err="1"/>
              <a:t>consecuencias</a:t>
            </a:r>
            <a:r>
              <a:rPr lang="en-US" dirty="0"/>
              <a:t> </a:t>
            </a:r>
            <a:r>
              <a:rPr lang="en-US" dirty="0" err="1"/>
              <a:t>ambientales</a:t>
            </a:r>
            <a:r>
              <a:rPr lang="en-US" dirty="0"/>
              <a:t> </a:t>
            </a:r>
            <a:r>
              <a:rPr lang="en-US" dirty="0" err="1"/>
              <a:t>directas</a:t>
            </a:r>
            <a:r>
              <a:rPr lang="en-US" dirty="0"/>
              <a:t> e </a:t>
            </a:r>
            <a:r>
              <a:rPr lang="en-US" dirty="0" err="1"/>
              <a:t>indirectas</a:t>
            </a:r>
            <a:r>
              <a:rPr lang="en-US" dirty="0"/>
              <a:t> en el </a:t>
            </a:r>
            <a:r>
              <a:rPr lang="en-US" dirty="0" err="1"/>
              <a:t>uso</a:t>
            </a:r>
            <a:r>
              <a:rPr lang="en-US" dirty="0"/>
              <a:t> de los Recursos </a:t>
            </a:r>
            <a:r>
              <a:rPr lang="en-US" dirty="0" err="1"/>
              <a:t>durante</a:t>
            </a:r>
            <a:r>
              <a:rPr lang="en-US" dirty="0"/>
              <a:t> </a:t>
            </a:r>
            <a:r>
              <a:rPr lang="en-US" dirty="0" err="1"/>
              <a:t>todas</a:t>
            </a:r>
            <a:r>
              <a:rPr lang="en-US" dirty="0"/>
              <a:t> las </a:t>
            </a:r>
            <a:r>
              <a:rPr lang="en-US" dirty="0" err="1"/>
              <a:t>fases</a:t>
            </a:r>
            <a:r>
              <a:rPr lang="en-US" dirty="0"/>
              <a:t> del </a:t>
            </a:r>
            <a:r>
              <a:rPr lang="en-US" dirty="0" err="1"/>
              <a:t>proyecto</a:t>
            </a:r>
            <a:r>
              <a:rPr lang="en-US" dirty="0"/>
              <a:t>.</a:t>
            </a:r>
          </a:p>
          <a:p>
            <a:pPr eaLnBrk="1" hangingPunct="1">
              <a:defRPr/>
            </a:pPr>
            <a:r>
              <a:rPr lang="en-US" b="1" dirty="0" err="1"/>
              <a:t>Planifica</a:t>
            </a:r>
            <a:r>
              <a:rPr lang="en-US" b="1" dirty="0"/>
              <a:t> </a:t>
            </a:r>
            <a:r>
              <a:rPr lang="en-US" b="1" dirty="0" err="1"/>
              <a:t>actividades</a:t>
            </a:r>
            <a:r>
              <a:rPr lang="en-US" b="1" dirty="0"/>
              <a:t> </a:t>
            </a:r>
            <a:r>
              <a:rPr lang="en-US" dirty="0"/>
              <a:t>a </a:t>
            </a:r>
            <a:r>
              <a:rPr lang="en-US" dirty="0" err="1"/>
              <a:t>cada</a:t>
            </a:r>
            <a:r>
              <a:rPr lang="en-US" dirty="0"/>
              <a:t> </a:t>
            </a:r>
            <a:r>
              <a:rPr lang="en-US" dirty="0" err="1"/>
              <a:t>fase</a:t>
            </a:r>
            <a:r>
              <a:rPr lang="en-US" dirty="0"/>
              <a:t> de la “</a:t>
            </a:r>
            <a:r>
              <a:rPr lang="en-US" dirty="0" err="1"/>
              <a:t>vida</a:t>
            </a:r>
            <a:r>
              <a:rPr lang="en-US" dirty="0"/>
              <a:t> </a:t>
            </a:r>
            <a:r>
              <a:rPr lang="en-US" dirty="0" err="1"/>
              <a:t>útil</a:t>
            </a:r>
            <a:r>
              <a:rPr lang="en-US" dirty="0"/>
              <a:t>” del Proyecto e </a:t>
            </a:r>
            <a:r>
              <a:rPr lang="en-US" dirty="0" err="1"/>
              <a:t>incluye</a:t>
            </a:r>
            <a:r>
              <a:rPr lang="en-US" dirty="0"/>
              <a:t> la </a:t>
            </a:r>
            <a:r>
              <a:rPr lang="en-US" dirty="0" err="1"/>
              <a:t>planificación</a:t>
            </a:r>
            <a:r>
              <a:rPr lang="en-US" dirty="0"/>
              <a:t> de </a:t>
            </a:r>
            <a:r>
              <a:rPr lang="en-US" dirty="0" err="1"/>
              <a:t>actividades</a:t>
            </a:r>
            <a:r>
              <a:rPr lang="en-US" dirty="0"/>
              <a:t> </a:t>
            </a:r>
            <a:r>
              <a:rPr lang="en-US" dirty="0" err="1"/>
              <a:t>posteriores</a:t>
            </a:r>
            <a:r>
              <a:rPr lang="en-US" dirty="0"/>
              <a:t> al fin de </a:t>
            </a:r>
            <a:r>
              <a:rPr lang="en-US" dirty="0" err="1"/>
              <a:t>su</a:t>
            </a:r>
            <a:r>
              <a:rPr lang="en-US" dirty="0"/>
              <a:t> </a:t>
            </a:r>
            <a:r>
              <a:rPr lang="en-US" dirty="0" err="1"/>
              <a:t>uso</a:t>
            </a:r>
            <a:r>
              <a:rPr lang="en-US" dirty="0"/>
              <a:t>.</a:t>
            </a:r>
          </a:p>
          <a:p>
            <a:pPr marL="0" indent="0" eaLnBrk="1" hangingPunct="1">
              <a:buFont typeface="Arial" panose="020B0604020202020204" pitchFamily="34" charset="0"/>
              <a:buNone/>
              <a:defRPr/>
            </a:pPr>
            <a:endParaRPr lang="es-ES_tradnl"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F0D7AFC5-EF68-2FCB-499F-981FAF40C762}"/>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Proceso de desarrollo del proyecto</a:t>
            </a:r>
          </a:p>
        </p:txBody>
      </p:sp>
      <p:sp>
        <p:nvSpPr>
          <p:cNvPr id="75779" name="Content Placeholder 1">
            <a:extLst>
              <a:ext uri="{FF2B5EF4-FFF2-40B4-BE49-F238E27FC236}">
                <a16:creationId xmlns:a16="http://schemas.microsoft.com/office/drawing/2014/main" id="{21246B5C-608F-21A9-E08C-13F6D1E27DE6}"/>
              </a:ext>
            </a:extLst>
          </p:cNvPr>
          <p:cNvSpPr>
            <a:spLocks noGrp="1" noChangeArrowheads="1"/>
          </p:cNvSpPr>
          <p:nvPr>
            <p:ph sz="half" idx="1"/>
          </p:nvPr>
        </p:nvSpPr>
        <p:spPr/>
        <p:txBody>
          <a:bodyPr/>
          <a:lstStyle/>
          <a:p>
            <a:pPr eaLnBrk="1" hangingPunct="1"/>
            <a:endParaRPr lang="en-US" altLang="en-US">
              <a:latin typeface="Barlow" panose="00000500000000000000" pitchFamily="2" charset="0"/>
            </a:endParaRPr>
          </a:p>
        </p:txBody>
      </p:sp>
      <p:pic>
        <p:nvPicPr>
          <p:cNvPr id="75780" name="Picture 3">
            <a:extLst>
              <a:ext uri="{FF2B5EF4-FFF2-40B4-BE49-F238E27FC236}">
                <a16:creationId xmlns:a16="http://schemas.microsoft.com/office/drawing/2014/main" id="{1F260229-9C15-B2AD-9E27-9CF3914148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801" b="-4305"/>
          <a:stretch>
            <a:fillRect/>
          </a:stretch>
        </p:blipFill>
        <p:spPr bwMode="auto">
          <a:xfrm>
            <a:off x="1487488" y="1400175"/>
            <a:ext cx="8848725" cy="509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BA837634-4517-DEA1-2DA0-7E604C1DF2A3}"/>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Procedimiento para realización de EIA</a:t>
            </a:r>
          </a:p>
        </p:txBody>
      </p:sp>
      <p:sp>
        <p:nvSpPr>
          <p:cNvPr id="3" name="Content Placeholder 2">
            <a:extLst>
              <a:ext uri="{FF2B5EF4-FFF2-40B4-BE49-F238E27FC236}">
                <a16:creationId xmlns:a16="http://schemas.microsoft.com/office/drawing/2014/main" id="{2E988BF1-24A7-813E-B7C5-203DE572061A}"/>
              </a:ext>
            </a:extLst>
          </p:cNvPr>
          <p:cNvSpPr>
            <a:spLocks noGrp="1"/>
          </p:cNvSpPr>
          <p:nvPr>
            <p:ph sz="half" idx="1"/>
          </p:nvPr>
        </p:nvSpPr>
        <p:spPr>
          <a:xfrm>
            <a:off x="338138" y="1690688"/>
            <a:ext cx="6643687" cy="4351337"/>
          </a:xfrm>
        </p:spPr>
        <p:txBody>
          <a:bodyPr rtlCol="0">
            <a:noAutofit/>
          </a:bodyPr>
          <a:lstStyle/>
          <a:p>
            <a:pPr marL="0" indent="0" eaLnBrk="1" hangingPunct="1">
              <a:buFont typeface="Arial" panose="020B0604020202020204" pitchFamily="34" charset="0"/>
              <a:buNone/>
              <a:defRPr/>
            </a:pPr>
            <a:r>
              <a:rPr lang="en-US" b="1" dirty="0">
                <a:latin typeface="Barlow"/>
              </a:rPr>
              <a:t>Pre-</a:t>
            </a:r>
            <a:r>
              <a:rPr lang="en-US" b="1" dirty="0" err="1">
                <a:latin typeface="Barlow"/>
              </a:rPr>
              <a:t>estudio</a:t>
            </a:r>
            <a:r>
              <a:rPr lang="en-US" b="1" dirty="0">
                <a:latin typeface="Barlow"/>
              </a:rPr>
              <a:t>:</a:t>
            </a:r>
          </a:p>
          <a:p>
            <a:pPr eaLnBrk="1" hangingPunct="1">
              <a:defRPr/>
            </a:pPr>
            <a:r>
              <a:rPr lang="en-US" dirty="0" err="1">
                <a:latin typeface="Barlow"/>
              </a:rPr>
              <a:t>Recolección</a:t>
            </a:r>
            <a:r>
              <a:rPr lang="en-US" dirty="0">
                <a:latin typeface="Barlow"/>
              </a:rPr>
              <a:t> y </a:t>
            </a:r>
            <a:r>
              <a:rPr lang="en-US" dirty="0" err="1">
                <a:latin typeface="Barlow"/>
              </a:rPr>
              <a:t>análisis</a:t>
            </a:r>
            <a:r>
              <a:rPr lang="en-US" dirty="0">
                <a:latin typeface="Barlow"/>
              </a:rPr>
              <a:t> de </a:t>
            </a:r>
            <a:r>
              <a:rPr lang="en-US" dirty="0" err="1">
                <a:latin typeface="Barlow"/>
              </a:rPr>
              <a:t>información</a:t>
            </a:r>
            <a:r>
              <a:rPr lang="en-US" dirty="0">
                <a:latin typeface="Barlow"/>
              </a:rPr>
              <a:t> base (</a:t>
            </a:r>
            <a:r>
              <a:rPr lang="en-US" dirty="0" err="1">
                <a:latin typeface="Barlow"/>
              </a:rPr>
              <a:t>incluyendo</a:t>
            </a:r>
            <a:r>
              <a:rPr lang="en-US" dirty="0">
                <a:latin typeface="Barlow"/>
              </a:rPr>
              <a:t> </a:t>
            </a:r>
            <a:r>
              <a:rPr lang="en-US" dirty="0" err="1">
                <a:latin typeface="Barlow"/>
              </a:rPr>
              <a:t>proyectos</a:t>
            </a:r>
            <a:r>
              <a:rPr lang="en-US" dirty="0">
                <a:latin typeface="Barlow"/>
              </a:rPr>
              <a:t> alternativos) del Proyecto y del </a:t>
            </a:r>
            <a:r>
              <a:rPr lang="en-US" dirty="0" err="1">
                <a:latin typeface="Barlow"/>
              </a:rPr>
              <a:t>ambiente</a:t>
            </a:r>
            <a:r>
              <a:rPr lang="en-US" dirty="0">
                <a:latin typeface="Barlow"/>
              </a:rPr>
              <a:t> que sea possible que se </a:t>
            </a:r>
            <a:r>
              <a:rPr lang="en-US" dirty="0" err="1">
                <a:latin typeface="Barlow"/>
              </a:rPr>
              <a:t>vea</a:t>
            </a:r>
            <a:r>
              <a:rPr lang="en-US" dirty="0">
                <a:latin typeface="Barlow"/>
              </a:rPr>
              <a:t> </a:t>
            </a:r>
            <a:r>
              <a:rPr lang="en-US" dirty="0" err="1">
                <a:latin typeface="Barlow"/>
              </a:rPr>
              <a:t>afectado</a:t>
            </a:r>
            <a:r>
              <a:rPr lang="en-US" dirty="0">
                <a:latin typeface="Barlow"/>
              </a:rPr>
              <a:t>.</a:t>
            </a:r>
          </a:p>
          <a:p>
            <a:pPr eaLnBrk="1" hangingPunct="1">
              <a:defRPr/>
            </a:pPr>
            <a:r>
              <a:rPr lang="en-US" dirty="0">
                <a:latin typeface="Barlow"/>
              </a:rPr>
              <a:t>Brinda una </a:t>
            </a:r>
            <a:r>
              <a:rPr lang="en-US" dirty="0" err="1">
                <a:latin typeface="Barlow"/>
              </a:rPr>
              <a:t>descripción</a:t>
            </a:r>
            <a:r>
              <a:rPr lang="en-US" dirty="0">
                <a:latin typeface="Barlow"/>
              </a:rPr>
              <a:t> de lo que se </a:t>
            </a:r>
            <a:r>
              <a:rPr lang="en-US" dirty="0" err="1">
                <a:latin typeface="Barlow"/>
              </a:rPr>
              <a:t>conoce</a:t>
            </a:r>
            <a:r>
              <a:rPr lang="en-US" dirty="0">
                <a:latin typeface="Barlow"/>
              </a:rPr>
              <a:t> </a:t>
            </a:r>
            <a:r>
              <a:rPr lang="en-US" dirty="0" err="1">
                <a:latin typeface="Barlow"/>
              </a:rPr>
              <a:t>como</a:t>
            </a:r>
            <a:r>
              <a:rPr lang="en-US" dirty="0">
                <a:latin typeface="Barlow"/>
              </a:rPr>
              <a:t> </a:t>
            </a:r>
            <a:r>
              <a:rPr lang="en-US" dirty="0" err="1">
                <a:latin typeface="Barlow"/>
              </a:rPr>
              <a:t>condiciones</a:t>
            </a:r>
            <a:r>
              <a:rPr lang="en-US" dirty="0">
                <a:latin typeface="Barlow"/>
              </a:rPr>
              <a:t> base.</a:t>
            </a:r>
          </a:p>
          <a:p>
            <a:pPr eaLnBrk="1" hangingPunct="1">
              <a:defRPr/>
            </a:pPr>
            <a:r>
              <a:rPr lang="en-US" dirty="0">
                <a:latin typeface="Barlow"/>
              </a:rPr>
              <a:t>Se describe el Proyecto.</a:t>
            </a:r>
          </a:p>
          <a:p>
            <a:pPr marL="0" indent="0" eaLnBrk="1" hangingPunct="1">
              <a:buFont typeface="Arial" panose="020B0604020202020204" pitchFamily="34" charset="0"/>
              <a:buNone/>
              <a:defRPr/>
            </a:pPr>
            <a:endParaRPr lang="es-ES_tradnl" altLang="en-US" dirty="0"/>
          </a:p>
        </p:txBody>
      </p:sp>
      <p:pic>
        <p:nvPicPr>
          <p:cNvPr id="76804" name="Picture 3" descr="A picture containing outdoor, building, truck, sitting&#10;&#10;Description automatically generated">
            <a:extLst>
              <a:ext uri="{FF2B5EF4-FFF2-40B4-BE49-F238E27FC236}">
                <a16:creationId xmlns:a16="http://schemas.microsoft.com/office/drawing/2014/main" id="{752C5B26-DF5D-1559-A39B-07FEF1A9DB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1825" y="2082800"/>
            <a:ext cx="5210175" cy="293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a:extLst>
              <a:ext uri="{FF2B5EF4-FFF2-40B4-BE49-F238E27FC236}">
                <a16:creationId xmlns:a16="http://schemas.microsoft.com/office/drawing/2014/main" id="{D1F9E7B8-91AA-767C-C444-CBEB14DE8D2E}"/>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Procedimiento para realización de EIA</a:t>
            </a:r>
          </a:p>
        </p:txBody>
      </p:sp>
      <p:sp>
        <p:nvSpPr>
          <p:cNvPr id="3" name="Content Placeholder 2">
            <a:extLst>
              <a:ext uri="{FF2B5EF4-FFF2-40B4-BE49-F238E27FC236}">
                <a16:creationId xmlns:a16="http://schemas.microsoft.com/office/drawing/2014/main" id="{3DEC1B77-FAAA-3CD6-3885-82016020589E}"/>
              </a:ext>
            </a:extLst>
          </p:cNvPr>
          <p:cNvSpPr>
            <a:spLocks noGrp="1"/>
          </p:cNvSpPr>
          <p:nvPr>
            <p:ph sz="half" idx="1"/>
          </p:nvPr>
        </p:nvSpPr>
        <p:spPr>
          <a:xfrm>
            <a:off x="549275" y="1751013"/>
            <a:ext cx="5546725" cy="4351337"/>
          </a:xfrm>
        </p:spPr>
        <p:txBody>
          <a:bodyPr rtlCol="0">
            <a:noAutofit/>
          </a:bodyPr>
          <a:lstStyle/>
          <a:p>
            <a:pPr marL="0" indent="0" eaLnBrk="1" hangingPunct="1">
              <a:buFont typeface="Arial" panose="020B0604020202020204" pitchFamily="34" charset="0"/>
              <a:buNone/>
              <a:defRPr/>
            </a:pPr>
            <a:endParaRPr lang="en-US" sz="1800" b="1" dirty="0">
              <a:solidFill>
                <a:srgbClr val="000000"/>
              </a:solidFill>
              <a:latin typeface="Symbol" panose="05050102010706020507" pitchFamily="18" charset="2"/>
            </a:endParaRPr>
          </a:p>
          <a:p>
            <a:pPr marL="0" indent="0" eaLnBrk="1" hangingPunct="1">
              <a:buFont typeface="Arial" panose="020B0604020202020204" pitchFamily="34" charset="0"/>
              <a:buNone/>
              <a:defRPr/>
            </a:pPr>
            <a:r>
              <a:rPr lang="en-US" b="1" dirty="0" err="1">
                <a:latin typeface="Barlow"/>
              </a:rPr>
              <a:t>Estudio</a:t>
            </a:r>
            <a:r>
              <a:rPr lang="en-US" b="1" dirty="0">
                <a:latin typeface="Barlow"/>
              </a:rPr>
              <a:t> de </a:t>
            </a:r>
            <a:r>
              <a:rPr lang="en-US" b="1" dirty="0" err="1">
                <a:latin typeface="Barlow"/>
              </a:rPr>
              <a:t>Impacto</a:t>
            </a:r>
            <a:r>
              <a:rPr lang="en-US" b="1" dirty="0">
                <a:latin typeface="Barlow"/>
              </a:rPr>
              <a:t> Ambiental:</a:t>
            </a:r>
            <a:endParaRPr lang="en-US" dirty="0">
              <a:latin typeface="Barlow"/>
            </a:endParaRPr>
          </a:p>
          <a:p>
            <a:pPr eaLnBrk="1" hangingPunct="1">
              <a:defRPr/>
            </a:pPr>
            <a:endParaRPr lang="en-US" sz="1800" dirty="0">
              <a:solidFill>
                <a:srgbClr val="000000"/>
              </a:solidFill>
              <a:latin typeface="Symbol" panose="05050102010706020507" pitchFamily="18" charset="2"/>
            </a:endParaRPr>
          </a:p>
          <a:p>
            <a:pPr eaLnBrk="1" hangingPunct="1">
              <a:defRPr/>
            </a:pPr>
            <a:r>
              <a:rPr lang="en-US" dirty="0">
                <a:latin typeface="Barlow"/>
              </a:rPr>
              <a:t>Los </a:t>
            </a:r>
            <a:r>
              <a:rPr lang="en-US" dirty="0" err="1">
                <a:latin typeface="Barlow"/>
              </a:rPr>
              <a:t>impactos</a:t>
            </a:r>
            <a:r>
              <a:rPr lang="en-US" dirty="0">
                <a:latin typeface="Barlow"/>
              </a:rPr>
              <a:t> </a:t>
            </a:r>
            <a:r>
              <a:rPr lang="en-US" dirty="0" err="1">
                <a:latin typeface="Barlow"/>
              </a:rPr>
              <a:t>potenciales</a:t>
            </a:r>
            <a:r>
              <a:rPr lang="en-US" dirty="0">
                <a:latin typeface="Barlow"/>
              </a:rPr>
              <a:t> son </a:t>
            </a:r>
            <a:r>
              <a:rPr lang="en-US" dirty="0" err="1">
                <a:latin typeface="Barlow"/>
              </a:rPr>
              <a:t>identificados</a:t>
            </a:r>
            <a:r>
              <a:rPr lang="en-US" dirty="0">
                <a:latin typeface="Barlow"/>
              </a:rPr>
              <a:t>, </a:t>
            </a:r>
            <a:r>
              <a:rPr lang="en-US" dirty="0" err="1">
                <a:latin typeface="Barlow"/>
              </a:rPr>
              <a:t>basados</a:t>
            </a:r>
            <a:r>
              <a:rPr lang="en-US" dirty="0">
                <a:latin typeface="Barlow"/>
              </a:rPr>
              <a:t> en las </a:t>
            </a:r>
            <a:r>
              <a:rPr lang="en-US" dirty="0" err="1">
                <a:latin typeface="Barlow"/>
              </a:rPr>
              <a:t>condiciones</a:t>
            </a:r>
            <a:r>
              <a:rPr lang="en-US" dirty="0">
                <a:latin typeface="Barlow"/>
              </a:rPr>
              <a:t> base y </a:t>
            </a:r>
            <a:r>
              <a:rPr lang="en-US" dirty="0" err="1">
                <a:latin typeface="Barlow"/>
              </a:rPr>
              <a:t>fuentes</a:t>
            </a:r>
            <a:r>
              <a:rPr lang="en-US" dirty="0">
                <a:latin typeface="Barlow"/>
              </a:rPr>
              <a:t> de </a:t>
            </a:r>
            <a:r>
              <a:rPr lang="en-US" dirty="0" err="1">
                <a:latin typeface="Barlow"/>
              </a:rPr>
              <a:t>impacto</a:t>
            </a:r>
            <a:r>
              <a:rPr lang="en-US" dirty="0">
                <a:latin typeface="Barlow"/>
              </a:rPr>
              <a:t>.</a:t>
            </a:r>
          </a:p>
          <a:p>
            <a:pPr eaLnBrk="1" hangingPunct="1">
              <a:defRPr/>
            </a:pPr>
            <a:r>
              <a:rPr lang="es-ES" dirty="0">
                <a:latin typeface="Barlow"/>
              </a:rPr>
              <a:t>Se debe identificar la magnitud del impacto. Magnitud (cambio), extensión (área), significancia (efecto).</a:t>
            </a:r>
          </a:p>
          <a:p>
            <a:pPr marL="0" indent="0" eaLnBrk="1" hangingPunct="1">
              <a:buFont typeface="Arial" panose="020B0604020202020204" pitchFamily="34" charset="0"/>
              <a:buNone/>
              <a:defRPr/>
            </a:pPr>
            <a:endParaRPr lang="es-ES_tradnl" altLang="en-US" dirty="0"/>
          </a:p>
        </p:txBody>
      </p:sp>
      <p:pic>
        <p:nvPicPr>
          <p:cNvPr id="77828" name="Picture 3" descr="A picture containing grass, mountain, outdoor, train&#10;&#10;Description automatically generated">
            <a:extLst>
              <a:ext uri="{FF2B5EF4-FFF2-40B4-BE49-F238E27FC236}">
                <a16:creationId xmlns:a16="http://schemas.microsoft.com/office/drawing/2014/main" id="{B055D022-F45E-3FBD-13D7-F69947A297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395413"/>
            <a:ext cx="6096000"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32DB4C31-FB84-8183-8A5D-FC5A7F43FC6D}"/>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Procedimiento para realización de EIA</a:t>
            </a:r>
          </a:p>
        </p:txBody>
      </p:sp>
      <p:sp>
        <p:nvSpPr>
          <p:cNvPr id="3" name="Content Placeholder 2">
            <a:extLst>
              <a:ext uri="{FF2B5EF4-FFF2-40B4-BE49-F238E27FC236}">
                <a16:creationId xmlns:a16="http://schemas.microsoft.com/office/drawing/2014/main" id="{3C4B3F2F-9155-C30E-4D74-0ED95A0E89E1}"/>
              </a:ext>
            </a:extLst>
          </p:cNvPr>
          <p:cNvSpPr>
            <a:spLocks noGrp="1"/>
          </p:cNvSpPr>
          <p:nvPr>
            <p:ph sz="half" idx="1"/>
          </p:nvPr>
        </p:nvSpPr>
        <p:spPr>
          <a:xfrm>
            <a:off x="549275" y="1449388"/>
            <a:ext cx="6940550" cy="4652962"/>
          </a:xfrm>
        </p:spPr>
        <p:txBody>
          <a:bodyPr rtlCol="0">
            <a:noAutofit/>
          </a:bodyPr>
          <a:lstStyle/>
          <a:p>
            <a:pPr marL="0" indent="0" eaLnBrk="1" hangingPunct="1">
              <a:buFont typeface="Arial" panose="020B0604020202020204" pitchFamily="34" charset="0"/>
              <a:buNone/>
              <a:defRPr/>
            </a:pPr>
            <a:endParaRPr lang="en-US" sz="1800" b="1" dirty="0">
              <a:solidFill>
                <a:srgbClr val="000000"/>
              </a:solidFill>
              <a:latin typeface="Symbol" panose="05050102010706020507" pitchFamily="18" charset="2"/>
            </a:endParaRPr>
          </a:p>
          <a:p>
            <a:pPr marL="0" indent="0" eaLnBrk="1" hangingPunct="1">
              <a:buFont typeface="Arial" panose="020B0604020202020204" pitchFamily="34" charset="0"/>
              <a:buNone/>
              <a:defRPr/>
            </a:pPr>
            <a:r>
              <a:rPr lang="en-US" b="1" dirty="0" err="1">
                <a:latin typeface="Barlow"/>
              </a:rPr>
              <a:t>Estudio</a:t>
            </a:r>
            <a:r>
              <a:rPr lang="en-US" b="1" dirty="0">
                <a:latin typeface="Barlow"/>
              </a:rPr>
              <a:t> de </a:t>
            </a:r>
            <a:r>
              <a:rPr lang="en-US" b="1" dirty="0" err="1">
                <a:latin typeface="Barlow"/>
              </a:rPr>
              <a:t>Impacto</a:t>
            </a:r>
            <a:r>
              <a:rPr lang="en-US" b="1" dirty="0">
                <a:latin typeface="Barlow"/>
              </a:rPr>
              <a:t> Ambiental:</a:t>
            </a:r>
          </a:p>
          <a:p>
            <a:pPr eaLnBrk="1" hangingPunct="1">
              <a:defRPr/>
            </a:pPr>
            <a:r>
              <a:rPr lang="en-US" dirty="0">
                <a:latin typeface="Barlow"/>
              </a:rPr>
              <a:t>La </a:t>
            </a:r>
            <a:r>
              <a:rPr lang="en-US" dirty="0" err="1">
                <a:latin typeface="Barlow"/>
              </a:rPr>
              <a:t>selección</a:t>
            </a:r>
            <a:r>
              <a:rPr lang="en-US" dirty="0">
                <a:latin typeface="Barlow"/>
              </a:rPr>
              <a:t> de </a:t>
            </a:r>
            <a:r>
              <a:rPr lang="en-US" dirty="0" err="1">
                <a:latin typeface="Barlow"/>
              </a:rPr>
              <a:t>alternativas</a:t>
            </a:r>
            <a:r>
              <a:rPr lang="en-US" dirty="0">
                <a:latin typeface="Barlow"/>
              </a:rPr>
              <a:t> e </a:t>
            </a:r>
            <a:r>
              <a:rPr lang="en-US" dirty="0" err="1">
                <a:latin typeface="Barlow"/>
              </a:rPr>
              <a:t>identificación</a:t>
            </a:r>
            <a:r>
              <a:rPr lang="en-US" dirty="0">
                <a:latin typeface="Barlow"/>
              </a:rPr>
              <a:t> de </a:t>
            </a:r>
            <a:r>
              <a:rPr lang="en-US" dirty="0" err="1">
                <a:latin typeface="Barlow"/>
              </a:rPr>
              <a:t>impactos</a:t>
            </a:r>
            <a:r>
              <a:rPr lang="en-US" dirty="0">
                <a:latin typeface="Barlow"/>
              </a:rPr>
              <a:t> </a:t>
            </a:r>
            <a:r>
              <a:rPr lang="en-US" dirty="0" err="1">
                <a:latin typeface="Barlow"/>
              </a:rPr>
              <a:t>importantes</a:t>
            </a:r>
            <a:r>
              <a:rPr lang="en-US" dirty="0">
                <a:latin typeface="Barlow"/>
              </a:rPr>
              <a:t>.</a:t>
            </a:r>
          </a:p>
          <a:p>
            <a:pPr eaLnBrk="1" hangingPunct="1">
              <a:defRPr/>
            </a:pPr>
            <a:r>
              <a:rPr lang="en-US" dirty="0" err="1">
                <a:latin typeface="Barlow"/>
              </a:rPr>
              <a:t>Reuniones</a:t>
            </a:r>
            <a:r>
              <a:rPr lang="en-US" dirty="0">
                <a:latin typeface="Barlow"/>
              </a:rPr>
              <a:t> entre la </a:t>
            </a:r>
            <a:r>
              <a:rPr lang="en-US" dirty="0" err="1">
                <a:latin typeface="Barlow"/>
              </a:rPr>
              <a:t>autoridad</a:t>
            </a:r>
            <a:r>
              <a:rPr lang="en-US" dirty="0">
                <a:latin typeface="Barlow"/>
              </a:rPr>
              <a:t> y el </a:t>
            </a:r>
            <a:r>
              <a:rPr lang="en-US" dirty="0" err="1">
                <a:latin typeface="Barlow"/>
              </a:rPr>
              <a:t>generador</a:t>
            </a:r>
            <a:r>
              <a:rPr lang="en-US" dirty="0">
                <a:latin typeface="Barlow"/>
              </a:rPr>
              <a:t> de la </a:t>
            </a:r>
            <a:r>
              <a:rPr lang="en-US" dirty="0" err="1">
                <a:latin typeface="Barlow"/>
              </a:rPr>
              <a:t>iniciativa</a:t>
            </a:r>
            <a:r>
              <a:rPr lang="en-US" dirty="0">
                <a:latin typeface="Barlow"/>
              </a:rPr>
              <a:t>.</a:t>
            </a:r>
          </a:p>
          <a:p>
            <a:pPr eaLnBrk="1" hangingPunct="1">
              <a:defRPr/>
            </a:pPr>
            <a:r>
              <a:rPr lang="en-US" dirty="0" err="1">
                <a:latin typeface="Barlow"/>
              </a:rPr>
              <a:t>Procedimiento</a:t>
            </a:r>
            <a:r>
              <a:rPr lang="en-US" dirty="0">
                <a:latin typeface="Barlow"/>
              </a:rPr>
              <a:t> involucre a </a:t>
            </a:r>
            <a:r>
              <a:rPr lang="en-US" dirty="0" err="1">
                <a:latin typeface="Barlow"/>
              </a:rPr>
              <a:t>todos</a:t>
            </a:r>
            <a:r>
              <a:rPr lang="en-US" dirty="0">
                <a:latin typeface="Barlow"/>
              </a:rPr>
              <a:t> los que de una </a:t>
            </a:r>
            <a:r>
              <a:rPr lang="en-US" dirty="0" err="1">
                <a:latin typeface="Barlow"/>
              </a:rPr>
              <a:t>manera</a:t>
            </a:r>
            <a:r>
              <a:rPr lang="en-US" dirty="0">
                <a:latin typeface="Barlow"/>
              </a:rPr>
              <a:t> u </a:t>
            </a:r>
            <a:r>
              <a:rPr lang="en-US" dirty="0" err="1">
                <a:latin typeface="Barlow"/>
              </a:rPr>
              <a:t>otra</a:t>
            </a:r>
            <a:r>
              <a:rPr lang="en-US" dirty="0">
                <a:latin typeface="Barlow"/>
              </a:rPr>
              <a:t> se </a:t>
            </a:r>
            <a:r>
              <a:rPr lang="en-US" dirty="0" err="1">
                <a:latin typeface="Barlow"/>
              </a:rPr>
              <a:t>ven</a:t>
            </a:r>
            <a:r>
              <a:rPr lang="en-US" dirty="0">
                <a:latin typeface="Barlow"/>
              </a:rPr>
              <a:t> </a:t>
            </a:r>
            <a:r>
              <a:rPr lang="en-US" dirty="0" err="1">
                <a:latin typeface="Barlow"/>
              </a:rPr>
              <a:t>incluidos</a:t>
            </a:r>
            <a:r>
              <a:rPr lang="en-US" dirty="0">
                <a:latin typeface="Barlow"/>
              </a:rPr>
              <a:t> en Proyecto y </a:t>
            </a:r>
            <a:r>
              <a:rPr lang="en-US" dirty="0" err="1">
                <a:latin typeface="Barlow"/>
              </a:rPr>
              <a:t>hace</a:t>
            </a:r>
            <a:r>
              <a:rPr lang="en-US" dirty="0">
                <a:latin typeface="Barlow"/>
              </a:rPr>
              <a:t> que </a:t>
            </a:r>
            <a:r>
              <a:rPr lang="en-US" dirty="0" err="1">
                <a:latin typeface="Barlow"/>
              </a:rPr>
              <a:t>todas</a:t>
            </a:r>
            <a:r>
              <a:rPr lang="en-US" dirty="0">
                <a:latin typeface="Barlow"/>
              </a:rPr>
              <a:t> las </a:t>
            </a:r>
            <a:r>
              <a:rPr lang="en-US" dirty="0" err="1">
                <a:latin typeface="Barlow"/>
              </a:rPr>
              <a:t>alternativas</a:t>
            </a:r>
            <a:r>
              <a:rPr lang="en-US" dirty="0">
                <a:latin typeface="Barlow"/>
              </a:rPr>
              <a:t> e </a:t>
            </a:r>
            <a:r>
              <a:rPr lang="en-US" dirty="0" err="1">
                <a:latin typeface="Barlow"/>
              </a:rPr>
              <a:t>impactos</a:t>
            </a:r>
            <a:r>
              <a:rPr lang="en-US" dirty="0">
                <a:latin typeface="Barlow"/>
              </a:rPr>
              <a:t> </a:t>
            </a:r>
            <a:r>
              <a:rPr lang="en-US" dirty="0" err="1">
                <a:latin typeface="Barlow"/>
              </a:rPr>
              <a:t>relevantes</a:t>
            </a:r>
            <a:r>
              <a:rPr lang="en-US" dirty="0">
                <a:latin typeface="Barlow"/>
              </a:rPr>
              <a:t> </a:t>
            </a:r>
            <a:r>
              <a:rPr lang="en-US" dirty="0" err="1">
                <a:latin typeface="Barlow"/>
              </a:rPr>
              <a:t>vayan</a:t>
            </a:r>
            <a:r>
              <a:rPr lang="en-US" dirty="0">
                <a:latin typeface="Barlow"/>
              </a:rPr>
              <a:t> a ser </a:t>
            </a:r>
            <a:r>
              <a:rPr lang="en-US" dirty="0" err="1">
                <a:latin typeface="Barlow"/>
              </a:rPr>
              <a:t>tomados</a:t>
            </a:r>
            <a:r>
              <a:rPr lang="en-US" dirty="0">
                <a:latin typeface="Barlow"/>
              </a:rPr>
              <a:t> en </a:t>
            </a:r>
            <a:r>
              <a:rPr lang="en-US" dirty="0" err="1">
                <a:latin typeface="Barlow"/>
              </a:rPr>
              <a:t>consideración</a:t>
            </a:r>
            <a:r>
              <a:rPr lang="en-US" dirty="0">
                <a:latin typeface="Barlow"/>
              </a:rPr>
              <a:t>.</a:t>
            </a:r>
          </a:p>
          <a:p>
            <a:pPr marL="0" indent="0" eaLnBrk="1" hangingPunct="1">
              <a:buFont typeface="Arial" panose="020B0604020202020204" pitchFamily="34" charset="0"/>
              <a:buNone/>
              <a:defRPr/>
            </a:pPr>
            <a:endParaRPr lang="es-ES_tradnl" altLang="en-US" dirty="0"/>
          </a:p>
        </p:txBody>
      </p:sp>
      <p:pic>
        <p:nvPicPr>
          <p:cNvPr id="78852" name="Picture 3" descr="A picture containing outdoor, fence, grass, parked&#10;&#10;Description automatically generated">
            <a:extLst>
              <a:ext uri="{FF2B5EF4-FFF2-40B4-BE49-F238E27FC236}">
                <a16:creationId xmlns:a16="http://schemas.microsoft.com/office/drawing/2014/main" id="{84CB3D57-A5B1-D5C5-03A1-D26468A1AF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5888" y="1943100"/>
            <a:ext cx="4456112"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a:extLst>
              <a:ext uri="{FF2B5EF4-FFF2-40B4-BE49-F238E27FC236}">
                <a16:creationId xmlns:a16="http://schemas.microsoft.com/office/drawing/2014/main" id="{869495B0-3B89-DDAC-401F-FF47038DFF29}"/>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Procedimiento para realización de EIA</a:t>
            </a:r>
          </a:p>
        </p:txBody>
      </p:sp>
      <p:sp>
        <p:nvSpPr>
          <p:cNvPr id="3" name="Content Placeholder 2">
            <a:extLst>
              <a:ext uri="{FF2B5EF4-FFF2-40B4-BE49-F238E27FC236}">
                <a16:creationId xmlns:a16="http://schemas.microsoft.com/office/drawing/2014/main" id="{B0DA6F55-6BD4-4CFC-9844-BEA10CC2BB45}"/>
              </a:ext>
            </a:extLst>
          </p:cNvPr>
          <p:cNvSpPr>
            <a:spLocks noGrp="1"/>
          </p:cNvSpPr>
          <p:nvPr>
            <p:ph sz="half" idx="1"/>
          </p:nvPr>
        </p:nvSpPr>
        <p:spPr>
          <a:xfrm>
            <a:off x="650875" y="1565275"/>
            <a:ext cx="10599738" cy="4351338"/>
          </a:xfrm>
        </p:spPr>
        <p:txBody>
          <a:bodyPr rtlCol="0">
            <a:noAutofit/>
          </a:bodyPr>
          <a:lstStyle/>
          <a:p>
            <a:pPr marL="0" indent="0" eaLnBrk="1" hangingPunct="1">
              <a:buFont typeface="Arial" panose="020B0604020202020204" pitchFamily="34" charset="0"/>
              <a:buNone/>
              <a:defRPr/>
            </a:pPr>
            <a:r>
              <a:rPr lang="en-US" b="1" dirty="0" err="1">
                <a:latin typeface="Barlow"/>
              </a:rPr>
              <a:t>Estudio</a:t>
            </a:r>
            <a:r>
              <a:rPr lang="en-US" b="1" dirty="0">
                <a:latin typeface="Barlow"/>
              </a:rPr>
              <a:t> de </a:t>
            </a:r>
            <a:r>
              <a:rPr lang="en-US" b="1" dirty="0" err="1">
                <a:latin typeface="Barlow"/>
              </a:rPr>
              <a:t>Impacto</a:t>
            </a:r>
            <a:r>
              <a:rPr lang="en-US" b="1" dirty="0">
                <a:latin typeface="Barlow"/>
              </a:rPr>
              <a:t> Ambiental:</a:t>
            </a:r>
          </a:p>
          <a:p>
            <a:pPr eaLnBrk="1" hangingPunct="1">
              <a:defRPr/>
            </a:pPr>
            <a:r>
              <a:rPr lang="en-US" dirty="0" err="1">
                <a:latin typeface="Barlow"/>
              </a:rPr>
              <a:t>Medidas</a:t>
            </a:r>
            <a:r>
              <a:rPr lang="en-US" dirty="0">
                <a:latin typeface="Barlow"/>
              </a:rPr>
              <a:t> para </a:t>
            </a:r>
            <a:r>
              <a:rPr lang="en-US" dirty="0" err="1">
                <a:latin typeface="Barlow"/>
              </a:rPr>
              <a:t>mitigar</a:t>
            </a:r>
            <a:r>
              <a:rPr lang="en-US" dirty="0">
                <a:latin typeface="Barlow"/>
              </a:rPr>
              <a:t> </a:t>
            </a:r>
            <a:r>
              <a:rPr lang="en-US" dirty="0" err="1">
                <a:latin typeface="Barlow"/>
              </a:rPr>
              <a:t>impactos</a:t>
            </a:r>
            <a:r>
              <a:rPr lang="en-US" dirty="0">
                <a:latin typeface="Barlow"/>
              </a:rPr>
              <a:t> </a:t>
            </a:r>
            <a:r>
              <a:rPr lang="en-US" dirty="0" err="1">
                <a:latin typeface="Barlow"/>
              </a:rPr>
              <a:t>adversos</a:t>
            </a:r>
            <a:r>
              <a:rPr lang="en-US" dirty="0">
                <a:latin typeface="Barlow"/>
              </a:rPr>
              <a:t> son </a:t>
            </a:r>
            <a:r>
              <a:rPr lang="en-US" dirty="0" err="1">
                <a:latin typeface="Barlow"/>
              </a:rPr>
              <a:t>propuestas</a:t>
            </a:r>
            <a:r>
              <a:rPr lang="en-US" dirty="0">
                <a:latin typeface="Barlow"/>
              </a:rPr>
              <a:t>.</a:t>
            </a:r>
          </a:p>
          <a:p>
            <a:pPr marL="0" indent="0" eaLnBrk="1" hangingPunct="1">
              <a:buFont typeface="Arial" panose="020B0604020202020204" pitchFamily="34" charset="0"/>
              <a:buNone/>
              <a:defRPr/>
            </a:pPr>
            <a:r>
              <a:rPr lang="en-US" i="1" dirty="0">
                <a:latin typeface="Barlow"/>
              </a:rPr>
              <a:t>Se debe </a:t>
            </a:r>
            <a:r>
              <a:rPr lang="en-US" i="1" dirty="0" err="1">
                <a:latin typeface="Barlow"/>
              </a:rPr>
              <a:t>tener</a:t>
            </a:r>
            <a:r>
              <a:rPr lang="en-US" i="1" dirty="0">
                <a:latin typeface="Barlow"/>
              </a:rPr>
              <a:t> las </a:t>
            </a:r>
            <a:r>
              <a:rPr lang="en-US" i="1" dirty="0" err="1">
                <a:latin typeface="Barlow"/>
              </a:rPr>
              <a:t>siguientes</a:t>
            </a:r>
            <a:r>
              <a:rPr lang="en-US" i="1" dirty="0">
                <a:latin typeface="Barlow"/>
              </a:rPr>
              <a:t> </a:t>
            </a:r>
            <a:r>
              <a:rPr lang="en-US" i="1" dirty="0" err="1">
                <a:latin typeface="Barlow"/>
              </a:rPr>
              <a:t>consideraciones</a:t>
            </a:r>
            <a:r>
              <a:rPr lang="en-US" i="1" dirty="0">
                <a:latin typeface="Barlow"/>
              </a:rPr>
              <a:t>:</a:t>
            </a:r>
          </a:p>
          <a:p>
            <a:pPr eaLnBrk="1" hangingPunct="1">
              <a:defRPr/>
            </a:pPr>
            <a:r>
              <a:rPr lang="en-US" dirty="0" err="1">
                <a:latin typeface="Barlow"/>
              </a:rPr>
              <a:t>Información</a:t>
            </a:r>
            <a:r>
              <a:rPr lang="en-US" dirty="0">
                <a:latin typeface="Barlow"/>
              </a:rPr>
              <a:t> </a:t>
            </a:r>
            <a:r>
              <a:rPr lang="en-US" dirty="0" err="1">
                <a:latin typeface="Barlow"/>
              </a:rPr>
              <a:t>clara</a:t>
            </a:r>
            <a:endParaRPr lang="en-US" dirty="0">
              <a:latin typeface="Barlow"/>
            </a:endParaRPr>
          </a:p>
          <a:p>
            <a:pPr eaLnBrk="1" hangingPunct="1">
              <a:defRPr/>
            </a:pPr>
            <a:r>
              <a:rPr lang="en-US" dirty="0" err="1">
                <a:latin typeface="Barlow"/>
              </a:rPr>
              <a:t>Información</a:t>
            </a:r>
            <a:r>
              <a:rPr lang="en-US" dirty="0">
                <a:latin typeface="Barlow"/>
              </a:rPr>
              <a:t> para </a:t>
            </a:r>
            <a:r>
              <a:rPr lang="en-US" dirty="0" err="1">
                <a:latin typeface="Barlow"/>
              </a:rPr>
              <a:t>cada</a:t>
            </a:r>
            <a:r>
              <a:rPr lang="en-US" dirty="0">
                <a:latin typeface="Barlow"/>
              </a:rPr>
              <a:t> </a:t>
            </a:r>
            <a:r>
              <a:rPr lang="en-US" dirty="0" err="1">
                <a:latin typeface="Barlow"/>
              </a:rPr>
              <a:t>fase</a:t>
            </a:r>
            <a:r>
              <a:rPr lang="en-US" dirty="0">
                <a:latin typeface="Barlow"/>
              </a:rPr>
              <a:t> de la </a:t>
            </a:r>
            <a:r>
              <a:rPr lang="en-US" dirty="0" err="1">
                <a:latin typeface="Barlow"/>
              </a:rPr>
              <a:t>actividad</a:t>
            </a:r>
            <a:r>
              <a:rPr lang="en-US" dirty="0">
                <a:latin typeface="Barlow"/>
              </a:rPr>
              <a:t> (</a:t>
            </a:r>
            <a:r>
              <a:rPr lang="en-US" dirty="0" err="1">
                <a:latin typeface="Barlow"/>
              </a:rPr>
              <a:t>construcción</a:t>
            </a:r>
            <a:r>
              <a:rPr lang="en-US" dirty="0">
                <a:latin typeface="Barlow"/>
              </a:rPr>
              <a:t>, </a:t>
            </a:r>
            <a:r>
              <a:rPr lang="en-US" dirty="0" err="1">
                <a:latin typeface="Barlow"/>
              </a:rPr>
              <a:t>operación</a:t>
            </a:r>
            <a:r>
              <a:rPr lang="en-US" dirty="0">
                <a:latin typeface="Barlow"/>
              </a:rPr>
              <a:t>)</a:t>
            </a:r>
          </a:p>
          <a:p>
            <a:pPr eaLnBrk="1" hangingPunct="1">
              <a:defRPr/>
            </a:pPr>
            <a:r>
              <a:rPr lang="en-US" dirty="0" err="1">
                <a:latin typeface="Barlow"/>
              </a:rPr>
              <a:t>Impactos</a:t>
            </a:r>
            <a:r>
              <a:rPr lang="en-US" dirty="0">
                <a:latin typeface="Barlow"/>
              </a:rPr>
              <a:t> </a:t>
            </a:r>
            <a:r>
              <a:rPr lang="en-US" dirty="0" err="1">
                <a:latin typeface="Barlow"/>
              </a:rPr>
              <a:t>directos</a:t>
            </a:r>
            <a:r>
              <a:rPr lang="en-US" dirty="0">
                <a:latin typeface="Barlow"/>
              </a:rPr>
              <a:t> e </a:t>
            </a:r>
            <a:r>
              <a:rPr lang="en-US" dirty="0" err="1">
                <a:latin typeface="Barlow"/>
              </a:rPr>
              <a:t>indirectos</a:t>
            </a:r>
            <a:r>
              <a:rPr lang="en-US" dirty="0">
                <a:latin typeface="Barlow"/>
              </a:rPr>
              <a:t> y </a:t>
            </a:r>
            <a:r>
              <a:rPr lang="en-US" dirty="0" err="1">
                <a:latin typeface="Barlow"/>
              </a:rPr>
              <a:t>acumulativos</a:t>
            </a:r>
            <a:r>
              <a:rPr lang="en-US" dirty="0">
                <a:latin typeface="Barlow"/>
              </a:rPr>
              <a:t> </a:t>
            </a:r>
            <a:r>
              <a:rPr lang="en-US" dirty="0" err="1">
                <a:latin typeface="Barlow"/>
              </a:rPr>
              <a:t>deben</a:t>
            </a:r>
            <a:r>
              <a:rPr lang="en-US" dirty="0">
                <a:latin typeface="Barlow"/>
              </a:rPr>
              <a:t> ser </a:t>
            </a:r>
            <a:r>
              <a:rPr lang="en-US" dirty="0" err="1">
                <a:latin typeface="Barlow"/>
              </a:rPr>
              <a:t>incluidos</a:t>
            </a:r>
            <a:r>
              <a:rPr lang="en-US" dirty="0">
                <a:latin typeface="Barlow"/>
              </a:rPr>
              <a:t>.</a:t>
            </a:r>
          </a:p>
          <a:p>
            <a:pPr eaLnBrk="1" hangingPunct="1">
              <a:defRPr/>
            </a:pPr>
            <a:r>
              <a:rPr lang="en-US" dirty="0">
                <a:latin typeface="Barlow"/>
              </a:rPr>
              <a:t>Las </a:t>
            </a:r>
            <a:r>
              <a:rPr lang="en-US" dirty="0" err="1">
                <a:latin typeface="Barlow"/>
              </a:rPr>
              <a:t>incertidumbres</a:t>
            </a:r>
            <a:r>
              <a:rPr lang="en-US" dirty="0">
                <a:latin typeface="Barlow"/>
              </a:rPr>
              <a:t> </a:t>
            </a:r>
            <a:r>
              <a:rPr lang="en-US" dirty="0" err="1">
                <a:latin typeface="Barlow"/>
              </a:rPr>
              <a:t>deben</a:t>
            </a:r>
            <a:r>
              <a:rPr lang="en-US" dirty="0">
                <a:latin typeface="Barlow"/>
              </a:rPr>
              <a:t> </a:t>
            </a:r>
            <a:r>
              <a:rPr lang="en-US" dirty="0" err="1">
                <a:latin typeface="Barlow"/>
              </a:rPr>
              <a:t>mencionarse</a:t>
            </a:r>
            <a:r>
              <a:rPr lang="en-US" dirty="0">
                <a:latin typeface="Barlow"/>
              </a:rPr>
              <a:t> </a:t>
            </a:r>
            <a:r>
              <a:rPr lang="en-US" dirty="0" err="1">
                <a:latin typeface="Barlow"/>
              </a:rPr>
              <a:t>claramente</a:t>
            </a:r>
            <a:endParaRPr lang="en-US" dirty="0">
              <a:latin typeface="Barlow"/>
            </a:endParaRPr>
          </a:p>
          <a:p>
            <a:pPr eaLnBrk="1" hangingPunct="1">
              <a:defRPr/>
            </a:pPr>
            <a:r>
              <a:rPr lang="en-US" dirty="0">
                <a:latin typeface="Barlow"/>
              </a:rPr>
              <a:t>Los </a:t>
            </a:r>
            <a:r>
              <a:rPr lang="en-US" dirty="0" err="1">
                <a:latin typeface="Barlow"/>
              </a:rPr>
              <a:t>impactos</a:t>
            </a:r>
            <a:r>
              <a:rPr lang="en-US" dirty="0">
                <a:latin typeface="Barlow"/>
              </a:rPr>
              <a:t> </a:t>
            </a:r>
            <a:r>
              <a:rPr lang="en-US" dirty="0" err="1">
                <a:latin typeface="Barlow"/>
              </a:rPr>
              <a:t>significantes</a:t>
            </a:r>
            <a:r>
              <a:rPr lang="en-US" dirty="0">
                <a:latin typeface="Barlow"/>
              </a:rPr>
              <a:t> </a:t>
            </a:r>
            <a:r>
              <a:rPr lang="en-US" dirty="0" err="1">
                <a:latin typeface="Barlow"/>
              </a:rPr>
              <a:t>deben</a:t>
            </a:r>
            <a:r>
              <a:rPr lang="en-US" dirty="0">
                <a:latin typeface="Barlow"/>
              </a:rPr>
              <a:t> ser </a:t>
            </a:r>
            <a:r>
              <a:rPr lang="en-US" dirty="0" err="1">
                <a:latin typeface="Barlow"/>
              </a:rPr>
              <a:t>diferenciados</a:t>
            </a:r>
            <a:r>
              <a:rPr lang="en-US" dirty="0">
                <a:latin typeface="Barlow"/>
              </a:rPr>
              <a:t> </a:t>
            </a:r>
            <a:r>
              <a:rPr lang="en-US" dirty="0" err="1">
                <a:latin typeface="Barlow"/>
              </a:rPr>
              <a:t>completamente</a:t>
            </a:r>
            <a:endParaRPr lang="en-US" dirty="0">
              <a:latin typeface="Barlow"/>
            </a:endParaRPr>
          </a:p>
          <a:p>
            <a:pPr eaLnBrk="1" hangingPunct="1">
              <a:defRPr/>
            </a:pPr>
            <a:r>
              <a:rPr lang="en-US" dirty="0">
                <a:latin typeface="Barlow"/>
              </a:rPr>
              <a:t>Debe </a:t>
            </a:r>
            <a:r>
              <a:rPr lang="en-US" dirty="0" err="1">
                <a:latin typeface="Barlow"/>
              </a:rPr>
              <a:t>existir</a:t>
            </a:r>
            <a:r>
              <a:rPr lang="en-US" dirty="0">
                <a:latin typeface="Barlow"/>
              </a:rPr>
              <a:t> un </a:t>
            </a:r>
            <a:r>
              <a:rPr lang="en-US" dirty="0" err="1">
                <a:latin typeface="Barlow"/>
              </a:rPr>
              <a:t>resumen</a:t>
            </a:r>
            <a:r>
              <a:rPr lang="en-US" dirty="0">
                <a:latin typeface="Barlow"/>
              </a:rPr>
              <a:t>.</a:t>
            </a:r>
          </a:p>
          <a:p>
            <a:pPr marL="0" indent="0" eaLnBrk="1" hangingPunct="1">
              <a:buFont typeface="Arial" panose="020B0604020202020204" pitchFamily="34" charset="0"/>
              <a:buNone/>
              <a:defRPr/>
            </a:pPr>
            <a:endParaRPr lang="es-ES_tradnl"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07DD8A6A-B95E-0328-0717-1C479D6FF1BB}"/>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Medio ambiente</a:t>
            </a:r>
          </a:p>
        </p:txBody>
      </p:sp>
      <p:sp>
        <p:nvSpPr>
          <p:cNvPr id="44035" name="Content Placeholder 2">
            <a:extLst>
              <a:ext uri="{FF2B5EF4-FFF2-40B4-BE49-F238E27FC236}">
                <a16:creationId xmlns:a16="http://schemas.microsoft.com/office/drawing/2014/main" id="{22DD1026-1572-9BEC-48CD-4212E8F3BCB8}"/>
              </a:ext>
            </a:extLst>
          </p:cNvPr>
          <p:cNvSpPr>
            <a:spLocks noGrp="1" noChangeArrowheads="1"/>
          </p:cNvSpPr>
          <p:nvPr>
            <p:ph sz="half" idx="1"/>
          </p:nvPr>
        </p:nvSpPr>
        <p:spPr>
          <a:xfrm>
            <a:off x="838200" y="1751013"/>
            <a:ext cx="10515600" cy="4351337"/>
          </a:xfrm>
        </p:spPr>
        <p:txBody>
          <a:bodyPr/>
          <a:lstStyle/>
          <a:p>
            <a:pPr eaLnBrk="1" hangingPunct="1"/>
            <a:r>
              <a:rPr lang="es-ES" altLang="en-US">
                <a:latin typeface="Barlow" panose="00000500000000000000" pitchFamily="2" charset="0"/>
              </a:rPr>
              <a:t>Se trata del </a:t>
            </a:r>
            <a:r>
              <a:rPr lang="es-ES" altLang="en-US" b="1">
                <a:latin typeface="Barlow" panose="00000500000000000000" pitchFamily="2" charset="0"/>
              </a:rPr>
              <a:t>entorno</a:t>
            </a:r>
            <a:r>
              <a:rPr lang="es-ES" altLang="en-US">
                <a:latin typeface="Barlow" panose="00000500000000000000" pitchFamily="2" charset="0"/>
              </a:rPr>
              <a:t> que condiciona la forma de vida de la sociedad y que incluye valores naturales, sociales y culturales que existen en un lugar y momento determinado.</a:t>
            </a:r>
            <a:endParaRPr lang="en-US" altLang="en-US">
              <a:latin typeface="Barlow" panose="00000500000000000000" pitchFamily="2" charset="0"/>
            </a:endParaRPr>
          </a:p>
        </p:txBody>
      </p:sp>
      <p:pic>
        <p:nvPicPr>
          <p:cNvPr id="44036" name="Picture 1">
            <a:extLst>
              <a:ext uri="{FF2B5EF4-FFF2-40B4-BE49-F238E27FC236}">
                <a16:creationId xmlns:a16="http://schemas.microsoft.com/office/drawing/2014/main" id="{61002C0B-F3A7-3F5B-F259-D0C18F52C9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5538" y="3429000"/>
            <a:ext cx="7908925"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a:extLst>
              <a:ext uri="{FF2B5EF4-FFF2-40B4-BE49-F238E27FC236}">
                <a16:creationId xmlns:a16="http://schemas.microsoft.com/office/drawing/2014/main" id="{F3BD37E6-2F19-BB4C-0BFF-9338639F5E7E}"/>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Procedimiento para realización de EIA</a:t>
            </a:r>
          </a:p>
        </p:txBody>
      </p:sp>
      <p:sp>
        <p:nvSpPr>
          <p:cNvPr id="3" name="Content Placeholder 2">
            <a:extLst>
              <a:ext uri="{FF2B5EF4-FFF2-40B4-BE49-F238E27FC236}">
                <a16:creationId xmlns:a16="http://schemas.microsoft.com/office/drawing/2014/main" id="{8CF1CDC1-7193-4883-4620-2FB7BA401EBA}"/>
              </a:ext>
            </a:extLst>
          </p:cNvPr>
          <p:cNvSpPr>
            <a:spLocks noGrp="1"/>
          </p:cNvSpPr>
          <p:nvPr>
            <p:ph sz="half" idx="1"/>
          </p:nvPr>
        </p:nvSpPr>
        <p:spPr>
          <a:xfrm>
            <a:off x="549275" y="1751013"/>
            <a:ext cx="10115550" cy="4351337"/>
          </a:xfrm>
        </p:spPr>
        <p:txBody>
          <a:bodyPr rtlCol="0">
            <a:noAutofit/>
          </a:bodyPr>
          <a:lstStyle/>
          <a:p>
            <a:pPr marL="0" indent="0" eaLnBrk="1" hangingPunct="1">
              <a:buFont typeface="Arial" panose="020B0604020202020204" pitchFamily="34" charset="0"/>
              <a:buNone/>
              <a:defRPr/>
            </a:pPr>
            <a:r>
              <a:rPr lang="en-US" b="1" dirty="0">
                <a:latin typeface="Barlow"/>
              </a:rPr>
              <a:t>Post-</a:t>
            </a:r>
            <a:r>
              <a:rPr lang="en-US" b="1" dirty="0" err="1">
                <a:latin typeface="Barlow"/>
              </a:rPr>
              <a:t>estudio</a:t>
            </a:r>
            <a:endParaRPr lang="en-US" b="1" dirty="0">
              <a:latin typeface="Barlow"/>
            </a:endParaRPr>
          </a:p>
          <a:p>
            <a:pPr eaLnBrk="1" hangingPunct="1">
              <a:defRPr/>
            </a:pPr>
            <a:r>
              <a:rPr lang="en-US" dirty="0">
                <a:latin typeface="Barlow"/>
              </a:rPr>
              <a:t>El </a:t>
            </a:r>
            <a:r>
              <a:rPr lang="en-US" dirty="0" err="1">
                <a:latin typeface="Barlow"/>
              </a:rPr>
              <a:t>estudio</a:t>
            </a:r>
            <a:r>
              <a:rPr lang="en-US" dirty="0">
                <a:latin typeface="Barlow"/>
              </a:rPr>
              <a:t> es </a:t>
            </a:r>
            <a:r>
              <a:rPr lang="en-US" dirty="0" err="1">
                <a:latin typeface="Barlow"/>
              </a:rPr>
              <a:t>revisado</a:t>
            </a:r>
            <a:r>
              <a:rPr lang="en-US" dirty="0">
                <a:latin typeface="Barlow"/>
              </a:rPr>
              <a:t>.</a:t>
            </a:r>
          </a:p>
          <a:p>
            <a:pPr eaLnBrk="1" hangingPunct="1">
              <a:defRPr/>
            </a:pPr>
            <a:r>
              <a:rPr lang="en-US" dirty="0">
                <a:latin typeface="Barlow"/>
              </a:rPr>
              <a:t>Se da la </a:t>
            </a:r>
            <a:r>
              <a:rPr lang="en-US" dirty="0" err="1">
                <a:latin typeface="Barlow"/>
              </a:rPr>
              <a:t>toma</a:t>
            </a:r>
            <a:r>
              <a:rPr lang="en-US" dirty="0">
                <a:latin typeface="Barlow"/>
              </a:rPr>
              <a:t> de </a:t>
            </a:r>
            <a:r>
              <a:rPr lang="en-US" dirty="0" err="1">
                <a:latin typeface="Barlow"/>
              </a:rPr>
              <a:t>decisión</a:t>
            </a:r>
            <a:r>
              <a:rPr lang="en-US" dirty="0">
                <a:latin typeface="Barlow"/>
              </a:rPr>
              <a:t>.</a:t>
            </a:r>
          </a:p>
          <a:p>
            <a:pPr eaLnBrk="1" hangingPunct="1">
              <a:defRPr/>
            </a:pPr>
            <a:r>
              <a:rPr lang="en-US" dirty="0">
                <a:latin typeface="Barlow"/>
              </a:rPr>
              <a:t>Los </a:t>
            </a:r>
            <a:r>
              <a:rPr lang="en-US" dirty="0" err="1">
                <a:latin typeface="Barlow"/>
              </a:rPr>
              <a:t>impactos</a:t>
            </a:r>
            <a:r>
              <a:rPr lang="en-US" dirty="0">
                <a:latin typeface="Barlow"/>
              </a:rPr>
              <a:t> son </a:t>
            </a:r>
            <a:r>
              <a:rPr lang="en-US" dirty="0" err="1">
                <a:latin typeface="Barlow"/>
              </a:rPr>
              <a:t>monitoreados</a:t>
            </a:r>
            <a:r>
              <a:rPr lang="en-US" dirty="0">
                <a:latin typeface="Barlow"/>
              </a:rPr>
              <a:t>.</a:t>
            </a:r>
          </a:p>
          <a:p>
            <a:pPr eaLnBrk="1" hangingPunct="1">
              <a:defRPr/>
            </a:pPr>
            <a:r>
              <a:rPr lang="en-US" dirty="0" err="1">
                <a:latin typeface="Barlow"/>
              </a:rPr>
              <a:t>Busca</a:t>
            </a:r>
            <a:r>
              <a:rPr lang="en-US" dirty="0">
                <a:latin typeface="Barlow"/>
              </a:rPr>
              <a:t> que la </a:t>
            </a:r>
            <a:r>
              <a:rPr lang="en-US" dirty="0" err="1">
                <a:latin typeface="Barlow"/>
              </a:rPr>
              <a:t>información</a:t>
            </a:r>
            <a:r>
              <a:rPr lang="en-US" dirty="0">
                <a:latin typeface="Barlow"/>
              </a:rPr>
              <a:t> </a:t>
            </a:r>
            <a:r>
              <a:rPr lang="en-US" dirty="0" err="1">
                <a:latin typeface="Barlow"/>
              </a:rPr>
              <a:t>utilizada</a:t>
            </a:r>
            <a:r>
              <a:rPr lang="en-US" dirty="0">
                <a:latin typeface="Barlow"/>
              </a:rPr>
              <a:t> sea la </a:t>
            </a:r>
            <a:r>
              <a:rPr lang="en-US" dirty="0" err="1">
                <a:latin typeface="Barlow"/>
              </a:rPr>
              <a:t>correcta</a:t>
            </a:r>
            <a:r>
              <a:rPr lang="en-US" dirty="0">
                <a:latin typeface="Barlow"/>
              </a:rPr>
              <a:t> y </a:t>
            </a:r>
            <a:r>
              <a:rPr lang="en-US" dirty="0" err="1">
                <a:latin typeface="Barlow"/>
              </a:rPr>
              <a:t>corroborada</a:t>
            </a:r>
            <a:r>
              <a:rPr lang="en-US" dirty="0">
                <a:latin typeface="Barlow"/>
              </a:rPr>
              <a:t>.</a:t>
            </a:r>
          </a:p>
          <a:p>
            <a:pPr eaLnBrk="1" hangingPunct="1">
              <a:defRPr/>
            </a:pPr>
            <a:r>
              <a:rPr lang="en-US" dirty="0">
                <a:latin typeface="Barlow"/>
              </a:rPr>
              <a:t>Grado de Certeza de los </a:t>
            </a:r>
            <a:r>
              <a:rPr lang="en-US" dirty="0" err="1">
                <a:latin typeface="Barlow"/>
              </a:rPr>
              <a:t>datos</a:t>
            </a:r>
            <a:r>
              <a:rPr lang="en-US" dirty="0">
                <a:latin typeface="Barlow"/>
              </a:rPr>
              <a:t>.</a:t>
            </a:r>
          </a:p>
          <a:p>
            <a:pPr eaLnBrk="1" hangingPunct="1">
              <a:defRPr/>
            </a:pPr>
            <a:r>
              <a:rPr lang="en-US" dirty="0">
                <a:latin typeface="Barlow"/>
              </a:rPr>
              <a:t>El </a:t>
            </a:r>
            <a:r>
              <a:rPr lang="en-US" dirty="0" err="1">
                <a:latin typeface="Barlow"/>
              </a:rPr>
              <a:t>proceso</a:t>
            </a:r>
            <a:r>
              <a:rPr lang="en-US" dirty="0">
                <a:latin typeface="Barlow"/>
              </a:rPr>
              <a:t> para </a:t>
            </a:r>
            <a:r>
              <a:rPr lang="en-US" dirty="0" err="1">
                <a:latin typeface="Barlow"/>
              </a:rPr>
              <a:t>toma</a:t>
            </a:r>
            <a:r>
              <a:rPr lang="en-US" dirty="0">
                <a:latin typeface="Barlow"/>
              </a:rPr>
              <a:t> de decision varia de un </a:t>
            </a:r>
            <a:r>
              <a:rPr lang="en-US" dirty="0" err="1">
                <a:latin typeface="Barlow"/>
              </a:rPr>
              <a:t>país</a:t>
            </a:r>
            <a:r>
              <a:rPr lang="en-US" dirty="0">
                <a:latin typeface="Barlow"/>
              </a:rPr>
              <a:t> a </a:t>
            </a:r>
            <a:r>
              <a:rPr lang="en-US" dirty="0" err="1">
                <a:latin typeface="Barlow"/>
              </a:rPr>
              <a:t>otro</a:t>
            </a:r>
            <a:r>
              <a:rPr lang="en-US" dirty="0">
                <a:latin typeface="Barlow"/>
              </a:rPr>
              <a:t> y </a:t>
            </a:r>
            <a:r>
              <a:rPr lang="en-US" dirty="0" err="1">
                <a:latin typeface="Barlow"/>
              </a:rPr>
              <a:t>depende</a:t>
            </a:r>
            <a:r>
              <a:rPr lang="en-US" dirty="0">
                <a:latin typeface="Barlow"/>
              </a:rPr>
              <a:t> de </a:t>
            </a:r>
            <a:r>
              <a:rPr lang="en-US" dirty="0" err="1">
                <a:latin typeface="Barlow"/>
              </a:rPr>
              <a:t>factores</a:t>
            </a:r>
            <a:r>
              <a:rPr lang="en-US" dirty="0">
                <a:latin typeface="Barlow"/>
              </a:rPr>
              <a:t> </a:t>
            </a:r>
            <a:r>
              <a:rPr lang="en-US" dirty="0" err="1">
                <a:latin typeface="Barlow"/>
              </a:rPr>
              <a:t>culturales</a:t>
            </a:r>
            <a:r>
              <a:rPr lang="en-US" dirty="0">
                <a:latin typeface="Barlow"/>
              </a:rPr>
              <a:t>, politicos y </a:t>
            </a:r>
            <a:r>
              <a:rPr lang="en-US" dirty="0" err="1">
                <a:latin typeface="Barlow"/>
              </a:rPr>
              <a:t>legales</a:t>
            </a:r>
            <a:r>
              <a:rPr lang="en-US" dirty="0">
                <a:latin typeface="Barlow"/>
              </a:rPr>
              <a:t>.</a:t>
            </a:r>
          </a:p>
          <a:p>
            <a:pPr marL="0" indent="0" eaLnBrk="1" hangingPunct="1">
              <a:buFont typeface="Arial" panose="020B0604020202020204" pitchFamily="34" charset="0"/>
              <a:buNone/>
              <a:defRPr/>
            </a:pPr>
            <a:endParaRPr lang="es-ES_tradnl" alt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B950DF9D-37F0-0767-0F79-1019A270AE60}"/>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Procedimiento para realización de EIA</a:t>
            </a:r>
          </a:p>
        </p:txBody>
      </p:sp>
      <p:sp>
        <p:nvSpPr>
          <p:cNvPr id="3" name="Content Placeholder 2">
            <a:extLst>
              <a:ext uri="{FF2B5EF4-FFF2-40B4-BE49-F238E27FC236}">
                <a16:creationId xmlns:a16="http://schemas.microsoft.com/office/drawing/2014/main" id="{00C1DC1F-8CBB-714D-3184-5F2553D4B7C5}"/>
              </a:ext>
            </a:extLst>
          </p:cNvPr>
          <p:cNvSpPr>
            <a:spLocks noGrp="1"/>
          </p:cNvSpPr>
          <p:nvPr>
            <p:ph sz="half" idx="1"/>
          </p:nvPr>
        </p:nvSpPr>
        <p:spPr>
          <a:xfrm>
            <a:off x="549275" y="1751013"/>
            <a:ext cx="10115550" cy="4351337"/>
          </a:xfrm>
        </p:spPr>
        <p:txBody>
          <a:bodyPr rtlCol="0">
            <a:noAutofit/>
          </a:bodyPr>
          <a:lstStyle/>
          <a:p>
            <a:pPr eaLnBrk="1" hangingPunct="1">
              <a:defRPr/>
            </a:pPr>
            <a:endParaRPr lang="en-US" dirty="0">
              <a:latin typeface="Barlow"/>
            </a:endParaRPr>
          </a:p>
          <a:p>
            <a:pPr marL="0" indent="0" eaLnBrk="1" hangingPunct="1">
              <a:buFont typeface="Arial" panose="020B0604020202020204" pitchFamily="34" charset="0"/>
              <a:buNone/>
              <a:defRPr/>
            </a:pPr>
            <a:r>
              <a:rPr lang="en-US" b="1" dirty="0">
                <a:latin typeface="Barlow"/>
              </a:rPr>
              <a:t>Puntos </a:t>
            </a:r>
            <a:r>
              <a:rPr lang="en-US" b="1" dirty="0" err="1">
                <a:latin typeface="Barlow"/>
              </a:rPr>
              <a:t>importantes</a:t>
            </a:r>
            <a:endParaRPr lang="en-US" b="1" dirty="0">
              <a:latin typeface="Barlow"/>
            </a:endParaRPr>
          </a:p>
          <a:p>
            <a:pPr eaLnBrk="1" hangingPunct="1">
              <a:defRPr/>
            </a:pPr>
            <a:r>
              <a:rPr lang="en-US" dirty="0">
                <a:latin typeface="Barlow"/>
              </a:rPr>
              <a:t>La decision es el </a:t>
            </a:r>
            <a:r>
              <a:rPr lang="en-US" dirty="0" err="1">
                <a:latin typeface="Barlow"/>
              </a:rPr>
              <a:t>resultado</a:t>
            </a:r>
            <a:r>
              <a:rPr lang="en-US" dirty="0">
                <a:latin typeface="Barlow"/>
              </a:rPr>
              <a:t> de un </a:t>
            </a:r>
            <a:r>
              <a:rPr lang="en-US" dirty="0" err="1">
                <a:latin typeface="Barlow"/>
              </a:rPr>
              <a:t>proceso</a:t>
            </a:r>
            <a:r>
              <a:rPr lang="en-US" dirty="0">
                <a:latin typeface="Barlow"/>
              </a:rPr>
              <a:t> de “</a:t>
            </a:r>
            <a:r>
              <a:rPr lang="en-US" dirty="0" err="1">
                <a:latin typeface="Barlow"/>
              </a:rPr>
              <a:t>pesaje</a:t>
            </a:r>
            <a:r>
              <a:rPr lang="en-US" dirty="0">
                <a:latin typeface="Barlow"/>
              </a:rPr>
              <a:t>” </a:t>
            </a:r>
            <a:r>
              <a:rPr lang="en-US" dirty="0" err="1">
                <a:latin typeface="Barlow"/>
              </a:rPr>
              <a:t>hecho</a:t>
            </a:r>
            <a:r>
              <a:rPr lang="en-US" dirty="0">
                <a:latin typeface="Barlow"/>
              </a:rPr>
              <a:t> por el </a:t>
            </a:r>
            <a:r>
              <a:rPr lang="en-US" dirty="0" err="1">
                <a:latin typeface="Barlow"/>
              </a:rPr>
              <a:t>tomador</a:t>
            </a:r>
            <a:r>
              <a:rPr lang="en-US" dirty="0">
                <a:latin typeface="Barlow"/>
              </a:rPr>
              <a:t> de decisions.</a:t>
            </a:r>
          </a:p>
          <a:p>
            <a:pPr eaLnBrk="1" hangingPunct="1">
              <a:defRPr/>
            </a:pPr>
            <a:r>
              <a:rPr lang="en-US" dirty="0" err="1">
                <a:latin typeface="Barlow"/>
              </a:rPr>
              <a:t>Proceso</a:t>
            </a:r>
            <a:r>
              <a:rPr lang="en-US" dirty="0">
                <a:latin typeface="Barlow"/>
              </a:rPr>
              <a:t> largo y </a:t>
            </a:r>
            <a:r>
              <a:rPr lang="en-US" dirty="0" err="1">
                <a:latin typeface="Barlow"/>
              </a:rPr>
              <a:t>tedioso</a:t>
            </a:r>
            <a:r>
              <a:rPr lang="en-US" dirty="0">
                <a:latin typeface="Barlow"/>
              </a:rPr>
              <a:t> en </a:t>
            </a:r>
            <a:r>
              <a:rPr lang="en-US" dirty="0" err="1">
                <a:latin typeface="Barlow"/>
              </a:rPr>
              <a:t>donde</a:t>
            </a:r>
            <a:r>
              <a:rPr lang="en-US" dirty="0">
                <a:latin typeface="Barlow"/>
              </a:rPr>
              <a:t> </a:t>
            </a:r>
            <a:r>
              <a:rPr lang="en-US" dirty="0" err="1">
                <a:latin typeface="Barlow"/>
              </a:rPr>
              <a:t>existe</a:t>
            </a:r>
            <a:r>
              <a:rPr lang="en-US" dirty="0">
                <a:latin typeface="Barlow"/>
              </a:rPr>
              <a:t> </a:t>
            </a:r>
            <a:r>
              <a:rPr lang="en-US" dirty="0" err="1">
                <a:latin typeface="Barlow"/>
              </a:rPr>
              <a:t>muchos</a:t>
            </a:r>
            <a:r>
              <a:rPr lang="en-US" dirty="0">
                <a:latin typeface="Barlow"/>
              </a:rPr>
              <a:t> </a:t>
            </a:r>
            <a:r>
              <a:rPr lang="en-US" dirty="0" err="1">
                <a:latin typeface="Barlow"/>
              </a:rPr>
              <a:t>intereses</a:t>
            </a:r>
            <a:r>
              <a:rPr lang="en-US" dirty="0">
                <a:latin typeface="Barlow"/>
              </a:rPr>
              <a:t> </a:t>
            </a:r>
            <a:r>
              <a:rPr lang="en-US" dirty="0" err="1">
                <a:latin typeface="Barlow"/>
              </a:rPr>
              <a:t>involucrados</a:t>
            </a:r>
            <a:r>
              <a:rPr lang="en-US" dirty="0">
                <a:latin typeface="Barlow"/>
              </a:rPr>
              <a:t>.</a:t>
            </a:r>
          </a:p>
          <a:p>
            <a:pPr eaLnBrk="1" hangingPunct="1">
              <a:defRPr/>
            </a:pPr>
            <a:r>
              <a:rPr lang="en-US" dirty="0">
                <a:latin typeface="Barlow"/>
              </a:rPr>
              <a:t>Las </a:t>
            </a:r>
            <a:r>
              <a:rPr lang="en-US" dirty="0" err="1">
                <a:latin typeface="Barlow"/>
              </a:rPr>
              <a:t>consideraciones</a:t>
            </a:r>
            <a:r>
              <a:rPr lang="en-US" dirty="0">
                <a:latin typeface="Barlow"/>
              </a:rPr>
              <a:t> que </a:t>
            </a:r>
            <a:r>
              <a:rPr lang="en-US" dirty="0" err="1">
                <a:latin typeface="Barlow"/>
              </a:rPr>
              <a:t>haga</a:t>
            </a:r>
            <a:r>
              <a:rPr lang="en-US" dirty="0">
                <a:latin typeface="Barlow"/>
              </a:rPr>
              <a:t> la </a:t>
            </a:r>
            <a:r>
              <a:rPr lang="en-US" dirty="0" err="1">
                <a:latin typeface="Barlow"/>
              </a:rPr>
              <a:t>autoridad</a:t>
            </a:r>
            <a:r>
              <a:rPr lang="en-US" dirty="0">
                <a:latin typeface="Barlow"/>
              </a:rPr>
              <a:t> </a:t>
            </a:r>
            <a:r>
              <a:rPr lang="en-US" dirty="0" err="1">
                <a:latin typeface="Barlow"/>
              </a:rPr>
              <a:t>competente</a:t>
            </a:r>
            <a:r>
              <a:rPr lang="en-US" dirty="0">
                <a:latin typeface="Barlow"/>
              </a:rPr>
              <a:t> </a:t>
            </a:r>
            <a:r>
              <a:rPr lang="en-US" dirty="0" err="1">
                <a:latin typeface="Barlow"/>
              </a:rPr>
              <a:t>involucrada</a:t>
            </a:r>
            <a:r>
              <a:rPr lang="en-US" dirty="0">
                <a:latin typeface="Barlow"/>
              </a:rPr>
              <a:t> en la decision final debe </a:t>
            </a:r>
            <a:r>
              <a:rPr lang="en-US" dirty="0" err="1">
                <a:latin typeface="Barlow"/>
              </a:rPr>
              <a:t>estar</a:t>
            </a:r>
            <a:r>
              <a:rPr lang="en-US" dirty="0">
                <a:latin typeface="Barlow"/>
              </a:rPr>
              <a:t> </a:t>
            </a:r>
            <a:r>
              <a:rPr lang="en-US" dirty="0" err="1">
                <a:latin typeface="Barlow"/>
              </a:rPr>
              <a:t>clara</a:t>
            </a:r>
            <a:r>
              <a:rPr lang="en-US" dirty="0">
                <a:latin typeface="Barlow"/>
              </a:rPr>
              <a:t> para </a:t>
            </a:r>
            <a:r>
              <a:rPr lang="en-US" dirty="0" err="1">
                <a:latin typeface="Barlow"/>
              </a:rPr>
              <a:t>todos</a:t>
            </a:r>
            <a:r>
              <a:rPr lang="en-US" dirty="0">
                <a:latin typeface="Barlow"/>
              </a:rPr>
              <a:t> los </a:t>
            </a:r>
            <a:r>
              <a:rPr lang="en-US" dirty="0" err="1">
                <a:latin typeface="Barlow"/>
              </a:rPr>
              <a:t>interesados</a:t>
            </a:r>
            <a:r>
              <a:rPr lang="en-US" dirty="0">
                <a:latin typeface="Barlow"/>
              </a:rPr>
              <a:t>.</a:t>
            </a:r>
          </a:p>
          <a:p>
            <a:pPr marL="0" indent="0" eaLnBrk="1" hangingPunct="1">
              <a:buFont typeface="Arial" panose="020B0604020202020204" pitchFamily="34" charset="0"/>
              <a:buNone/>
              <a:defRPr/>
            </a:pPr>
            <a:endParaRPr lang="es-ES_tradnl" alt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6D2F66F5-D89B-EF96-3054-BCB58BCD29AA}"/>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Procedimiento para realización de EIA</a:t>
            </a:r>
          </a:p>
        </p:txBody>
      </p:sp>
      <p:pic>
        <p:nvPicPr>
          <p:cNvPr id="82947" name="Picture 1">
            <a:extLst>
              <a:ext uri="{FF2B5EF4-FFF2-40B4-BE49-F238E27FC236}">
                <a16:creationId xmlns:a16="http://schemas.microsoft.com/office/drawing/2014/main" id="{5662DEE1-8899-9369-DE07-AE46B0F07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6413" y="1690688"/>
            <a:ext cx="8639175" cy="44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CBF88D41-754E-86CD-524B-4B718F9C8093}"/>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Procedimiento para realización de EIA</a:t>
            </a:r>
          </a:p>
        </p:txBody>
      </p:sp>
      <p:pic>
        <p:nvPicPr>
          <p:cNvPr id="83971" name="Picture 4">
            <a:extLst>
              <a:ext uri="{FF2B5EF4-FFF2-40B4-BE49-F238E27FC236}">
                <a16:creationId xmlns:a16="http://schemas.microsoft.com/office/drawing/2014/main" id="{DA64A193-E971-2519-F092-64BC22446E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7675" y="1946275"/>
            <a:ext cx="8756650" cy="412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a:extLst>
              <a:ext uri="{FF2B5EF4-FFF2-40B4-BE49-F238E27FC236}">
                <a16:creationId xmlns:a16="http://schemas.microsoft.com/office/drawing/2014/main" id="{F240579E-3276-BCA6-F95C-BC331FE121B1}"/>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Procedimiento para realización de EIA</a:t>
            </a:r>
          </a:p>
        </p:txBody>
      </p:sp>
      <p:pic>
        <p:nvPicPr>
          <p:cNvPr id="84995" name="Picture 3">
            <a:extLst>
              <a:ext uri="{FF2B5EF4-FFF2-40B4-BE49-F238E27FC236}">
                <a16:creationId xmlns:a16="http://schemas.microsoft.com/office/drawing/2014/main" id="{62FFAE74-A14A-E3AE-90D9-FB24055E3B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3763" y="1830388"/>
            <a:ext cx="7864475" cy="434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Picture Placeholder 1">
            <a:extLst>
              <a:ext uri="{FF2B5EF4-FFF2-40B4-BE49-F238E27FC236}">
                <a16:creationId xmlns:a16="http://schemas.microsoft.com/office/drawing/2014/main" id="{4182161E-E002-08A4-468E-CBADA29A8254}"/>
              </a:ext>
            </a:extLst>
          </p:cNvPr>
          <p:cNvSpPr>
            <a:spLocks noGrp="1" noTextEdit="1"/>
          </p:cNvSpPr>
          <p:nvPr>
            <p:ph type="pic" sz="quarter" idx="13"/>
          </p:nvPr>
        </p:nvSpPr>
        <p:spPr>
          <a:xfrm>
            <a:off x="7196138" y="-19050"/>
            <a:ext cx="5014912" cy="6892925"/>
          </a:xfrm>
          <a:custGeom>
            <a:avLst/>
            <a:gdLst>
              <a:gd name="T0" fmla="*/ 420661350 w 10000"/>
              <a:gd name="T1" fmla="*/ 0 h 10002"/>
              <a:gd name="T2" fmla="*/ 2147483646 w 10000"/>
              <a:gd name="T3" fmla="*/ 3799999 h 10002"/>
              <a:gd name="T4" fmla="*/ 2147483646 w 10000"/>
              <a:gd name="T5" fmla="*/ 2147483646 h 10002"/>
              <a:gd name="T6" fmla="*/ 557193834 w 10000"/>
              <a:gd name="T7" fmla="*/ 2147483646 h 10002"/>
              <a:gd name="T8" fmla="*/ 347491778 w 10000"/>
              <a:gd name="T9" fmla="*/ 2147483646 h 10002"/>
              <a:gd name="T10" fmla="*/ 420661350 w 10000"/>
              <a:gd name="T11" fmla="*/ 0 h 100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p:spPr>
        <p:txBody>
          <a:bodyPr vert="horz" wrap="square" lIns="91440" tIns="45720" rIns="91440" bIns="45720" numCol="1" anchor="t" anchorCtr="0" compatLnSpc="1">
            <a:prstTxWarp prst="textNoShape">
              <a:avLst/>
            </a:prstTxWarp>
          </a:bodyPr>
          <a:lstStyle/>
          <a:p>
            <a:endParaRPr lang="en-US"/>
          </a:p>
        </p:txBody>
      </p:sp>
      <p:sp>
        <p:nvSpPr>
          <p:cNvPr id="86019" name="Title 2">
            <a:extLst>
              <a:ext uri="{FF2B5EF4-FFF2-40B4-BE49-F238E27FC236}">
                <a16:creationId xmlns:a16="http://schemas.microsoft.com/office/drawing/2014/main" id="{3AC68FC8-245D-34B4-E323-4B8CA4E1D16D}"/>
              </a:ext>
            </a:extLst>
          </p:cNvPr>
          <p:cNvSpPr>
            <a:spLocks noGrp="1" noChangeArrowheads="1"/>
          </p:cNvSpPr>
          <p:nvPr>
            <p:ph type="ctrTitle"/>
          </p:nvPr>
        </p:nvSpPr>
        <p:spPr>
          <a:xfrm>
            <a:off x="550863" y="2076450"/>
            <a:ext cx="6219825" cy="2387600"/>
          </a:xfrm>
        </p:spPr>
        <p:txBody>
          <a:bodyPr/>
          <a:lstStyle/>
          <a:p>
            <a:pPr eaLnBrk="1" hangingPunct="1"/>
            <a:r>
              <a:rPr lang="es-ES_tradnl" altLang="en-US">
                <a:latin typeface="Barlow SemiBold" panose="00000700000000000000" pitchFamily="2" charset="0"/>
              </a:rPr>
              <a:t>Evaluador EIA</a:t>
            </a:r>
          </a:p>
        </p:txBody>
      </p:sp>
      <p:sp>
        <p:nvSpPr>
          <p:cNvPr id="86020" name="Subtitle 3">
            <a:extLst>
              <a:ext uri="{FF2B5EF4-FFF2-40B4-BE49-F238E27FC236}">
                <a16:creationId xmlns:a16="http://schemas.microsoft.com/office/drawing/2014/main" id="{E2827979-7BB2-83EB-E66E-E6F4A07F0140}"/>
              </a:ext>
            </a:extLst>
          </p:cNvPr>
          <p:cNvSpPr>
            <a:spLocks noGrp="1" noChangeArrowheads="1"/>
          </p:cNvSpPr>
          <p:nvPr>
            <p:ph type="subTitle" idx="1"/>
          </p:nvPr>
        </p:nvSpPr>
        <p:spPr>
          <a:xfrm>
            <a:off x="550863" y="4556125"/>
            <a:ext cx="6219825" cy="1655763"/>
          </a:xfrm>
        </p:spPr>
        <p:txBody>
          <a:bodyPr/>
          <a:lstStyle/>
          <a:p>
            <a:pPr eaLnBrk="1" hangingPunct="1"/>
            <a:endParaRPr lang="es-ES_tradnl" altLang="en-US">
              <a:latin typeface="Barlow" panose="00000500000000000000" pitchFamily="2"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a:extLst>
              <a:ext uri="{FF2B5EF4-FFF2-40B4-BE49-F238E27FC236}">
                <a16:creationId xmlns:a16="http://schemas.microsoft.com/office/drawing/2014/main" id="{089E88FD-BBD7-F943-4AD9-C369403AB8F7}"/>
              </a:ext>
            </a:extLst>
          </p:cNvPr>
          <p:cNvSpPr>
            <a:spLocks noGrp="1" noChangeArrowheads="1"/>
          </p:cNvSpPr>
          <p:nvPr>
            <p:ph type="title"/>
          </p:nvPr>
        </p:nvSpPr>
        <p:spPr/>
        <p:txBody>
          <a:bodyPr/>
          <a:lstStyle/>
          <a:p>
            <a:pPr eaLnBrk="1" hangingPunct="1"/>
            <a:r>
              <a:rPr lang="es-CR" altLang="en-US">
                <a:latin typeface="Barlow SemiBold" panose="00000700000000000000" pitchFamily="2" charset="0"/>
              </a:rPr>
              <a:t>Principales características</a:t>
            </a:r>
            <a:endParaRPr lang="es-ES_tradnl" altLang="en-US">
              <a:latin typeface="Barlow SemiBold" panose="00000700000000000000" pitchFamily="2" charset="0"/>
            </a:endParaRPr>
          </a:p>
        </p:txBody>
      </p:sp>
      <p:pic>
        <p:nvPicPr>
          <p:cNvPr id="87043" name="Picture 3" descr="A person riding a bike down a dirt road&#10;&#10;Description automatically generated">
            <a:extLst>
              <a:ext uri="{FF2B5EF4-FFF2-40B4-BE49-F238E27FC236}">
                <a16:creationId xmlns:a16="http://schemas.microsoft.com/office/drawing/2014/main" id="{0CEF13FB-D6A1-DFA1-AAA7-534211FF22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1363" y="1958975"/>
            <a:ext cx="5122862" cy="294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4" name="Content Placeholder 2">
            <a:extLst>
              <a:ext uri="{FF2B5EF4-FFF2-40B4-BE49-F238E27FC236}">
                <a16:creationId xmlns:a16="http://schemas.microsoft.com/office/drawing/2014/main" id="{FA63ED17-0B6C-A26F-6F94-21B459AA4E2C}"/>
              </a:ext>
            </a:extLst>
          </p:cNvPr>
          <p:cNvSpPr>
            <a:spLocks noGrp="1" noChangeArrowheads="1"/>
          </p:cNvSpPr>
          <p:nvPr>
            <p:ph sz="half" idx="1"/>
          </p:nvPr>
        </p:nvSpPr>
        <p:spPr/>
        <p:txBody>
          <a:bodyPr/>
          <a:lstStyle/>
          <a:p>
            <a:pPr eaLnBrk="1" hangingPunct="1"/>
            <a:endParaRPr lang="en-US" altLang="en-US">
              <a:latin typeface="Barlow" panose="00000500000000000000" pitchFamily="2"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a:extLst>
              <a:ext uri="{FF2B5EF4-FFF2-40B4-BE49-F238E27FC236}">
                <a16:creationId xmlns:a16="http://schemas.microsoft.com/office/drawing/2014/main" id="{F65FB355-AE48-FA8C-9090-46D17D9B64CE}"/>
              </a:ext>
            </a:extLst>
          </p:cNvPr>
          <p:cNvSpPr>
            <a:spLocks noGrp="1" noChangeArrowheads="1"/>
          </p:cNvSpPr>
          <p:nvPr>
            <p:ph type="title"/>
          </p:nvPr>
        </p:nvSpPr>
        <p:spPr/>
        <p:txBody>
          <a:bodyPr/>
          <a:lstStyle/>
          <a:p>
            <a:pPr eaLnBrk="1" hangingPunct="1"/>
            <a:r>
              <a:rPr lang="es-CR" altLang="en-US">
                <a:latin typeface="Barlow SemiBold" panose="00000700000000000000" pitchFamily="2" charset="0"/>
              </a:rPr>
              <a:t>Principales características</a:t>
            </a:r>
            <a:endParaRPr lang="es-ES_tradnl" altLang="en-US">
              <a:latin typeface="Barlow SemiBold" panose="00000700000000000000" pitchFamily="2" charset="0"/>
            </a:endParaRPr>
          </a:p>
        </p:txBody>
      </p:sp>
      <p:sp>
        <p:nvSpPr>
          <p:cNvPr id="2" name="Content Placeholder 1">
            <a:extLst>
              <a:ext uri="{FF2B5EF4-FFF2-40B4-BE49-F238E27FC236}">
                <a16:creationId xmlns:a16="http://schemas.microsoft.com/office/drawing/2014/main" id="{0F5B3746-F98A-8636-2F09-444A48EF7544}"/>
              </a:ext>
            </a:extLst>
          </p:cNvPr>
          <p:cNvSpPr>
            <a:spLocks noGrp="1"/>
          </p:cNvSpPr>
          <p:nvPr>
            <p:ph sz="half" idx="1"/>
          </p:nvPr>
        </p:nvSpPr>
        <p:spPr>
          <a:xfrm>
            <a:off x="606425" y="1465263"/>
            <a:ext cx="11404600" cy="4351337"/>
          </a:xfrm>
        </p:spPr>
        <p:txBody>
          <a:bodyPr/>
          <a:lstStyle/>
          <a:p>
            <a:pPr marL="457200" indent="-457200" algn="just" eaLnBrk="1" hangingPunct="1">
              <a:lnSpc>
                <a:spcPct val="150000"/>
              </a:lnSpc>
              <a:spcAft>
                <a:spcPts val="865"/>
              </a:spcAft>
              <a:buFont typeface="Arial" panose="020B0604020202020204" pitchFamily="34" charset="0"/>
              <a:buAutoNum type="arabicPeriod"/>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Multifuncional.</a:t>
            </a:r>
          </a:p>
          <a:p>
            <a:pPr marL="457200" indent="-457200" algn="just" eaLnBrk="1" hangingPunct="1">
              <a:lnSpc>
                <a:spcPct val="150000"/>
              </a:lnSpc>
              <a:spcAft>
                <a:spcPts val="865"/>
              </a:spcAft>
              <a:buFont typeface="Arial" panose="020B0604020202020204" pitchFamily="34" charset="0"/>
              <a:buAutoNum type="arabicPeriod"/>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Diplomático.</a:t>
            </a:r>
          </a:p>
          <a:p>
            <a:pPr marL="457200" indent="-457200" algn="just" eaLnBrk="1" hangingPunct="1">
              <a:lnSpc>
                <a:spcPct val="150000"/>
              </a:lnSpc>
              <a:spcAft>
                <a:spcPts val="865"/>
              </a:spcAft>
              <a:buFont typeface="Arial" panose="020B0604020202020204" pitchFamily="34" charset="0"/>
              <a:buAutoNum type="arabicPeriod"/>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Trabaja en múltiples entornos.</a:t>
            </a:r>
          </a:p>
          <a:p>
            <a:pPr marL="457200" indent="-457200" algn="just" eaLnBrk="1" hangingPunct="1">
              <a:lnSpc>
                <a:spcPct val="150000"/>
              </a:lnSpc>
              <a:spcAft>
                <a:spcPts val="865"/>
              </a:spcAft>
              <a:buFont typeface="Arial" panose="020B0604020202020204" pitchFamily="34" charset="0"/>
              <a:buAutoNum type="arabicPeriod"/>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Neutral.</a:t>
            </a:r>
          </a:p>
          <a:p>
            <a:pPr marL="457200" indent="-457200" algn="just" eaLnBrk="1" hangingPunct="1">
              <a:lnSpc>
                <a:spcPct val="150000"/>
              </a:lnSpc>
              <a:spcAft>
                <a:spcPts val="865"/>
              </a:spcAft>
              <a:buFont typeface="Arial" panose="020B0604020202020204" pitchFamily="34" charset="0"/>
              <a:buAutoNum type="arabicPeriod"/>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Observador - meticuloso.</a:t>
            </a:r>
          </a:p>
          <a:p>
            <a:pPr marL="457200" indent="-457200" algn="just" eaLnBrk="1" hangingPunct="1">
              <a:lnSpc>
                <a:spcPct val="150000"/>
              </a:lnSpc>
              <a:spcAft>
                <a:spcPts val="865"/>
              </a:spcAft>
              <a:buFont typeface="Arial" panose="020B0604020202020204" pitchFamily="34" charset="0"/>
              <a:buAutoNum type="arabicPeriod"/>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Práctico.</a:t>
            </a:r>
          </a:p>
          <a:p>
            <a:pPr marL="457200" indent="-457200" algn="just" eaLnBrk="1" hangingPunct="1">
              <a:lnSpc>
                <a:spcPct val="150000"/>
              </a:lnSpc>
              <a:spcAft>
                <a:spcPts val="865"/>
              </a:spcAft>
              <a:buFont typeface="Arial" panose="020B0604020202020204" pitchFamily="34" charset="0"/>
              <a:buAutoNum type="arabicPeriod"/>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Trabaja bajo presión.</a:t>
            </a:r>
          </a:p>
          <a:p>
            <a:pPr marL="457200" indent="-457200" algn="just" eaLnBrk="1" hangingPunct="1">
              <a:lnSpc>
                <a:spcPct val="150000"/>
              </a:lnSpc>
              <a:spcAft>
                <a:spcPts val="865"/>
              </a:spcAft>
              <a:buFont typeface="Arial" panose="020B0604020202020204" pitchFamily="34" charset="0"/>
              <a:buAutoNum type="arabicPeriod"/>
              <a:defRPr/>
            </a:pPr>
            <a:endPar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endParaRPr>
          </a:p>
          <a:p>
            <a:pPr marL="457200" indent="-457200" algn="just" eaLnBrk="1" hangingPunct="1">
              <a:lnSpc>
                <a:spcPct val="150000"/>
              </a:lnSpc>
              <a:spcAft>
                <a:spcPts val="865"/>
              </a:spcAft>
              <a:buFont typeface="Arial" panose="020B0604020202020204" pitchFamily="34" charset="0"/>
              <a:buAutoNum type="arabicPeriod"/>
              <a:defRPr/>
            </a:pPr>
            <a:endParaRPr lang="en-US" sz="2000" dirty="0">
              <a:solidFill>
                <a:srgbClr val="000000"/>
              </a:solidFill>
              <a:latin typeface="Verdana" panose="020B0604030504040204" pitchFamily="34" charset="0"/>
              <a:ea typeface="Calibri" panose="020F0502020204030204" pitchFamily="34" charset="0"/>
              <a:cs typeface="Verdana" panose="020B0604030504040204" pitchFamily="34" charset="0"/>
            </a:endParaRPr>
          </a:p>
          <a:p>
            <a:pPr eaLnBrk="1" hangingPunct="1">
              <a:defRPr/>
            </a:pPr>
            <a:endParaRPr lang="en-US" dirty="0"/>
          </a:p>
        </p:txBody>
      </p:sp>
      <p:pic>
        <p:nvPicPr>
          <p:cNvPr id="88068" name="Picture 3" descr="A person riding a bike down a dirt road&#10;&#10;Description automatically generated">
            <a:extLst>
              <a:ext uri="{FF2B5EF4-FFF2-40B4-BE49-F238E27FC236}">
                <a16:creationId xmlns:a16="http://schemas.microsoft.com/office/drawing/2014/main" id="{99FBC50D-7D6F-D04C-134F-4C1CDB6387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1363" y="1958975"/>
            <a:ext cx="5122862" cy="294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a:extLst>
              <a:ext uri="{FF2B5EF4-FFF2-40B4-BE49-F238E27FC236}">
                <a16:creationId xmlns:a16="http://schemas.microsoft.com/office/drawing/2014/main" id="{8525298C-C973-64A6-E748-C33522C7DEFD}"/>
              </a:ext>
            </a:extLst>
          </p:cNvPr>
          <p:cNvSpPr>
            <a:spLocks noGrp="1" noChangeArrowheads="1"/>
          </p:cNvSpPr>
          <p:nvPr>
            <p:ph type="title"/>
          </p:nvPr>
        </p:nvSpPr>
        <p:spPr/>
        <p:txBody>
          <a:bodyPr/>
          <a:lstStyle/>
          <a:p>
            <a:pPr eaLnBrk="1" hangingPunct="1"/>
            <a:r>
              <a:rPr lang="es-CR" altLang="en-US">
                <a:latin typeface="Barlow SemiBold" panose="00000700000000000000" pitchFamily="2" charset="0"/>
              </a:rPr>
              <a:t>Enfoque del trabajo</a:t>
            </a:r>
            <a:endParaRPr lang="es-ES_tradnl" altLang="en-US">
              <a:latin typeface="Barlow SemiBold" panose="00000700000000000000" pitchFamily="2" charset="0"/>
            </a:endParaRPr>
          </a:p>
        </p:txBody>
      </p:sp>
      <p:sp>
        <p:nvSpPr>
          <p:cNvPr id="2" name="Content Placeholder 1">
            <a:extLst>
              <a:ext uri="{FF2B5EF4-FFF2-40B4-BE49-F238E27FC236}">
                <a16:creationId xmlns:a16="http://schemas.microsoft.com/office/drawing/2014/main" id="{FE561610-E920-3E3E-43B8-E726D37CDE91}"/>
              </a:ext>
            </a:extLst>
          </p:cNvPr>
          <p:cNvSpPr>
            <a:spLocks noGrp="1"/>
          </p:cNvSpPr>
          <p:nvPr>
            <p:ph sz="half" idx="1"/>
          </p:nvPr>
        </p:nvSpPr>
        <p:spPr>
          <a:xfrm>
            <a:off x="606425" y="1465263"/>
            <a:ext cx="11404600" cy="4351337"/>
          </a:xfrm>
        </p:spPr>
        <p:txBody>
          <a:bodyPr/>
          <a:lstStyle/>
          <a:p>
            <a:pPr marL="457200" indent="-457200" algn="just" eaLnBrk="1" hangingPunct="1">
              <a:lnSpc>
                <a:spcPct val="150000"/>
              </a:lnSpc>
              <a:spcAft>
                <a:spcPts val="865"/>
              </a:spcAft>
              <a:buFont typeface="Arial" panose="020B0604020202020204" pitchFamily="34" charset="0"/>
              <a:buAutoNum type="arabicPeriod"/>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Analista de ecosistemas y ambientes.</a:t>
            </a:r>
          </a:p>
          <a:p>
            <a:pPr marL="457200" indent="-457200" algn="just" eaLnBrk="1" hangingPunct="1">
              <a:lnSpc>
                <a:spcPct val="150000"/>
              </a:lnSpc>
              <a:spcAft>
                <a:spcPts val="865"/>
              </a:spcAft>
              <a:buFont typeface="Arial" panose="020B0604020202020204" pitchFamily="34" charset="0"/>
              <a:buAutoNum type="arabicPeriod"/>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Registra elementos sensibles. </a:t>
            </a:r>
          </a:p>
          <a:p>
            <a:pPr marL="457200" indent="-457200" algn="just" eaLnBrk="1" hangingPunct="1">
              <a:lnSpc>
                <a:spcPct val="150000"/>
              </a:lnSpc>
              <a:spcAft>
                <a:spcPts val="865"/>
              </a:spcAft>
              <a:buFont typeface="Arial" panose="020B0604020202020204" pitchFamily="34" charset="0"/>
              <a:buAutoNum type="arabicPeriod"/>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Busca soluciones a puntos delicados.</a:t>
            </a:r>
          </a:p>
          <a:p>
            <a:pPr marL="457200" indent="-457200" algn="just" eaLnBrk="1" hangingPunct="1">
              <a:lnSpc>
                <a:spcPct val="150000"/>
              </a:lnSpc>
              <a:spcAft>
                <a:spcPts val="865"/>
              </a:spcAft>
              <a:buFont typeface="Arial" panose="020B0604020202020204" pitchFamily="34" charset="0"/>
              <a:buAutoNum type="arabicPeriod"/>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Independiente al momento de dar recomendaciones.</a:t>
            </a:r>
          </a:p>
          <a:p>
            <a:pPr marL="457200" indent="-457200" algn="just" eaLnBrk="1" hangingPunct="1">
              <a:lnSpc>
                <a:spcPct val="150000"/>
              </a:lnSpc>
              <a:spcAft>
                <a:spcPts val="865"/>
              </a:spcAft>
              <a:buFont typeface="Arial" panose="020B0604020202020204" pitchFamily="34" charset="0"/>
              <a:buAutoNum type="arabicPeriod"/>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Capaz de trabajo en equipo multi disciplinario.</a:t>
            </a:r>
          </a:p>
          <a:p>
            <a:pPr marL="457200" indent="-457200" algn="just" eaLnBrk="1" hangingPunct="1">
              <a:lnSpc>
                <a:spcPct val="150000"/>
              </a:lnSpc>
              <a:spcAft>
                <a:spcPts val="865"/>
              </a:spcAft>
              <a:buFont typeface="Arial" panose="020B0604020202020204" pitchFamily="34" charset="0"/>
              <a:buAutoNum type="arabicPeriod"/>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Cuidadoso en metodologías y ético.</a:t>
            </a:r>
          </a:p>
          <a:p>
            <a:pPr marL="457200" indent="-457200" algn="just" eaLnBrk="1" hangingPunct="1">
              <a:lnSpc>
                <a:spcPct val="150000"/>
              </a:lnSpc>
              <a:spcAft>
                <a:spcPts val="865"/>
              </a:spcAft>
              <a:buFont typeface="Arial" panose="020B0604020202020204" pitchFamily="34" charset="0"/>
              <a:buAutoNum type="arabicPeriod"/>
              <a:defRPr/>
            </a:pPr>
            <a:endPar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endParaRPr>
          </a:p>
          <a:p>
            <a:pPr marL="457200" indent="-457200" algn="just" eaLnBrk="1" hangingPunct="1">
              <a:lnSpc>
                <a:spcPct val="150000"/>
              </a:lnSpc>
              <a:spcAft>
                <a:spcPts val="865"/>
              </a:spcAft>
              <a:buFont typeface="Arial" panose="020B0604020202020204" pitchFamily="34" charset="0"/>
              <a:buAutoNum type="arabicPeriod"/>
              <a:defRPr/>
            </a:pPr>
            <a:endParaRPr lang="en-US" sz="2000" dirty="0">
              <a:solidFill>
                <a:srgbClr val="000000"/>
              </a:solidFill>
              <a:latin typeface="Verdana" panose="020B0604030504040204" pitchFamily="34" charset="0"/>
              <a:ea typeface="Calibri" panose="020F0502020204030204" pitchFamily="34" charset="0"/>
              <a:cs typeface="Verdana" panose="020B0604030504040204" pitchFamily="34" charset="0"/>
            </a:endParaRPr>
          </a:p>
          <a:p>
            <a:pPr eaLnBrk="1" hangingPunct="1">
              <a:defRPr/>
            </a:pPr>
            <a:endParaRPr lang="en-US" dirty="0"/>
          </a:p>
        </p:txBody>
      </p:sp>
      <p:pic>
        <p:nvPicPr>
          <p:cNvPr id="89092" name="Picture 4">
            <a:extLst>
              <a:ext uri="{FF2B5EF4-FFF2-40B4-BE49-F238E27FC236}">
                <a16:creationId xmlns:a16="http://schemas.microsoft.com/office/drawing/2014/main" id="{4A20E287-4C39-5541-41A2-D14910374A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1990725"/>
            <a:ext cx="487680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Picture Placeholder 1">
            <a:extLst>
              <a:ext uri="{FF2B5EF4-FFF2-40B4-BE49-F238E27FC236}">
                <a16:creationId xmlns:a16="http://schemas.microsoft.com/office/drawing/2014/main" id="{922363E3-5042-90CF-65F2-96CD4EC36733}"/>
              </a:ext>
            </a:extLst>
          </p:cNvPr>
          <p:cNvSpPr>
            <a:spLocks noGrp="1" noTextEdit="1"/>
          </p:cNvSpPr>
          <p:nvPr>
            <p:ph type="pic" sz="quarter" idx="13"/>
          </p:nvPr>
        </p:nvSpPr>
        <p:spPr>
          <a:xfrm>
            <a:off x="7196138" y="-19050"/>
            <a:ext cx="5014912" cy="6892925"/>
          </a:xfrm>
          <a:custGeom>
            <a:avLst/>
            <a:gdLst>
              <a:gd name="T0" fmla="*/ 420661350 w 10000"/>
              <a:gd name="T1" fmla="*/ 0 h 10002"/>
              <a:gd name="T2" fmla="*/ 2147483646 w 10000"/>
              <a:gd name="T3" fmla="*/ 3799999 h 10002"/>
              <a:gd name="T4" fmla="*/ 2147483646 w 10000"/>
              <a:gd name="T5" fmla="*/ 2147483646 h 10002"/>
              <a:gd name="T6" fmla="*/ 557193834 w 10000"/>
              <a:gd name="T7" fmla="*/ 2147483646 h 10002"/>
              <a:gd name="T8" fmla="*/ 347491778 w 10000"/>
              <a:gd name="T9" fmla="*/ 2147483646 h 10002"/>
              <a:gd name="T10" fmla="*/ 420661350 w 10000"/>
              <a:gd name="T11" fmla="*/ 0 h 100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p:spPr>
        <p:txBody>
          <a:bodyPr vert="horz" wrap="square" lIns="91440" tIns="45720" rIns="91440" bIns="45720" numCol="1" anchor="t" anchorCtr="0" compatLnSpc="1">
            <a:prstTxWarp prst="textNoShape">
              <a:avLst/>
            </a:prstTxWarp>
          </a:bodyPr>
          <a:lstStyle/>
          <a:p>
            <a:endParaRPr lang="en-US"/>
          </a:p>
        </p:txBody>
      </p:sp>
      <p:sp>
        <p:nvSpPr>
          <p:cNvPr id="90115" name="Title 2">
            <a:extLst>
              <a:ext uri="{FF2B5EF4-FFF2-40B4-BE49-F238E27FC236}">
                <a16:creationId xmlns:a16="http://schemas.microsoft.com/office/drawing/2014/main" id="{67F83A1F-06F0-0B62-4C68-0A978F846436}"/>
              </a:ext>
            </a:extLst>
          </p:cNvPr>
          <p:cNvSpPr>
            <a:spLocks noGrp="1" noChangeArrowheads="1"/>
          </p:cNvSpPr>
          <p:nvPr>
            <p:ph type="ctrTitle"/>
          </p:nvPr>
        </p:nvSpPr>
        <p:spPr>
          <a:xfrm>
            <a:off x="550863" y="2076450"/>
            <a:ext cx="6219825" cy="2387600"/>
          </a:xfrm>
        </p:spPr>
        <p:txBody>
          <a:bodyPr/>
          <a:lstStyle/>
          <a:p>
            <a:pPr eaLnBrk="1" hangingPunct="1"/>
            <a:r>
              <a:rPr lang="es-ES_tradnl" altLang="en-US">
                <a:latin typeface="Barlow SemiBold" panose="00000700000000000000" pitchFamily="2" charset="0"/>
              </a:rPr>
              <a:t>Caso 1</a:t>
            </a:r>
          </a:p>
        </p:txBody>
      </p:sp>
      <p:sp>
        <p:nvSpPr>
          <p:cNvPr id="90116" name="Subtitle 3">
            <a:extLst>
              <a:ext uri="{FF2B5EF4-FFF2-40B4-BE49-F238E27FC236}">
                <a16:creationId xmlns:a16="http://schemas.microsoft.com/office/drawing/2014/main" id="{C4B69965-3CF1-8E1E-49CB-17652EB94F7E}"/>
              </a:ext>
            </a:extLst>
          </p:cNvPr>
          <p:cNvSpPr>
            <a:spLocks noGrp="1" noChangeArrowheads="1"/>
          </p:cNvSpPr>
          <p:nvPr>
            <p:ph type="subTitle" idx="1"/>
          </p:nvPr>
        </p:nvSpPr>
        <p:spPr>
          <a:xfrm>
            <a:off x="550863" y="4556125"/>
            <a:ext cx="6219825" cy="1655763"/>
          </a:xfrm>
        </p:spPr>
        <p:txBody>
          <a:bodyPr/>
          <a:lstStyle/>
          <a:p>
            <a:pPr eaLnBrk="1" hangingPunct="1"/>
            <a:endParaRPr lang="es-ES_tradnl" altLang="en-US">
              <a:latin typeface="Barlow" panose="00000500000000000000"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D255A671-3922-1B54-5DBF-F71AABB70778}"/>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Desarrollo sostenible</a:t>
            </a:r>
          </a:p>
        </p:txBody>
      </p:sp>
      <p:sp>
        <p:nvSpPr>
          <p:cNvPr id="45059" name="Content Placeholder 2">
            <a:extLst>
              <a:ext uri="{FF2B5EF4-FFF2-40B4-BE49-F238E27FC236}">
                <a16:creationId xmlns:a16="http://schemas.microsoft.com/office/drawing/2014/main" id="{90934BD5-2A26-D6DF-DC5E-72641CFC6740}"/>
              </a:ext>
            </a:extLst>
          </p:cNvPr>
          <p:cNvSpPr>
            <a:spLocks noGrp="1" noChangeArrowheads="1"/>
          </p:cNvSpPr>
          <p:nvPr>
            <p:ph sz="half" idx="1"/>
          </p:nvPr>
        </p:nvSpPr>
        <p:spPr>
          <a:xfrm>
            <a:off x="838200" y="1751013"/>
            <a:ext cx="6734175" cy="4351337"/>
          </a:xfrm>
        </p:spPr>
        <p:txBody>
          <a:bodyPr/>
          <a:lstStyle/>
          <a:p>
            <a:pPr eaLnBrk="1" hangingPunct="1"/>
            <a:r>
              <a:rPr lang="es-ES" altLang="en-US">
                <a:latin typeface="Barlow" panose="00000500000000000000" pitchFamily="2" charset="0"/>
              </a:rPr>
              <a:t>Se puede llamar </a:t>
            </a:r>
            <a:r>
              <a:rPr lang="es-ES" altLang="en-US" b="1">
                <a:latin typeface="Barlow" panose="00000500000000000000" pitchFamily="2" charset="0"/>
              </a:rPr>
              <a:t>desarrollo sostenible</a:t>
            </a:r>
            <a:r>
              <a:rPr lang="es-ES" altLang="en-US">
                <a:latin typeface="Barlow" panose="00000500000000000000" pitchFamily="2" charset="0"/>
              </a:rPr>
              <a:t>, aquél </a:t>
            </a:r>
            <a:r>
              <a:rPr lang="es-ES" altLang="en-US" b="1">
                <a:latin typeface="Barlow" panose="00000500000000000000" pitchFamily="2" charset="0"/>
              </a:rPr>
              <a:t>desarrollo que</a:t>
            </a:r>
            <a:r>
              <a:rPr lang="es-ES" altLang="en-US">
                <a:latin typeface="Barlow" panose="00000500000000000000" pitchFamily="2" charset="0"/>
              </a:rPr>
              <a:t> es capaz de satisfacer las necesidades actuales sin comprometer los recursos y posibilidades de las futuras generaciones.</a:t>
            </a:r>
          </a:p>
          <a:p>
            <a:pPr eaLnBrk="1" hangingPunct="1"/>
            <a:r>
              <a:rPr lang="es-ES" altLang="en-US">
                <a:latin typeface="Barlow" panose="00000500000000000000" pitchFamily="2" charset="0"/>
              </a:rPr>
              <a:t>Impacto mínimo en el ambiente con previa planificación y conocimiento de los efectos potenciales.</a:t>
            </a:r>
          </a:p>
          <a:p>
            <a:pPr eaLnBrk="1" hangingPunct="1"/>
            <a:r>
              <a:rPr lang="es-ES" altLang="en-US">
                <a:latin typeface="Barlow" panose="00000500000000000000" pitchFamily="2" charset="0"/>
              </a:rPr>
              <a:t>Se busca equilibrio y optimización de uso de los recursos.</a:t>
            </a:r>
            <a:endParaRPr lang="en-US" altLang="en-US">
              <a:latin typeface="Barlow" panose="00000500000000000000" pitchFamily="2" charset="0"/>
            </a:endParaRPr>
          </a:p>
        </p:txBody>
      </p:sp>
      <p:pic>
        <p:nvPicPr>
          <p:cNvPr id="45060" name="Picture 4" descr="A picture containing food&#10;&#10;Description automatically generated">
            <a:extLst>
              <a:ext uri="{FF2B5EF4-FFF2-40B4-BE49-F238E27FC236}">
                <a16:creationId xmlns:a16="http://schemas.microsoft.com/office/drawing/2014/main" id="{7F84B942-A417-3B8B-4B51-F77E859E93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2375" y="2370138"/>
            <a:ext cx="4483100"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a:extLst>
              <a:ext uri="{FF2B5EF4-FFF2-40B4-BE49-F238E27FC236}">
                <a16:creationId xmlns:a16="http://schemas.microsoft.com/office/drawing/2014/main" id="{BB3FDCED-AB66-A11F-1768-BB343AE1A61C}"/>
              </a:ext>
            </a:extLst>
          </p:cNvPr>
          <p:cNvSpPr>
            <a:spLocks noGrp="1" noChangeArrowheads="1"/>
          </p:cNvSpPr>
          <p:nvPr>
            <p:ph type="title"/>
          </p:nvPr>
        </p:nvSpPr>
        <p:spPr/>
        <p:txBody>
          <a:bodyPr/>
          <a:lstStyle/>
          <a:p>
            <a:pPr eaLnBrk="1" hangingPunct="1"/>
            <a:r>
              <a:rPr lang="es-CR" altLang="en-US">
                <a:latin typeface="Barlow SemiBold" panose="00000700000000000000" pitchFamily="2" charset="0"/>
              </a:rPr>
              <a:t>Cieneguita-Limón</a:t>
            </a:r>
            <a:endParaRPr lang="es-ES_tradnl" altLang="en-US">
              <a:latin typeface="Barlow SemiBold" panose="00000700000000000000" pitchFamily="2" charset="0"/>
            </a:endParaRPr>
          </a:p>
        </p:txBody>
      </p:sp>
      <p:sp>
        <p:nvSpPr>
          <p:cNvPr id="3" name="Content Placeholder 2">
            <a:extLst>
              <a:ext uri="{FF2B5EF4-FFF2-40B4-BE49-F238E27FC236}">
                <a16:creationId xmlns:a16="http://schemas.microsoft.com/office/drawing/2014/main" id="{AE9FC1C8-EB85-7DD2-389C-E38901D3BED6}"/>
              </a:ext>
            </a:extLst>
          </p:cNvPr>
          <p:cNvSpPr>
            <a:spLocks noGrp="1"/>
          </p:cNvSpPr>
          <p:nvPr>
            <p:ph sz="half" idx="1"/>
          </p:nvPr>
        </p:nvSpPr>
        <p:spPr>
          <a:xfrm>
            <a:off x="549275" y="1751013"/>
            <a:ext cx="11296650" cy="4351337"/>
          </a:xfrm>
        </p:spPr>
        <p:txBody>
          <a:bodyPr rtlCol="0">
            <a:noAutofit/>
          </a:bodyPr>
          <a:lstStyle/>
          <a:p>
            <a:pPr algn="just" eaLnBrk="1" hangingPunct="1">
              <a:lnSpc>
                <a:spcPct val="150000"/>
              </a:lnSpc>
              <a:defRPr/>
            </a:pPr>
            <a:r>
              <a:rPr lang="es-CR" sz="1800" dirty="0">
                <a:solidFill>
                  <a:srgbClr val="000000"/>
                </a:solidFill>
                <a:latin typeface="Arial" panose="020B0604020202020204" pitchFamily="34" charset="0"/>
                <a:ea typeface="Calibri" panose="020F0502020204030204" pitchFamily="34" charset="0"/>
                <a:cs typeface="Verdana" panose="020B0604030504040204" pitchFamily="34" charset="0"/>
              </a:rPr>
              <a:t>Se dio un derrame en un tanque cerca del estero de Cieneguita en Limón, en el año 2003. Una compañía subcontratada por la empresa había estado realizando reparaciones en la tubería de un tanque que almacena </a:t>
            </a:r>
            <a:r>
              <a:rPr lang="es-CR" sz="1800" b="1" dirty="0" err="1">
                <a:solidFill>
                  <a:srgbClr val="000000"/>
                </a:solidFill>
                <a:latin typeface="Arial" panose="020B0604020202020204" pitchFamily="34" charset="0"/>
                <a:ea typeface="Calibri" panose="020F0502020204030204" pitchFamily="34" charset="0"/>
                <a:cs typeface="Verdana" panose="020B0604030504040204" pitchFamily="34" charset="0"/>
              </a:rPr>
              <a:t>Spraytex</a:t>
            </a:r>
            <a:r>
              <a:rPr lang="es-CR" sz="1800" dirty="0">
                <a:solidFill>
                  <a:srgbClr val="000000"/>
                </a:solidFill>
                <a:latin typeface="Arial" panose="020B0604020202020204" pitchFamily="34" charset="0"/>
                <a:ea typeface="Calibri" panose="020F0502020204030204" pitchFamily="34" charset="0"/>
                <a:cs typeface="Verdana" panose="020B0604030504040204" pitchFamily="34" charset="0"/>
              </a:rPr>
              <a:t>. Para facilidad de la labor, cerró la válvula que comunica el paso entre la tubería en reparación y la válvula del tanque, tal como se muestra en la fotografía adjunta. Pero no cerró ninguna de las válvulas que comunican los dos tanques entre sí, ni las válvulas, en la zona de maniobra, que impiden que el líquido del tanque 74 se devuelva al tanque 88 (tanque con tubería en reparación). </a:t>
            </a:r>
            <a:endParaRPr lang="en-US" sz="1800" dirty="0">
              <a:solidFill>
                <a:srgbClr val="000000"/>
              </a:solidFill>
              <a:latin typeface="Verdana" panose="020B0604030504040204" pitchFamily="34" charset="0"/>
              <a:ea typeface="Calibri" panose="020F0502020204030204" pitchFamily="34" charset="0"/>
              <a:cs typeface="Verdana" panose="020B0604030504040204" pitchFamily="34" charset="0"/>
            </a:endParaRPr>
          </a:p>
          <a:p>
            <a:pPr marL="0" indent="0" eaLnBrk="1" hangingPunct="1">
              <a:buFont typeface="Arial" panose="020B0604020202020204" pitchFamily="34" charset="0"/>
              <a:buNone/>
              <a:defRPr/>
            </a:pPr>
            <a:endParaRPr lang="es-ES_tradnl" alt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a:extLst>
              <a:ext uri="{FF2B5EF4-FFF2-40B4-BE49-F238E27FC236}">
                <a16:creationId xmlns:a16="http://schemas.microsoft.com/office/drawing/2014/main" id="{44D72077-F527-02D3-DDC8-ECC0286A2BA5}"/>
              </a:ext>
            </a:extLst>
          </p:cNvPr>
          <p:cNvSpPr>
            <a:spLocks noGrp="1" noChangeArrowheads="1"/>
          </p:cNvSpPr>
          <p:nvPr>
            <p:ph type="title"/>
          </p:nvPr>
        </p:nvSpPr>
        <p:spPr/>
        <p:txBody>
          <a:bodyPr/>
          <a:lstStyle/>
          <a:p>
            <a:pPr eaLnBrk="1" hangingPunct="1"/>
            <a:r>
              <a:rPr lang="es-CR" altLang="en-US">
                <a:latin typeface="Barlow SemiBold" panose="00000700000000000000" pitchFamily="2" charset="0"/>
              </a:rPr>
              <a:t>Cieneguita-Limón</a:t>
            </a:r>
            <a:endParaRPr lang="es-ES_tradnl" altLang="en-US">
              <a:latin typeface="Barlow SemiBold" panose="00000700000000000000" pitchFamily="2" charset="0"/>
            </a:endParaRPr>
          </a:p>
        </p:txBody>
      </p:sp>
      <p:sp>
        <p:nvSpPr>
          <p:cNvPr id="2" name="Content Placeholder 1">
            <a:extLst>
              <a:ext uri="{FF2B5EF4-FFF2-40B4-BE49-F238E27FC236}">
                <a16:creationId xmlns:a16="http://schemas.microsoft.com/office/drawing/2014/main" id="{73063C10-1449-543A-61D0-730E06AF4264}"/>
              </a:ext>
            </a:extLst>
          </p:cNvPr>
          <p:cNvSpPr>
            <a:spLocks noGrp="1"/>
          </p:cNvSpPr>
          <p:nvPr>
            <p:ph sz="half" idx="1"/>
          </p:nvPr>
        </p:nvSpPr>
        <p:spPr>
          <a:xfrm>
            <a:off x="606425" y="1465263"/>
            <a:ext cx="11404600" cy="4351337"/>
          </a:xfrm>
        </p:spPr>
        <p:txBody>
          <a:bodyPr/>
          <a:lstStyle/>
          <a:p>
            <a:pPr marL="0" indent="0" algn="just" eaLnBrk="1" hangingPunct="1">
              <a:lnSpc>
                <a:spcPct val="150000"/>
              </a:lnSpc>
              <a:spcAft>
                <a:spcPts val="865"/>
              </a:spcAft>
              <a:buFont typeface="Arial" panose="020B0604020202020204" pitchFamily="34" charset="0"/>
              <a:buNone/>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Determine impactos ambientales en el siguiente caso. </a:t>
            </a:r>
            <a:endParaRPr lang="en-US" sz="2000" dirty="0">
              <a:solidFill>
                <a:srgbClr val="000000"/>
              </a:solidFill>
              <a:latin typeface="Verdana" panose="020B0604030504040204" pitchFamily="34" charset="0"/>
              <a:ea typeface="Calibri" panose="020F0502020204030204" pitchFamily="34" charset="0"/>
              <a:cs typeface="Verdana" panose="020B0604030504040204" pitchFamily="34" charset="0"/>
            </a:endParaRPr>
          </a:p>
          <a:p>
            <a:pPr marL="0" indent="0" algn="just" eaLnBrk="1" hangingPunct="1">
              <a:lnSpc>
                <a:spcPct val="150000"/>
              </a:lnSpc>
              <a:buFont typeface="Arial" panose="020B0604020202020204" pitchFamily="34" charset="0"/>
              <a:buNone/>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 1. Determine impactos ambientales del caso. </a:t>
            </a:r>
            <a:endParaRPr lang="en-US" sz="2000" dirty="0">
              <a:solidFill>
                <a:srgbClr val="000000"/>
              </a:solidFill>
              <a:latin typeface="Verdana" panose="020B0604030504040204" pitchFamily="34" charset="0"/>
              <a:ea typeface="Calibri" panose="020F0502020204030204" pitchFamily="34" charset="0"/>
              <a:cs typeface="Verdana" panose="020B0604030504040204" pitchFamily="34" charset="0"/>
            </a:endParaRPr>
          </a:p>
          <a:p>
            <a:pPr marL="0" indent="0" algn="just" eaLnBrk="1" hangingPunct="1">
              <a:lnSpc>
                <a:spcPct val="150000"/>
              </a:lnSpc>
              <a:spcAft>
                <a:spcPts val="865"/>
              </a:spcAft>
              <a:buFont typeface="Arial" panose="020B0604020202020204" pitchFamily="34" charset="0"/>
              <a:buNone/>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2. ¿Qué instituciones estarán involucradas en el caso?.</a:t>
            </a:r>
            <a:endParaRPr lang="en-US" sz="2000" dirty="0">
              <a:solidFill>
                <a:srgbClr val="000000"/>
              </a:solidFill>
              <a:latin typeface="Verdana" panose="020B0604030504040204" pitchFamily="34" charset="0"/>
              <a:ea typeface="Calibri" panose="020F0502020204030204" pitchFamily="34" charset="0"/>
              <a:cs typeface="Verdana" panose="020B0604030504040204" pitchFamily="34" charset="0"/>
            </a:endParaRPr>
          </a:p>
          <a:p>
            <a:pPr marL="0" indent="0" algn="just" eaLnBrk="1" hangingPunct="1">
              <a:lnSpc>
                <a:spcPct val="150000"/>
              </a:lnSpc>
              <a:spcAft>
                <a:spcPts val="865"/>
              </a:spcAft>
              <a:buFont typeface="Arial" panose="020B0604020202020204" pitchFamily="34" charset="0"/>
              <a:buNone/>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3. ¿Qué importancia cree usted tiene el estero para la población Limonense? </a:t>
            </a:r>
            <a:endParaRPr lang="en-US" sz="2000" dirty="0">
              <a:solidFill>
                <a:srgbClr val="000000"/>
              </a:solidFill>
              <a:latin typeface="Verdana" panose="020B0604030504040204" pitchFamily="34" charset="0"/>
              <a:ea typeface="Calibri" panose="020F0502020204030204" pitchFamily="34" charset="0"/>
              <a:cs typeface="Verdana" panose="020B0604030504040204" pitchFamily="34" charset="0"/>
            </a:endParaRPr>
          </a:p>
          <a:p>
            <a:pPr marL="0" indent="0" algn="just" eaLnBrk="1" hangingPunct="1">
              <a:lnSpc>
                <a:spcPct val="150000"/>
              </a:lnSpc>
              <a:buFont typeface="Arial" panose="020B0604020202020204" pitchFamily="34" charset="0"/>
              <a:buNone/>
              <a:defRPr/>
            </a:pPr>
            <a:r>
              <a:rPr lang="es-CR" sz="2000" dirty="0">
                <a:solidFill>
                  <a:srgbClr val="000000"/>
                </a:solidFill>
                <a:latin typeface="Arial" panose="020B0604020202020204" pitchFamily="34" charset="0"/>
                <a:ea typeface="Calibri" panose="020F0502020204030204" pitchFamily="34" charset="0"/>
                <a:cs typeface="Verdana" panose="020B0604030504040204" pitchFamily="34" charset="0"/>
              </a:rPr>
              <a:t>4. Cuando se genera un impacto negativo en el ecosistema, el daño ambiental se asociará en función de la percepción que tenga la población sobre el hecho. Este es un valor relativo que las personas ponen en los diferentes resultados ambientales. ¿Cómo podría usted calcular el daño ambiental en este caso? </a:t>
            </a:r>
            <a:endParaRPr lang="en-US" sz="2000" dirty="0">
              <a:solidFill>
                <a:srgbClr val="000000"/>
              </a:solidFill>
              <a:latin typeface="Verdana" panose="020B0604030504040204" pitchFamily="34" charset="0"/>
              <a:ea typeface="Calibri" panose="020F0502020204030204" pitchFamily="34" charset="0"/>
              <a:cs typeface="Verdana" panose="020B0604030504040204" pitchFamily="34" charset="0"/>
            </a:endParaRPr>
          </a:p>
          <a:p>
            <a:pPr eaLnBrk="1" hangingPunct="1">
              <a:defRPr/>
            </a:pP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Picture Placeholder 1">
            <a:extLst>
              <a:ext uri="{FF2B5EF4-FFF2-40B4-BE49-F238E27FC236}">
                <a16:creationId xmlns:a16="http://schemas.microsoft.com/office/drawing/2014/main" id="{995A6882-5629-2C1F-41AA-BC9B05A40839}"/>
              </a:ext>
            </a:extLst>
          </p:cNvPr>
          <p:cNvSpPr>
            <a:spLocks noGrp="1" noTextEdit="1"/>
          </p:cNvSpPr>
          <p:nvPr>
            <p:ph type="pic" sz="quarter" idx="13"/>
          </p:nvPr>
        </p:nvSpPr>
        <p:spPr>
          <a:xfrm>
            <a:off x="7196138" y="-19050"/>
            <a:ext cx="5014912" cy="6892925"/>
          </a:xfrm>
          <a:custGeom>
            <a:avLst/>
            <a:gdLst>
              <a:gd name="T0" fmla="*/ 420661350 w 10000"/>
              <a:gd name="T1" fmla="*/ 0 h 10002"/>
              <a:gd name="T2" fmla="*/ 2147483646 w 10000"/>
              <a:gd name="T3" fmla="*/ 3799999 h 10002"/>
              <a:gd name="T4" fmla="*/ 2147483646 w 10000"/>
              <a:gd name="T5" fmla="*/ 2147483646 h 10002"/>
              <a:gd name="T6" fmla="*/ 557193834 w 10000"/>
              <a:gd name="T7" fmla="*/ 2147483646 h 10002"/>
              <a:gd name="T8" fmla="*/ 347491778 w 10000"/>
              <a:gd name="T9" fmla="*/ 2147483646 h 10002"/>
              <a:gd name="T10" fmla="*/ 420661350 w 10000"/>
              <a:gd name="T11" fmla="*/ 0 h 100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p:spPr>
        <p:txBody>
          <a:bodyPr vert="horz" wrap="square" lIns="91440" tIns="45720" rIns="91440" bIns="45720" numCol="1" anchor="t" anchorCtr="0" compatLnSpc="1">
            <a:prstTxWarp prst="textNoShape">
              <a:avLst/>
            </a:prstTxWarp>
          </a:bodyPr>
          <a:lstStyle/>
          <a:p>
            <a:endParaRPr lang="en-US"/>
          </a:p>
        </p:txBody>
      </p:sp>
      <p:sp>
        <p:nvSpPr>
          <p:cNvPr id="93187" name="Title 2">
            <a:extLst>
              <a:ext uri="{FF2B5EF4-FFF2-40B4-BE49-F238E27FC236}">
                <a16:creationId xmlns:a16="http://schemas.microsoft.com/office/drawing/2014/main" id="{23E08FCD-1454-FFA4-0602-4840EC645E72}"/>
              </a:ext>
            </a:extLst>
          </p:cNvPr>
          <p:cNvSpPr>
            <a:spLocks noGrp="1" noChangeArrowheads="1"/>
          </p:cNvSpPr>
          <p:nvPr>
            <p:ph type="ctrTitle"/>
          </p:nvPr>
        </p:nvSpPr>
        <p:spPr>
          <a:xfrm>
            <a:off x="550863" y="2076450"/>
            <a:ext cx="6219825" cy="2387600"/>
          </a:xfrm>
        </p:spPr>
        <p:txBody>
          <a:bodyPr/>
          <a:lstStyle/>
          <a:p>
            <a:pPr eaLnBrk="1" hangingPunct="1"/>
            <a:r>
              <a:rPr lang="es-ES_tradnl" altLang="en-US">
                <a:latin typeface="Barlow SemiBold" panose="00000700000000000000" pitchFamily="2" charset="0"/>
              </a:rPr>
              <a:t>EIA en Costa Rica </a:t>
            </a:r>
          </a:p>
        </p:txBody>
      </p:sp>
      <p:sp>
        <p:nvSpPr>
          <p:cNvPr id="93188" name="Subtitle 3">
            <a:extLst>
              <a:ext uri="{FF2B5EF4-FFF2-40B4-BE49-F238E27FC236}">
                <a16:creationId xmlns:a16="http://schemas.microsoft.com/office/drawing/2014/main" id="{8D670321-4BC4-CE93-0A11-1A0742773832}"/>
              </a:ext>
            </a:extLst>
          </p:cNvPr>
          <p:cNvSpPr>
            <a:spLocks noGrp="1" noChangeArrowheads="1"/>
          </p:cNvSpPr>
          <p:nvPr>
            <p:ph type="subTitle" idx="1"/>
          </p:nvPr>
        </p:nvSpPr>
        <p:spPr>
          <a:xfrm>
            <a:off x="550863" y="4556125"/>
            <a:ext cx="6219825" cy="1655763"/>
          </a:xfrm>
        </p:spPr>
        <p:txBody>
          <a:bodyPr/>
          <a:lstStyle/>
          <a:p>
            <a:pPr eaLnBrk="1" hangingPunct="1"/>
            <a:endParaRPr lang="es-ES_tradnl" altLang="en-US">
              <a:latin typeface="Barlow" panose="00000500000000000000" pitchFamily="2"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a:extLst>
              <a:ext uri="{FF2B5EF4-FFF2-40B4-BE49-F238E27FC236}">
                <a16:creationId xmlns:a16="http://schemas.microsoft.com/office/drawing/2014/main" id="{07F6DA2E-B77A-DC9A-5053-D672CA76F74C}"/>
              </a:ext>
            </a:extLst>
          </p:cNvPr>
          <p:cNvSpPr>
            <a:spLocks noGrp="1" noChangeArrowheads="1"/>
          </p:cNvSpPr>
          <p:nvPr>
            <p:ph type="title"/>
          </p:nvPr>
        </p:nvSpPr>
        <p:spPr/>
        <p:txBody>
          <a:bodyPr/>
          <a:lstStyle/>
          <a:p>
            <a:pPr eaLnBrk="1" hangingPunct="1"/>
            <a:r>
              <a:rPr lang="es-CR" altLang="en-US">
                <a:latin typeface="Barlow SemiBold" panose="00000700000000000000" pitchFamily="2" charset="0"/>
              </a:rPr>
              <a:t>EIA en Costa Rica</a:t>
            </a:r>
            <a:endParaRPr lang="es-ES_tradnl" altLang="en-US">
              <a:latin typeface="Barlow SemiBold" panose="00000700000000000000" pitchFamily="2" charset="0"/>
            </a:endParaRPr>
          </a:p>
        </p:txBody>
      </p:sp>
      <p:sp>
        <p:nvSpPr>
          <p:cNvPr id="94211" name="Content Placeholder 1">
            <a:extLst>
              <a:ext uri="{FF2B5EF4-FFF2-40B4-BE49-F238E27FC236}">
                <a16:creationId xmlns:a16="http://schemas.microsoft.com/office/drawing/2014/main" id="{FF821158-4D3F-CE62-7247-81E616C78D00}"/>
              </a:ext>
            </a:extLst>
          </p:cNvPr>
          <p:cNvSpPr>
            <a:spLocks noGrp="1" noChangeArrowheads="1"/>
          </p:cNvSpPr>
          <p:nvPr>
            <p:ph sz="half" idx="1"/>
          </p:nvPr>
        </p:nvSpPr>
        <p:spPr>
          <a:xfrm>
            <a:off x="606425" y="1465263"/>
            <a:ext cx="11404600" cy="4351337"/>
          </a:xfrm>
        </p:spPr>
        <p:txBody>
          <a:bodyPr/>
          <a:lstStyle/>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Inicia en 1997 (peros e considera en el artículo 50 de la constitución del 1949).</a:t>
            </a:r>
          </a:p>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Incluido en la </a:t>
            </a:r>
            <a:r>
              <a:rPr lang="es-ES" altLang="en-US" sz="2000">
                <a:solidFill>
                  <a:srgbClr val="000000"/>
                </a:solidFill>
                <a:latin typeface="Arial" panose="020B0604020202020204" pitchFamily="34" charset="0"/>
              </a:rPr>
              <a:t>Ley 7754 – Ley Orgánica del Ambiente.</a:t>
            </a:r>
          </a:p>
          <a:p>
            <a:pPr algn="just" eaLnBrk="1" hangingPunct="1">
              <a:lnSpc>
                <a:spcPct val="150000"/>
              </a:lnSpc>
              <a:spcAft>
                <a:spcPts val="863"/>
              </a:spcAft>
            </a:pPr>
            <a:r>
              <a:rPr lang="es-ES" altLang="en-US" sz="2000">
                <a:solidFill>
                  <a:srgbClr val="000000"/>
                </a:solidFill>
                <a:latin typeface="Arial" panose="020B0604020202020204" pitchFamily="34" charset="0"/>
              </a:rPr>
              <a:t>Creación del SETENA como ente encargado.</a:t>
            </a:r>
          </a:p>
          <a:p>
            <a:pPr algn="just" eaLnBrk="1" hangingPunct="1">
              <a:lnSpc>
                <a:spcPct val="150000"/>
              </a:lnSpc>
              <a:spcAft>
                <a:spcPts val="863"/>
              </a:spcAft>
            </a:pPr>
            <a:r>
              <a:rPr lang="es-ES" altLang="en-US" sz="2000">
                <a:solidFill>
                  <a:srgbClr val="000000"/>
                </a:solidFill>
                <a:latin typeface="Arial" panose="020B0604020202020204" pitchFamily="34" charset="0"/>
              </a:rPr>
              <a:t>Estandarización del proceso.</a:t>
            </a:r>
          </a:p>
          <a:p>
            <a:pPr algn="just" eaLnBrk="1" hangingPunct="1">
              <a:lnSpc>
                <a:spcPct val="150000"/>
              </a:lnSpc>
              <a:spcAft>
                <a:spcPts val="863"/>
              </a:spcAft>
            </a:pPr>
            <a:r>
              <a:rPr lang="es-ES" altLang="en-US" sz="2000">
                <a:solidFill>
                  <a:srgbClr val="000000"/>
                </a:solidFill>
                <a:latin typeface="Arial" panose="020B0604020202020204" pitchFamily="34" charset="0"/>
              </a:rPr>
              <a:t>Creación de niveles de impacto ambiental dentro del proceso de evaluación.</a:t>
            </a:r>
            <a:endParaRPr lang="en-US" altLang="en-US" sz="2000">
              <a:solidFill>
                <a:srgbClr val="000000"/>
              </a:solidFill>
              <a:latin typeface="Arial" panose="020B0604020202020204" pitchFamily="34" charset="0"/>
            </a:endParaRPr>
          </a:p>
          <a:p>
            <a:pPr eaLnBrk="1" hangingPunct="1"/>
            <a:endParaRPr lang="en-US" altLang="en-US">
              <a:latin typeface="Barlow" panose="00000500000000000000" pitchFamily="2"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3B29B484-A698-D952-C975-F11C70696529}"/>
              </a:ext>
            </a:extLst>
          </p:cNvPr>
          <p:cNvSpPr>
            <a:spLocks noGrp="1" noChangeArrowheads="1"/>
          </p:cNvSpPr>
          <p:nvPr>
            <p:ph type="title"/>
          </p:nvPr>
        </p:nvSpPr>
        <p:spPr/>
        <p:txBody>
          <a:bodyPr/>
          <a:lstStyle/>
          <a:p>
            <a:pPr eaLnBrk="1" hangingPunct="1"/>
            <a:r>
              <a:rPr lang="es-CR" altLang="en-US">
                <a:latin typeface="Barlow SemiBold" panose="00000700000000000000" pitchFamily="2" charset="0"/>
              </a:rPr>
              <a:t>Legislación en Costa Rica</a:t>
            </a:r>
            <a:endParaRPr lang="es-ES_tradnl" altLang="en-US">
              <a:latin typeface="Barlow SemiBold" panose="00000700000000000000" pitchFamily="2" charset="0"/>
            </a:endParaRPr>
          </a:p>
        </p:txBody>
      </p:sp>
      <p:sp>
        <p:nvSpPr>
          <p:cNvPr id="95235" name="Content Placeholder 2">
            <a:extLst>
              <a:ext uri="{FF2B5EF4-FFF2-40B4-BE49-F238E27FC236}">
                <a16:creationId xmlns:a16="http://schemas.microsoft.com/office/drawing/2014/main" id="{DE41A396-99CC-3075-B46C-D801D55FC9BD}"/>
              </a:ext>
            </a:extLst>
          </p:cNvPr>
          <p:cNvSpPr>
            <a:spLocks noGrp="1" noChangeArrowheads="1"/>
          </p:cNvSpPr>
          <p:nvPr>
            <p:ph sz="half" idx="1"/>
          </p:nvPr>
        </p:nvSpPr>
        <p:spPr/>
        <p:txBody>
          <a:bodyPr/>
          <a:lstStyle/>
          <a:p>
            <a:pPr eaLnBrk="1" hangingPunct="1"/>
            <a:endParaRPr lang="en-US" altLang="en-US">
              <a:latin typeface="Barlow" panose="00000500000000000000" pitchFamily="2" charset="0"/>
            </a:endParaRPr>
          </a:p>
        </p:txBody>
      </p:sp>
      <p:pic>
        <p:nvPicPr>
          <p:cNvPr id="95236" name="Picture 3">
            <a:extLst>
              <a:ext uri="{FF2B5EF4-FFF2-40B4-BE49-F238E27FC236}">
                <a16:creationId xmlns:a16="http://schemas.microsoft.com/office/drawing/2014/main" id="{B48A91B7-0E5F-7012-0713-3019BA2EC2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2150" y="1317625"/>
            <a:ext cx="5727700" cy="546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a:extLst>
              <a:ext uri="{FF2B5EF4-FFF2-40B4-BE49-F238E27FC236}">
                <a16:creationId xmlns:a16="http://schemas.microsoft.com/office/drawing/2014/main" id="{25E5F023-01FA-60DE-0BDD-0B68954A2961}"/>
              </a:ext>
            </a:extLst>
          </p:cNvPr>
          <p:cNvSpPr>
            <a:spLocks noGrp="1" noChangeArrowheads="1"/>
          </p:cNvSpPr>
          <p:nvPr>
            <p:ph type="title"/>
          </p:nvPr>
        </p:nvSpPr>
        <p:spPr/>
        <p:txBody>
          <a:bodyPr/>
          <a:lstStyle/>
          <a:p>
            <a:pPr eaLnBrk="1" hangingPunct="1"/>
            <a:r>
              <a:rPr lang="es-CR" altLang="en-US">
                <a:latin typeface="Barlow SemiBold" panose="00000700000000000000" pitchFamily="2" charset="0"/>
              </a:rPr>
              <a:t>Instituciones vinculadas a la EIA</a:t>
            </a:r>
            <a:endParaRPr lang="es-ES_tradnl" altLang="en-US">
              <a:latin typeface="Barlow SemiBold" panose="00000700000000000000" pitchFamily="2" charset="0"/>
            </a:endParaRPr>
          </a:p>
        </p:txBody>
      </p:sp>
      <p:sp>
        <p:nvSpPr>
          <p:cNvPr id="96259" name="Content Placeholder 1">
            <a:extLst>
              <a:ext uri="{FF2B5EF4-FFF2-40B4-BE49-F238E27FC236}">
                <a16:creationId xmlns:a16="http://schemas.microsoft.com/office/drawing/2014/main" id="{D35F1D51-9FC0-916D-340A-4FB49BAA3399}"/>
              </a:ext>
            </a:extLst>
          </p:cNvPr>
          <p:cNvSpPr>
            <a:spLocks noGrp="1" noChangeArrowheads="1"/>
          </p:cNvSpPr>
          <p:nvPr>
            <p:ph sz="half" idx="1"/>
          </p:nvPr>
        </p:nvSpPr>
        <p:spPr>
          <a:xfrm>
            <a:off x="606425" y="1465263"/>
            <a:ext cx="3873500" cy="4351337"/>
          </a:xfrm>
        </p:spPr>
        <p:txBody>
          <a:bodyPr/>
          <a:lstStyle/>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SETENA</a:t>
            </a:r>
          </a:p>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SINAC</a:t>
            </a:r>
          </a:p>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Municipalidades</a:t>
            </a:r>
          </a:p>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AyA</a:t>
            </a:r>
          </a:p>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Empresas eléctricas</a:t>
            </a:r>
          </a:p>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MOPT</a:t>
            </a:r>
          </a:p>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INS</a:t>
            </a:r>
            <a:endParaRPr lang="en-US" altLang="en-US" sz="2000">
              <a:solidFill>
                <a:srgbClr val="000000"/>
              </a:solidFill>
              <a:latin typeface="Arial" panose="020B0604020202020204" pitchFamily="34" charset="0"/>
              <a:ea typeface="Calibri" panose="020F0502020204030204" pitchFamily="34" charset="0"/>
              <a:cs typeface="Verdana" panose="020B0604030504040204" pitchFamily="34" charset="0"/>
            </a:endParaRPr>
          </a:p>
          <a:p>
            <a:pPr eaLnBrk="1" hangingPunct="1"/>
            <a:endParaRPr lang="en-US" altLang="en-US">
              <a:latin typeface="Barlow" panose="00000500000000000000" pitchFamily="2" charset="0"/>
              <a:ea typeface="Calibri" panose="020F0502020204030204" pitchFamily="34" charset="0"/>
              <a:cs typeface="Verdana" panose="020B0604030504040204" pitchFamily="34" charset="0"/>
            </a:endParaRPr>
          </a:p>
        </p:txBody>
      </p:sp>
      <p:sp>
        <p:nvSpPr>
          <p:cNvPr id="96260" name="Content Placeholder 1">
            <a:extLst>
              <a:ext uri="{FF2B5EF4-FFF2-40B4-BE49-F238E27FC236}">
                <a16:creationId xmlns:a16="http://schemas.microsoft.com/office/drawing/2014/main" id="{50BA39CF-BA39-CCB7-1B4E-1FBE58C42C78}"/>
              </a:ext>
            </a:extLst>
          </p:cNvPr>
          <p:cNvSpPr txBox="1">
            <a:spLocks/>
          </p:cNvSpPr>
          <p:nvPr/>
        </p:nvSpPr>
        <p:spPr bwMode="auto">
          <a:xfrm>
            <a:off x="3686175" y="1465263"/>
            <a:ext cx="3873500"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Barlow"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Barlow"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Barlow"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Barlow"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Barlow"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9pPr>
          </a:lstStyle>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Museo de Costa Rica</a:t>
            </a:r>
          </a:p>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ICE</a:t>
            </a:r>
          </a:p>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Geología y Minas</a:t>
            </a:r>
          </a:p>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Ministerio de salud</a:t>
            </a:r>
          </a:p>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Ministerio de seguridad</a:t>
            </a:r>
          </a:p>
          <a:p>
            <a:pPr algn="just" eaLnBrk="1" hangingPunct="1">
              <a:lnSpc>
                <a:spcPct val="150000"/>
              </a:lnSpc>
              <a:spcAft>
                <a:spcPts val="863"/>
              </a:spcAft>
            </a:pPr>
            <a:r>
              <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rPr>
              <a:t>Registro civil</a:t>
            </a:r>
          </a:p>
          <a:p>
            <a:pPr algn="just" eaLnBrk="1" hangingPunct="1">
              <a:lnSpc>
                <a:spcPct val="150000"/>
              </a:lnSpc>
              <a:spcAft>
                <a:spcPts val="863"/>
              </a:spcAft>
            </a:pPr>
            <a:endParaRPr lang="es-CR" altLang="en-US" sz="2000">
              <a:solidFill>
                <a:srgbClr val="000000"/>
              </a:solidFill>
              <a:latin typeface="Arial" panose="020B0604020202020204" pitchFamily="34" charset="0"/>
              <a:ea typeface="Calibri" panose="020F0502020204030204" pitchFamily="34" charset="0"/>
              <a:cs typeface="Verdana" panose="020B0604030504040204" pitchFamily="34" charset="0"/>
            </a:endParaRPr>
          </a:p>
          <a:p>
            <a:pPr algn="just" eaLnBrk="1" hangingPunct="1">
              <a:lnSpc>
                <a:spcPct val="150000"/>
              </a:lnSpc>
              <a:spcAft>
                <a:spcPts val="863"/>
              </a:spcAft>
            </a:pPr>
            <a:endParaRPr lang="en-US" altLang="en-US" sz="2000">
              <a:solidFill>
                <a:srgbClr val="000000"/>
              </a:solidFill>
              <a:latin typeface="Arial" panose="020B0604020202020204" pitchFamily="34" charset="0"/>
              <a:ea typeface="Calibri" panose="020F0502020204030204" pitchFamily="34" charset="0"/>
              <a:cs typeface="Verdana" panose="020B0604030504040204" pitchFamily="34" charset="0"/>
            </a:endParaRPr>
          </a:p>
          <a:p>
            <a:pPr eaLnBrk="1" hangingPunct="1"/>
            <a:endParaRPr lang="en-US" altLang="en-US">
              <a:ea typeface="Calibri" panose="020F0502020204030204" pitchFamily="34" charset="0"/>
              <a:cs typeface="Verdana" panose="020B0604030504040204"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a:extLst>
              <a:ext uri="{FF2B5EF4-FFF2-40B4-BE49-F238E27FC236}">
                <a16:creationId xmlns:a16="http://schemas.microsoft.com/office/drawing/2014/main" id="{38A2D7AE-3796-2035-F408-860C9464957A}"/>
              </a:ext>
            </a:extLst>
          </p:cNvPr>
          <p:cNvSpPr>
            <a:spLocks noGrp="1" noChangeArrowheads="1"/>
          </p:cNvSpPr>
          <p:nvPr>
            <p:ph type="title"/>
          </p:nvPr>
        </p:nvSpPr>
        <p:spPr/>
        <p:txBody>
          <a:bodyPr/>
          <a:lstStyle/>
          <a:p>
            <a:pPr eaLnBrk="1" hangingPunct="1"/>
            <a:r>
              <a:rPr lang="es-CR" altLang="en-US">
                <a:latin typeface="Barlow SemiBold" panose="00000700000000000000" pitchFamily="2" charset="0"/>
              </a:rPr>
              <a:t>Limitaciones en Costa Rica</a:t>
            </a:r>
            <a:endParaRPr lang="es-ES_tradnl" altLang="en-US">
              <a:latin typeface="Barlow SemiBold" panose="00000700000000000000" pitchFamily="2" charset="0"/>
            </a:endParaRPr>
          </a:p>
        </p:txBody>
      </p:sp>
      <p:sp>
        <p:nvSpPr>
          <p:cNvPr id="97283" name="Content Placeholder 1">
            <a:extLst>
              <a:ext uri="{FF2B5EF4-FFF2-40B4-BE49-F238E27FC236}">
                <a16:creationId xmlns:a16="http://schemas.microsoft.com/office/drawing/2014/main" id="{0CD929BC-A882-7237-51FC-E7CF00B61230}"/>
              </a:ext>
            </a:extLst>
          </p:cNvPr>
          <p:cNvSpPr>
            <a:spLocks noGrp="1" noChangeArrowheads="1"/>
          </p:cNvSpPr>
          <p:nvPr>
            <p:ph sz="half" idx="1"/>
          </p:nvPr>
        </p:nvSpPr>
        <p:spPr>
          <a:xfrm>
            <a:off x="606425" y="1465263"/>
            <a:ext cx="11404600" cy="4351337"/>
          </a:xfrm>
        </p:spPr>
        <p:txBody>
          <a:bodyPr/>
          <a:lstStyle/>
          <a:p>
            <a:pPr eaLnBrk="1" hangingPunct="1">
              <a:buFont typeface="Calibri Light" panose="020F0302020204030204" pitchFamily="34" charset="0"/>
              <a:buAutoNum type="arabicPeriod"/>
            </a:pPr>
            <a:r>
              <a:rPr lang="es-ES" altLang="en-US">
                <a:latin typeface="Barlow" panose="00000500000000000000" pitchFamily="2" charset="0"/>
              </a:rPr>
              <a:t>La poca disponibilidad de recursos humanos, materiales y técnicos por parte de SETENA. </a:t>
            </a:r>
          </a:p>
          <a:p>
            <a:pPr eaLnBrk="1" hangingPunct="1">
              <a:buFont typeface="Calibri Light" panose="020F0302020204030204" pitchFamily="34" charset="0"/>
              <a:buAutoNum type="arabicPeriod"/>
            </a:pPr>
            <a:r>
              <a:rPr lang="es-ES" altLang="en-US">
                <a:latin typeface="Barlow" panose="00000500000000000000" pitchFamily="2" charset="0"/>
              </a:rPr>
              <a:t>Poco conocimiento y preparación por parte de los consultores ambientales.</a:t>
            </a:r>
          </a:p>
          <a:p>
            <a:pPr eaLnBrk="1" hangingPunct="1">
              <a:buFont typeface="Calibri Light" panose="020F0302020204030204" pitchFamily="34" charset="0"/>
              <a:buAutoNum type="arabicPeriod"/>
            </a:pPr>
            <a:r>
              <a:rPr lang="es-ES" altLang="en-US">
                <a:latin typeface="Barlow" panose="00000500000000000000" pitchFamily="2" charset="0"/>
              </a:rPr>
              <a:t>Consideración de esta etapa como un mero trámite legal.</a:t>
            </a:r>
          </a:p>
          <a:p>
            <a:pPr eaLnBrk="1" hangingPunct="1">
              <a:buFont typeface="Calibri Light" panose="020F0302020204030204" pitchFamily="34" charset="0"/>
              <a:buAutoNum type="arabicPeriod"/>
            </a:pPr>
            <a:r>
              <a:rPr lang="es-ES" altLang="en-US">
                <a:latin typeface="Barlow" panose="00000500000000000000" pitchFamily="2" charset="0"/>
              </a:rPr>
              <a:t>No es estratégico, pues cada proyecto se evalúa dentro de su contexto particular.</a:t>
            </a:r>
          </a:p>
          <a:p>
            <a:pPr eaLnBrk="1" hangingPunct="1">
              <a:buFont typeface="Calibri Light" panose="020F0302020204030204" pitchFamily="34" charset="0"/>
              <a:buAutoNum type="arabicPeriod"/>
            </a:pPr>
            <a:r>
              <a:rPr lang="es-ES" altLang="en-US">
                <a:latin typeface="Barlow" panose="00000500000000000000" pitchFamily="2" charset="0"/>
              </a:rPr>
              <a:t>Su alcance es reducido.</a:t>
            </a:r>
          </a:p>
          <a:p>
            <a:pPr eaLnBrk="1" hangingPunct="1">
              <a:buFont typeface="Calibri Light" panose="020F0302020204030204" pitchFamily="34" charset="0"/>
              <a:buAutoNum type="arabicPeriod"/>
            </a:pPr>
            <a:r>
              <a:rPr lang="es-ES" altLang="en-US">
                <a:latin typeface="Barlow" panose="00000500000000000000" pitchFamily="2" charset="0"/>
              </a:rPr>
              <a:t>Su ejecución temporal suele ser tardía.</a:t>
            </a:r>
            <a:endParaRPr lang="en-US" altLang="en-US">
              <a:latin typeface="Barlow" panose="00000500000000000000" pitchFamily="2"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a:extLst>
              <a:ext uri="{FF2B5EF4-FFF2-40B4-BE49-F238E27FC236}">
                <a16:creationId xmlns:a16="http://schemas.microsoft.com/office/drawing/2014/main" id="{3AC68D6A-249A-E40D-8267-E495BEC3EC8A}"/>
              </a:ext>
            </a:extLst>
          </p:cNvPr>
          <p:cNvSpPr>
            <a:spLocks noGrp="1" noChangeArrowheads="1"/>
          </p:cNvSpPr>
          <p:nvPr>
            <p:ph type="title"/>
          </p:nvPr>
        </p:nvSpPr>
        <p:spPr>
          <a:xfrm>
            <a:off x="831850" y="1636713"/>
            <a:ext cx="10515600" cy="1458912"/>
          </a:xfrm>
        </p:spPr>
        <p:txBody>
          <a:bodyPr/>
          <a:lstStyle/>
          <a:p>
            <a:pPr eaLnBrk="1" hangingPunct="1"/>
            <a:r>
              <a:rPr lang="es-ES_tradnl" altLang="en-US" sz="3600">
                <a:latin typeface="Barlow SemiBold" panose="00000700000000000000" pitchFamily="2" charset="0"/>
              </a:rPr>
              <a:t>Juan Carlos Valverde</a:t>
            </a:r>
          </a:p>
        </p:txBody>
      </p:sp>
      <p:sp>
        <p:nvSpPr>
          <p:cNvPr id="3" name="Text Placeholder 2">
            <a:extLst>
              <a:ext uri="{FF2B5EF4-FFF2-40B4-BE49-F238E27FC236}">
                <a16:creationId xmlns:a16="http://schemas.microsoft.com/office/drawing/2014/main" id="{C7A1BA0B-E7BF-F4BE-1DB3-CADBF2FBE5C5}"/>
              </a:ext>
            </a:extLst>
          </p:cNvPr>
          <p:cNvSpPr>
            <a:spLocks noGrp="1"/>
          </p:cNvSpPr>
          <p:nvPr>
            <p:ph type="body" idx="1"/>
          </p:nvPr>
        </p:nvSpPr>
        <p:spPr>
          <a:xfrm>
            <a:off x="831850" y="6351588"/>
            <a:ext cx="3413125" cy="287337"/>
          </a:xfrm>
        </p:spPr>
        <p:txBody>
          <a:bodyPr rtlCol="0">
            <a:normAutofit fontScale="70000" lnSpcReduction="20000"/>
          </a:bodyPr>
          <a:lstStyle/>
          <a:p>
            <a:pPr eaLnBrk="1" fontAlgn="auto" hangingPunct="1">
              <a:spcAft>
                <a:spcPts val="0"/>
              </a:spcAft>
              <a:defRPr/>
            </a:pPr>
            <a:endParaRPr lang="es-ES_tradnl"/>
          </a:p>
        </p:txBody>
      </p:sp>
      <p:sp>
        <p:nvSpPr>
          <p:cNvPr id="98308" name="Text Placeholder 3">
            <a:extLst>
              <a:ext uri="{FF2B5EF4-FFF2-40B4-BE49-F238E27FC236}">
                <a16:creationId xmlns:a16="http://schemas.microsoft.com/office/drawing/2014/main" id="{74EF638D-6F33-3BD6-EEC7-C5AE82C749BA}"/>
              </a:ext>
            </a:extLst>
          </p:cNvPr>
          <p:cNvSpPr>
            <a:spLocks noGrp="1" noChangeArrowheads="1"/>
          </p:cNvSpPr>
          <p:nvPr>
            <p:ph type="body" idx="11"/>
          </p:nvPr>
        </p:nvSpPr>
        <p:spPr>
          <a:xfrm>
            <a:off x="7478713" y="6081713"/>
            <a:ext cx="4114800" cy="557212"/>
          </a:xfrm>
        </p:spPr>
        <p:txBody>
          <a:bodyPr/>
          <a:lstStyle/>
          <a:p>
            <a:pPr eaLnBrk="1" hangingPunct="1"/>
            <a:endParaRPr lang="es-ES_tradnl" altLang="en-US">
              <a:latin typeface="Barlow SemiBold" panose="00000700000000000000" pitchFamily="2" charset="0"/>
            </a:endParaRPr>
          </a:p>
        </p:txBody>
      </p:sp>
      <p:sp>
        <p:nvSpPr>
          <p:cNvPr id="98309" name="Text Placeholder 4">
            <a:extLst>
              <a:ext uri="{FF2B5EF4-FFF2-40B4-BE49-F238E27FC236}">
                <a16:creationId xmlns:a16="http://schemas.microsoft.com/office/drawing/2014/main" id="{926E45C3-1B89-1D73-4E1F-E6B3B1B5A68B}"/>
              </a:ext>
            </a:extLst>
          </p:cNvPr>
          <p:cNvSpPr>
            <a:spLocks noGrp="1" noChangeArrowheads="1"/>
          </p:cNvSpPr>
          <p:nvPr>
            <p:ph type="body" sz="quarter" idx="12"/>
          </p:nvPr>
        </p:nvSpPr>
        <p:spPr/>
        <p:txBody>
          <a:bodyPr/>
          <a:lstStyle/>
          <a:p>
            <a:pPr eaLnBrk="1" hangingPunct="1"/>
            <a:r>
              <a:rPr lang="es-ES_tradnl" altLang="en-US" dirty="0">
                <a:latin typeface="Barlow" panose="00000500000000000000" pitchFamily="2" charset="0"/>
              </a:rPr>
              <a:t>t.   +56 9 4290 2928</a:t>
            </a:r>
          </a:p>
          <a:p>
            <a:pPr eaLnBrk="1" hangingPunct="1"/>
            <a:r>
              <a:rPr lang="es-ES_tradnl" altLang="en-US" dirty="0">
                <a:latin typeface="Barlow" panose="00000500000000000000" pitchFamily="2" charset="0"/>
              </a:rPr>
              <a:t>c.   jcvalverde@outlook.com / juvalverdeo@udec.cl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CDBD9A9E-930B-748C-CC55-7E19A83F98AB}"/>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Ética ambiental</a:t>
            </a:r>
          </a:p>
        </p:txBody>
      </p:sp>
      <p:sp>
        <p:nvSpPr>
          <p:cNvPr id="46083" name="Content Placeholder 2">
            <a:extLst>
              <a:ext uri="{FF2B5EF4-FFF2-40B4-BE49-F238E27FC236}">
                <a16:creationId xmlns:a16="http://schemas.microsoft.com/office/drawing/2014/main" id="{6896108E-E4BF-5DCB-94C9-26219F783C23}"/>
              </a:ext>
            </a:extLst>
          </p:cNvPr>
          <p:cNvSpPr>
            <a:spLocks noGrp="1" noChangeArrowheads="1"/>
          </p:cNvSpPr>
          <p:nvPr>
            <p:ph sz="half" idx="1"/>
          </p:nvPr>
        </p:nvSpPr>
        <p:spPr>
          <a:xfrm>
            <a:off x="663575" y="1751013"/>
            <a:ext cx="6929438" cy="4351337"/>
          </a:xfrm>
        </p:spPr>
        <p:txBody>
          <a:bodyPr/>
          <a:lstStyle/>
          <a:p>
            <a:pPr eaLnBrk="1" hangingPunct="1"/>
            <a:r>
              <a:rPr lang="en-US" altLang="en-US" b="1">
                <a:latin typeface="Barlow" panose="00000500000000000000" pitchFamily="2" charset="0"/>
              </a:rPr>
              <a:t>Ser humano vive en un “Sistema ecológico” </a:t>
            </a:r>
            <a:r>
              <a:rPr lang="en-US" altLang="en-US">
                <a:latin typeface="Barlow" panose="00000500000000000000" pitchFamily="2" charset="0"/>
              </a:rPr>
              <a:t>conjunto de organismos y ambientes interdependientes e interrelacionados</a:t>
            </a:r>
          </a:p>
          <a:p>
            <a:pPr eaLnBrk="1" hangingPunct="1"/>
            <a:r>
              <a:rPr lang="en-US" altLang="en-US">
                <a:latin typeface="Barlow" panose="00000500000000000000" pitchFamily="2" charset="0"/>
              </a:rPr>
              <a:t>Cualquier acción realizada tiene un impacto (sea grande o pequeño) en su entorno.</a:t>
            </a:r>
          </a:p>
          <a:p>
            <a:pPr eaLnBrk="1" hangingPunct="1"/>
            <a:r>
              <a:rPr lang="en-US" altLang="en-US">
                <a:latin typeface="Barlow" panose="00000500000000000000" pitchFamily="2" charset="0"/>
              </a:rPr>
              <a:t>“Eticaecológica” no se basa en bienestar humano independiente del bienestar de los sistemas ecológicos los sistemas deben ser preservados per–se.</a:t>
            </a:r>
          </a:p>
        </p:txBody>
      </p:sp>
      <p:pic>
        <p:nvPicPr>
          <p:cNvPr id="46084" name="Picture 3" descr="A close up of a device&#10;&#10;Description automatically generated">
            <a:extLst>
              <a:ext uri="{FF2B5EF4-FFF2-40B4-BE49-F238E27FC236}">
                <a16:creationId xmlns:a16="http://schemas.microsoft.com/office/drawing/2014/main" id="{0FCA3F90-3886-3381-FD29-79B26D85E0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3013" y="1804988"/>
            <a:ext cx="4598987"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F19BE493-F839-1C38-A854-376EEC47305F}"/>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Terminología relevante</a:t>
            </a:r>
          </a:p>
        </p:txBody>
      </p:sp>
      <p:graphicFrame>
        <p:nvGraphicFramePr>
          <p:cNvPr id="2" name="Content Placeholder 1">
            <a:extLst>
              <a:ext uri="{FF2B5EF4-FFF2-40B4-BE49-F238E27FC236}">
                <a16:creationId xmlns:a16="http://schemas.microsoft.com/office/drawing/2014/main" id="{5BC65E0F-9443-E4B1-8016-932E72F62A20}"/>
              </a:ext>
            </a:extLst>
          </p:cNvPr>
          <p:cNvGraphicFramePr>
            <a:graphicFrameLocks noGrp="1"/>
          </p:cNvGraphicFramePr>
          <p:nvPr>
            <p:ph sz="half" idx="1"/>
          </p:nvPr>
        </p:nvGraphicFramePr>
        <p:xfrm>
          <a:off x="838200" y="1579046"/>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4C1D1CC5-A7B6-9989-88BF-27BD02641886}"/>
              </a:ext>
            </a:extLst>
          </p:cNvPr>
          <p:cNvSpPr>
            <a:spLocks noGrp="1" noChangeArrowheads="1"/>
          </p:cNvSpPr>
          <p:nvPr>
            <p:ph type="title"/>
          </p:nvPr>
        </p:nvSpPr>
        <p:spPr>
          <a:xfrm>
            <a:off x="838200" y="365125"/>
            <a:ext cx="6034088" cy="1325563"/>
          </a:xfrm>
        </p:spPr>
        <p:txBody>
          <a:bodyPr/>
          <a:lstStyle/>
          <a:p>
            <a:pPr eaLnBrk="1" hangingPunct="1"/>
            <a:r>
              <a:rPr lang="es-ES_tradnl" altLang="en-US">
                <a:latin typeface="Barlow SemiBold" panose="00000700000000000000" pitchFamily="2" charset="0"/>
              </a:rPr>
              <a:t>Calidad ambiental</a:t>
            </a:r>
          </a:p>
        </p:txBody>
      </p:sp>
      <p:pic>
        <p:nvPicPr>
          <p:cNvPr id="5" name="Picture Placeholder 4" descr="A picture containing drawing, flower&#10;&#10;Description automatically generated">
            <a:extLst>
              <a:ext uri="{FF2B5EF4-FFF2-40B4-BE49-F238E27FC236}">
                <a16:creationId xmlns:a16="http://schemas.microsoft.com/office/drawing/2014/main" id="{E3E616D8-0B29-5F1E-4480-74CBF17F05C8}"/>
              </a:ext>
            </a:extLst>
          </p:cNvPr>
          <p:cNvPicPr>
            <a:picLocks noGrp="1" noChangeAspect="1"/>
          </p:cNvPicPr>
          <p:nvPr>
            <p:ph type="pic" sz="quarter" idx="13"/>
          </p:nvPr>
        </p:nvPicPr>
        <p:blipFill>
          <a:blip r:embed="rId2"/>
          <a:srcRect l="26635" r="26635"/>
          <a:stretch>
            <a:fillRect/>
          </a:stretch>
        </p:blipFill>
        <p:spPr>
          <a:xfrm>
            <a:off x="7178129" y="-39090"/>
            <a:ext cx="5013871" cy="689709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1241E5B6-3AD3-1212-85E5-C8C9F0604CCC}"/>
              </a:ext>
            </a:extLst>
          </p:cNvPr>
          <p:cNvSpPr>
            <a:spLocks noGrp="1" noChangeArrowheads="1"/>
          </p:cNvSpPr>
          <p:nvPr>
            <p:ph type="title"/>
          </p:nvPr>
        </p:nvSpPr>
        <p:spPr>
          <a:xfrm>
            <a:off x="838200" y="365125"/>
            <a:ext cx="6034088" cy="1325563"/>
          </a:xfrm>
        </p:spPr>
        <p:txBody>
          <a:bodyPr/>
          <a:lstStyle/>
          <a:p>
            <a:pPr eaLnBrk="1" hangingPunct="1"/>
            <a:r>
              <a:rPr lang="es-ES_tradnl" altLang="en-US">
                <a:latin typeface="Barlow SemiBold" panose="00000700000000000000" pitchFamily="2" charset="0"/>
              </a:rPr>
              <a:t>Calidad ambiental</a:t>
            </a:r>
          </a:p>
        </p:txBody>
      </p:sp>
      <p:sp>
        <p:nvSpPr>
          <p:cNvPr id="49155" name="Content Placeholder 2">
            <a:extLst>
              <a:ext uri="{FF2B5EF4-FFF2-40B4-BE49-F238E27FC236}">
                <a16:creationId xmlns:a16="http://schemas.microsoft.com/office/drawing/2014/main" id="{99E12728-46F3-EDE1-197C-B32266989673}"/>
              </a:ext>
            </a:extLst>
          </p:cNvPr>
          <p:cNvSpPr>
            <a:spLocks noGrp="1" noChangeArrowheads="1"/>
          </p:cNvSpPr>
          <p:nvPr>
            <p:ph idx="1"/>
          </p:nvPr>
        </p:nvSpPr>
        <p:spPr/>
        <p:txBody>
          <a:bodyPr/>
          <a:lstStyle/>
          <a:p>
            <a:pPr marL="0" indent="0" eaLnBrk="1" hangingPunct="1">
              <a:buFont typeface="Arial" panose="020B0604020202020204" pitchFamily="34" charset="0"/>
              <a:buNone/>
            </a:pPr>
            <a:r>
              <a:rPr lang="es-ES" altLang="en-US" b="1">
                <a:latin typeface="Barlow" panose="00000500000000000000" pitchFamily="2" charset="0"/>
              </a:rPr>
              <a:t>Calidad ambiental</a:t>
            </a:r>
            <a:r>
              <a:rPr lang="es-ES" altLang="en-US">
                <a:latin typeface="Barlow" panose="00000500000000000000" pitchFamily="2" charset="0"/>
              </a:rPr>
              <a:t> como el conjunto de características (</a:t>
            </a:r>
            <a:r>
              <a:rPr lang="es-ES" altLang="en-US" b="1">
                <a:latin typeface="Barlow" panose="00000500000000000000" pitchFamily="2" charset="0"/>
              </a:rPr>
              <a:t>ambientales</a:t>
            </a:r>
            <a:r>
              <a:rPr lang="es-ES" altLang="en-US">
                <a:latin typeface="Barlow" panose="00000500000000000000" pitchFamily="2" charset="0"/>
              </a:rPr>
              <a:t>, sociales, culturales y económicas) que califican el estado, disponibilidad y acceso a componentes de la naturaleza y la presencia de posibles alteraciones en el ambiente. </a:t>
            </a:r>
          </a:p>
          <a:p>
            <a:pPr marL="0" indent="0" eaLnBrk="1" hangingPunct="1">
              <a:buFont typeface="Arial" panose="020B0604020202020204" pitchFamily="34" charset="0"/>
              <a:buNone/>
            </a:pPr>
            <a:endParaRPr lang="en-US" altLang="en-US">
              <a:latin typeface="Barlow" panose="00000500000000000000" pitchFamily="2" charset="0"/>
            </a:endParaRPr>
          </a:p>
        </p:txBody>
      </p:sp>
      <p:pic>
        <p:nvPicPr>
          <p:cNvPr id="5" name="Picture Placeholder 4" descr="A picture containing drawing, flower&#10;&#10;Description automatically generated">
            <a:extLst>
              <a:ext uri="{FF2B5EF4-FFF2-40B4-BE49-F238E27FC236}">
                <a16:creationId xmlns:a16="http://schemas.microsoft.com/office/drawing/2014/main" id="{48C5D83F-9FE4-4195-D1BA-66A578A26B00}"/>
              </a:ext>
            </a:extLst>
          </p:cNvPr>
          <p:cNvPicPr>
            <a:picLocks noGrp="1" noChangeAspect="1"/>
          </p:cNvPicPr>
          <p:nvPr>
            <p:ph type="pic" sz="quarter" idx="13"/>
          </p:nvPr>
        </p:nvPicPr>
        <p:blipFill>
          <a:blip r:embed="rId2"/>
          <a:srcRect l="26635" r="26635"/>
          <a:stretch>
            <a:fillRect/>
          </a:stretch>
        </p:blipFill>
        <p:spPr>
          <a:xfrm>
            <a:off x="7178129" y="-39090"/>
            <a:ext cx="5013871" cy="6897090"/>
          </a:xfrm>
        </p:spPr>
      </p:pic>
    </p:spTree>
  </p:cSld>
  <p:clrMapOvr>
    <a:masterClrMapping/>
  </p:clrMapOvr>
</p:sld>
</file>

<file path=ppt/theme/theme1.xml><?xml version="1.0" encoding="utf-8"?>
<a:theme xmlns:a="http://schemas.openxmlformats.org/drawingml/2006/main" name="Principal Verde">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131FF56C-BAF6-C942-A89A-7E300801CF1D}"/>
    </a:ext>
  </a:extLst>
</a:theme>
</file>

<file path=ppt/theme/theme2.xml><?xml version="1.0" encoding="utf-8"?>
<a:theme xmlns:a="http://schemas.openxmlformats.org/drawingml/2006/main" name="Principal Azul">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21E463-9042-E049-8462-9D56BF9D53BA}"/>
    </a:ext>
  </a:extLst>
</a:theme>
</file>

<file path=ppt/theme/theme3.xml><?xml version="1.0" encoding="utf-8"?>
<a:theme xmlns:a="http://schemas.openxmlformats.org/drawingml/2006/main" name="Sección Anaranaj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7F3C2A67-4D81-434B-8437-434C5A7CA9A5}"/>
    </a:ext>
  </a:extLst>
</a:theme>
</file>

<file path=ppt/theme/theme4.xml><?xml version="1.0" encoding="utf-8"?>
<a:theme xmlns:a="http://schemas.openxmlformats.org/drawingml/2006/main" name="Sección Mor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27935772-539B-0F4E-AD6B-25A4EB94CA29}"/>
    </a:ext>
  </a:extLst>
</a:theme>
</file>

<file path=ppt/theme/theme5.xml><?xml version="1.0" encoding="utf-8"?>
<a:theme xmlns:a="http://schemas.openxmlformats.org/drawingml/2006/main" name="Sección Rojo Viv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B892B2-1885-4C4A-AE08-7D7466B7CFC7}"/>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Principal Verde</Template>
  <TotalTime>266</TotalTime>
  <Words>1953</Words>
  <Application>Microsoft Office PowerPoint</Application>
  <PresentationFormat>Widescreen</PresentationFormat>
  <Paragraphs>219</Paragraphs>
  <Slides>57</Slides>
  <Notes>0</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57</vt:i4>
      </vt:variant>
    </vt:vector>
  </HeadingPairs>
  <TitlesOfParts>
    <vt:vector size="70" baseType="lpstr">
      <vt:lpstr>Arial</vt:lpstr>
      <vt:lpstr>Barlow</vt:lpstr>
      <vt:lpstr>Barlow Medium</vt:lpstr>
      <vt:lpstr>Barlow SemiBold</vt:lpstr>
      <vt:lpstr>Calibri</vt:lpstr>
      <vt:lpstr>Calibri Light</vt:lpstr>
      <vt:lpstr>Symbol</vt:lpstr>
      <vt:lpstr>Verdana</vt:lpstr>
      <vt:lpstr>Principal Verde</vt:lpstr>
      <vt:lpstr>Principal Azul</vt:lpstr>
      <vt:lpstr>Sección Anaranajada</vt:lpstr>
      <vt:lpstr>Sección Morada</vt:lpstr>
      <vt:lpstr>Sección Rojo Vivo</vt:lpstr>
      <vt:lpstr>Unidad 1. Conceptos Básicos de la Evaluación Ambiental</vt:lpstr>
      <vt:lpstr>Agenda</vt:lpstr>
      <vt:lpstr>Conceptos básicos</vt:lpstr>
      <vt:lpstr>Medio ambiente</vt:lpstr>
      <vt:lpstr>Desarrollo sostenible</vt:lpstr>
      <vt:lpstr>Ética ambiental</vt:lpstr>
      <vt:lpstr>Terminología relevante</vt:lpstr>
      <vt:lpstr>Calidad ambiental</vt:lpstr>
      <vt:lpstr>Calidad ambiental</vt:lpstr>
      <vt:lpstr>Indicadores de calidad ambiental</vt:lpstr>
      <vt:lpstr>Impacto ambiental</vt:lpstr>
      <vt:lpstr>Impacto ambiental (IA)</vt:lpstr>
      <vt:lpstr>PowerPoint Presentation</vt:lpstr>
      <vt:lpstr>Daño ambiental</vt:lpstr>
      <vt:lpstr>Daño ambiental (DA)</vt:lpstr>
      <vt:lpstr>Aspecto ambiental</vt:lpstr>
      <vt:lpstr>Estudio de Impacto ambiental (EsIA)</vt:lpstr>
      <vt:lpstr>Estudio de Impacto ambiental</vt:lpstr>
      <vt:lpstr>Aspectos históricos de EIA</vt:lpstr>
      <vt:lpstr>Antecedentes</vt:lpstr>
      <vt:lpstr>1960 - 1969</vt:lpstr>
      <vt:lpstr>1970 - 1979</vt:lpstr>
      <vt:lpstr>1970 - 1979</vt:lpstr>
      <vt:lpstr>1980 - 1989</vt:lpstr>
      <vt:lpstr>1990 - 1999</vt:lpstr>
      <vt:lpstr>1990 - 1999</vt:lpstr>
      <vt:lpstr>Problemas globales</vt:lpstr>
      <vt:lpstr>Principios de la EIA</vt:lpstr>
      <vt:lpstr>Beneficios del EIA</vt:lpstr>
      <vt:lpstr>Beneficios del EIA</vt:lpstr>
      <vt:lpstr>Limitaciones del EIA</vt:lpstr>
      <vt:lpstr>Limitaciones del EIA</vt:lpstr>
      <vt:lpstr>Importancia del EIA</vt:lpstr>
      <vt:lpstr>Importancia del EIA</vt:lpstr>
      <vt:lpstr>Proceso de desarrollo del proyecto</vt:lpstr>
      <vt:lpstr>Procedimiento para realización de EIA</vt:lpstr>
      <vt:lpstr>Procedimiento para realización de EIA</vt:lpstr>
      <vt:lpstr>Procedimiento para realización de EIA</vt:lpstr>
      <vt:lpstr>Procedimiento para realización de EIA</vt:lpstr>
      <vt:lpstr>Procedimiento para realización de EIA</vt:lpstr>
      <vt:lpstr>Procedimiento para realización de EIA</vt:lpstr>
      <vt:lpstr>Procedimiento para realización de EIA</vt:lpstr>
      <vt:lpstr>Procedimiento para realización de EIA</vt:lpstr>
      <vt:lpstr>Procedimiento para realización de EIA</vt:lpstr>
      <vt:lpstr>Evaluador EIA</vt:lpstr>
      <vt:lpstr>Principales características</vt:lpstr>
      <vt:lpstr>Principales características</vt:lpstr>
      <vt:lpstr>Enfoque del trabajo</vt:lpstr>
      <vt:lpstr>Caso 1</vt:lpstr>
      <vt:lpstr>Cieneguita-Limón</vt:lpstr>
      <vt:lpstr>Cieneguita-Limón</vt:lpstr>
      <vt:lpstr>EIA en Costa Rica </vt:lpstr>
      <vt:lpstr>EIA en Costa Rica</vt:lpstr>
      <vt:lpstr>Legislación en Costa Rica</vt:lpstr>
      <vt:lpstr>Instituciones vinculadas a la EIA</vt:lpstr>
      <vt:lpstr>Limitaciones en Costa Rica</vt:lpstr>
      <vt:lpstr>Juan Carlos Valverde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de presentaciones</dc:title>
  <dc:creator>Microsoft Office User</dc:creator>
  <cp:lastModifiedBy>Juan Carlos Valverde</cp:lastModifiedBy>
  <cp:revision>25</cp:revision>
  <cp:lastPrinted>2018-06-20T11:59:15Z</cp:lastPrinted>
  <dcterms:created xsi:type="dcterms:W3CDTF">2018-06-20T21:30:45Z</dcterms:created>
  <dcterms:modified xsi:type="dcterms:W3CDTF">2023-07-30T23:23:10Z</dcterms:modified>
</cp:coreProperties>
</file>